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662" r:id="rId1"/>
  </p:sldMasterIdLst>
  <p:notesMasterIdLst>
    <p:notesMasterId r:id="rId75"/>
  </p:notesMasterIdLst>
  <p:handoutMasterIdLst>
    <p:handoutMasterId r:id="rId76"/>
  </p:handoutMasterIdLst>
  <p:sldIdLst>
    <p:sldId id="256" r:id="rId2"/>
    <p:sldId id="258" r:id="rId3"/>
    <p:sldId id="257" r:id="rId4"/>
    <p:sldId id="330"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259" r:id="rId25"/>
    <p:sldId id="260" r:id="rId26"/>
    <p:sldId id="322" r:id="rId27"/>
    <p:sldId id="323" r:id="rId28"/>
    <p:sldId id="263" r:id="rId29"/>
    <p:sldId id="381" r:id="rId30"/>
    <p:sldId id="383" r:id="rId31"/>
    <p:sldId id="270" r:id="rId32"/>
    <p:sldId id="382" r:id="rId33"/>
    <p:sldId id="386" r:id="rId34"/>
    <p:sldId id="376" r:id="rId35"/>
    <p:sldId id="339" r:id="rId36"/>
    <p:sldId id="377" r:id="rId37"/>
    <p:sldId id="340" r:id="rId38"/>
    <p:sldId id="310" r:id="rId39"/>
    <p:sldId id="341" r:id="rId40"/>
    <p:sldId id="312" r:id="rId41"/>
    <p:sldId id="387" r:id="rId42"/>
    <p:sldId id="294" r:id="rId43"/>
    <p:sldId id="325" r:id="rId44"/>
    <p:sldId id="326" r:id="rId45"/>
    <p:sldId id="327" r:id="rId46"/>
    <p:sldId id="271" r:id="rId47"/>
    <p:sldId id="328" r:id="rId48"/>
    <p:sldId id="315" r:id="rId49"/>
    <p:sldId id="329" r:id="rId50"/>
    <p:sldId id="324" r:id="rId51"/>
    <p:sldId id="384" r:id="rId52"/>
    <p:sldId id="388" r:id="rId53"/>
    <p:sldId id="389" r:id="rId54"/>
    <p:sldId id="331" r:id="rId55"/>
    <p:sldId id="364" r:id="rId56"/>
    <p:sldId id="365" r:id="rId57"/>
    <p:sldId id="366" r:id="rId58"/>
    <p:sldId id="367" r:id="rId59"/>
    <p:sldId id="368" r:id="rId60"/>
    <p:sldId id="369" r:id="rId61"/>
    <p:sldId id="370" r:id="rId62"/>
    <p:sldId id="371" r:id="rId63"/>
    <p:sldId id="372" r:id="rId64"/>
    <p:sldId id="373" r:id="rId65"/>
    <p:sldId id="332" r:id="rId66"/>
    <p:sldId id="333" r:id="rId67"/>
    <p:sldId id="334" r:id="rId68"/>
    <p:sldId id="335" r:id="rId69"/>
    <p:sldId id="336" r:id="rId70"/>
    <p:sldId id="337" r:id="rId71"/>
    <p:sldId id="385" r:id="rId72"/>
    <p:sldId id="338" r:id="rId73"/>
    <p:sldId id="285" r:id="rId74"/>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64" autoAdjust="0"/>
  </p:normalViewPr>
  <p:slideViewPr>
    <p:cSldViewPr>
      <p:cViewPr varScale="1">
        <p:scale>
          <a:sx n="138" d="100"/>
          <a:sy n="138" d="100"/>
        </p:scale>
        <p:origin x="-5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ea typeface="+mn-ea"/>
                <a:cs typeface="+mn-cs"/>
              </a:defRPr>
            </a:lvl1pPr>
          </a:lstStyle>
          <a:p>
            <a:pPr>
              <a:defRPr/>
            </a:pPr>
            <a:endParaRPr lang="fr-FR"/>
          </a:p>
        </p:txBody>
      </p:sp>
      <p:sp>
        <p:nvSpPr>
          <p:cNvPr id="593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50148828-93AE-A645-A511-5BC292ED9FD0}" type="datetimeFigureOut">
              <a:rPr lang="fr-FR"/>
              <a:pPr>
                <a:defRPr/>
              </a:pPr>
              <a:t>10/01/20</a:t>
            </a:fld>
            <a:endParaRPr lang="fr-FR"/>
          </a:p>
        </p:txBody>
      </p:sp>
      <p:sp>
        <p:nvSpPr>
          <p:cNvPr id="593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ea typeface="+mn-ea"/>
                <a:cs typeface="+mn-cs"/>
              </a:defRPr>
            </a:lvl1pPr>
          </a:lstStyle>
          <a:p>
            <a:pPr>
              <a:defRPr/>
            </a:pPr>
            <a:endParaRPr lang="fr-FR"/>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A798583-29D5-C24A-9DB7-43B44F5AEAC9}" type="slidenum">
              <a:rPr lang="fr-FR"/>
              <a:pPr>
                <a:defRPr/>
              </a:pPr>
              <a:t>‹#›</a:t>
            </a:fld>
            <a:endParaRPr lang="fr-FR"/>
          </a:p>
        </p:txBody>
      </p:sp>
    </p:spTree>
    <p:extLst>
      <p:ext uri="{BB962C8B-B14F-4D97-AF65-F5344CB8AC3E}">
        <p14:creationId xmlns:p14="http://schemas.microsoft.com/office/powerpoint/2010/main" val="1074102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mn-ea"/>
                <a:cs typeface="+mn-cs"/>
              </a:defRPr>
            </a:lvl1pPr>
          </a:lstStyle>
          <a:p>
            <a:pPr>
              <a:defRPr/>
            </a:pPr>
            <a:endParaRPr lang="fr-FR"/>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mn-ea"/>
                <a:cs typeface="+mn-cs"/>
              </a:defRPr>
            </a:lvl1pPr>
          </a:lstStyle>
          <a:p>
            <a:pPr>
              <a:defRPr/>
            </a:pPr>
            <a:endParaRPr lang="fr-FR"/>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mn-ea"/>
                <a:cs typeface="+mn-cs"/>
              </a:defRPr>
            </a:lvl1pPr>
          </a:lstStyle>
          <a:p>
            <a:pPr>
              <a:defRPr/>
            </a:pPr>
            <a:endParaRPr lang="fr-FR"/>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2DC13449-1B51-8846-80EB-DDD8DF3EB6D7}" type="slidenum">
              <a:rPr lang="fr-FR"/>
              <a:pPr>
                <a:defRPr/>
              </a:pPr>
              <a:t>‹#›</a:t>
            </a:fld>
            <a:endParaRPr lang="fr-FR"/>
          </a:p>
        </p:txBody>
      </p:sp>
    </p:spTree>
    <p:extLst>
      <p:ext uri="{BB962C8B-B14F-4D97-AF65-F5344CB8AC3E}">
        <p14:creationId xmlns:p14="http://schemas.microsoft.com/office/powerpoint/2010/main" val="4072734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a:ln/>
        </p:spPr>
      </p:sp>
      <p:sp>
        <p:nvSpPr>
          <p:cNvPr id="1638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638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136EECF-D63D-2F4D-A869-4CD954B767CD}" type="slidenum">
              <a:rPr lang="fr-FR" sz="1200"/>
              <a:pPr/>
              <a:t>1</a:t>
            </a:fld>
            <a:endParaRPr 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a:ln/>
        </p:spPr>
      </p:sp>
      <p:sp>
        <p:nvSpPr>
          <p:cNvPr id="522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522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B2FAD42-80BC-B744-958A-F250B20F3086}" type="slidenum">
              <a:rPr lang="fr-FR" sz="1200"/>
              <a:pPr/>
              <a:t>27</a:t>
            </a:fld>
            <a:endParaRPr 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noTextEdit="1"/>
          </p:cNvSpPr>
          <p:nvPr>
            <p:ph type="sldImg"/>
          </p:nvPr>
        </p:nvSpPr>
        <p:spPr>
          <a:ln/>
        </p:spPr>
      </p:sp>
      <p:sp>
        <p:nvSpPr>
          <p:cNvPr id="5427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5427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A61429F-1DE2-5047-BD41-A3A1498C745D}" type="slidenum">
              <a:rPr lang="fr-FR" sz="1200"/>
              <a:pPr/>
              <a:t>28</a:t>
            </a:fld>
            <a:endParaRPr 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noTextEdit="1"/>
          </p:cNvSpPr>
          <p:nvPr>
            <p:ph type="sldImg"/>
          </p:nvPr>
        </p:nvSpPr>
        <p:spPr>
          <a:ln/>
        </p:spPr>
      </p:sp>
      <p:sp>
        <p:nvSpPr>
          <p:cNvPr id="563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563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E95C546-429C-8A4F-A293-EA571831A5B0}" type="slidenum">
              <a:rPr lang="fr-FR" sz="1200"/>
              <a:pPr/>
              <a:t>29</a:t>
            </a:fld>
            <a:endParaRPr 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a:ln/>
        </p:spPr>
      </p:sp>
      <p:sp>
        <p:nvSpPr>
          <p:cNvPr id="583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583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23C919B-4A8B-6546-B55B-AE81F2E88590}" type="slidenum">
              <a:rPr lang="fr-FR" sz="1200"/>
              <a:pPr/>
              <a:t>30</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noTextEdit="1"/>
          </p:cNvSpPr>
          <p:nvPr>
            <p:ph type="sldImg"/>
          </p:nvPr>
        </p:nvSpPr>
        <p:spPr>
          <a:ln/>
        </p:spPr>
      </p:sp>
      <p:sp>
        <p:nvSpPr>
          <p:cNvPr id="6041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6041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6758E96-2E8F-B24A-9B4F-AC2584062106}" type="slidenum">
              <a:rPr lang="fr-FR" sz="1200"/>
              <a:pPr/>
              <a:t>31</a:t>
            </a:fld>
            <a:endParaRPr lang="fr-F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noTextEdit="1"/>
          </p:cNvSpPr>
          <p:nvPr>
            <p:ph type="sldImg"/>
          </p:nvPr>
        </p:nvSpPr>
        <p:spPr>
          <a:ln/>
        </p:spPr>
      </p:sp>
      <p:sp>
        <p:nvSpPr>
          <p:cNvPr id="6246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6246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2315E9A-82C7-A645-91EA-2A1F8EC0B0E1}" type="slidenum">
              <a:rPr lang="fr-FR" sz="1200"/>
              <a:pPr/>
              <a:t>32</a:t>
            </a:fld>
            <a:endParaRPr 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a:ln/>
        </p:spPr>
      </p:sp>
      <p:sp>
        <p:nvSpPr>
          <p:cNvPr id="645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645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4A8DD78-2228-E649-B37E-D0489E8D9BF6}" type="slidenum">
              <a:rPr lang="fr-FR" sz="1200"/>
              <a:pPr/>
              <a:t>33</a:t>
            </a:fld>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noTextEdit="1"/>
          </p:cNvSpPr>
          <p:nvPr>
            <p:ph type="sldImg"/>
          </p:nvPr>
        </p:nvSpPr>
        <p:spPr>
          <a:ln/>
        </p:spPr>
      </p:sp>
      <p:sp>
        <p:nvSpPr>
          <p:cNvPr id="6656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6656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E6B86B6-8857-DC42-8E0D-B1B6A001B480}" type="slidenum">
              <a:rPr lang="fr-FR" sz="1200"/>
              <a:pPr/>
              <a:t>34</a:t>
            </a:fld>
            <a:endParaRPr 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noTextEdit="1"/>
          </p:cNvSpPr>
          <p:nvPr>
            <p:ph type="sldImg"/>
          </p:nvPr>
        </p:nvSpPr>
        <p:spPr>
          <a:ln/>
        </p:spPr>
      </p:sp>
      <p:sp>
        <p:nvSpPr>
          <p:cNvPr id="6861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6861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C79E111-6CA0-774A-B5EE-2249DE68B3DB}" type="slidenum">
              <a:rPr lang="fr-FR" sz="1200"/>
              <a:pPr/>
              <a:t>35</a:t>
            </a:fld>
            <a:endParaRPr lang="fr-F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e l'image des diapositives 1"/>
          <p:cNvSpPr>
            <a:spLocks noGrp="1" noRot="1" noChangeAspect="1" noTextEdit="1"/>
          </p:cNvSpPr>
          <p:nvPr>
            <p:ph type="sldImg"/>
          </p:nvPr>
        </p:nvSpPr>
        <p:spPr>
          <a:ln/>
        </p:spPr>
      </p:sp>
      <p:sp>
        <p:nvSpPr>
          <p:cNvPr id="716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716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F6DB600-81E5-F542-A64F-38416DFDF512}" type="slidenum">
              <a:rPr lang="fr-FR" sz="1200"/>
              <a:pPr/>
              <a:t>37</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a:ln/>
        </p:spPr>
      </p:sp>
      <p:sp>
        <p:nvSpPr>
          <p:cNvPr id="1843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843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7F4BB4B-8C3F-9C40-9EE0-FB0107D0D495}" type="slidenum">
              <a:rPr lang="fr-FR" sz="1200"/>
              <a:pPr/>
              <a:t>2</a:t>
            </a:fld>
            <a:endParaRPr lang="fr-F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noTextEdit="1"/>
          </p:cNvSpPr>
          <p:nvPr>
            <p:ph type="sldImg"/>
          </p:nvPr>
        </p:nvSpPr>
        <p:spPr>
          <a:ln/>
        </p:spPr>
      </p:sp>
      <p:sp>
        <p:nvSpPr>
          <p:cNvPr id="737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7373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9DCCCB9-DBBD-C94B-BEAB-80591F23F014}" type="slidenum">
              <a:rPr lang="fr-FR" sz="1200"/>
              <a:pPr/>
              <a:t>38</a:t>
            </a:fld>
            <a:endParaRPr 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noTextEdit="1"/>
          </p:cNvSpPr>
          <p:nvPr>
            <p:ph type="sldImg"/>
          </p:nvPr>
        </p:nvSpPr>
        <p:spPr>
          <a:ln/>
        </p:spPr>
      </p:sp>
      <p:sp>
        <p:nvSpPr>
          <p:cNvPr id="7577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7577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1D382C0-01F5-8F4B-97D3-92673508EB3A}" type="slidenum">
              <a:rPr lang="fr-FR" sz="1200"/>
              <a:pPr/>
              <a:t>39</a:t>
            </a:fld>
            <a:endParaRPr lang="fr-F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a:ln/>
        </p:spPr>
      </p:sp>
      <p:sp>
        <p:nvSpPr>
          <p:cNvPr id="778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778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880E0A7-74CA-A94A-8814-2D75E9D3E7F5}" type="slidenum">
              <a:rPr lang="fr-FR" sz="1200"/>
              <a:pPr/>
              <a:t>40</a:t>
            </a:fld>
            <a:endParaRPr lang="fr-F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e l'image des diapositives 1"/>
          <p:cNvSpPr>
            <a:spLocks noGrp="1" noRot="1" noChangeAspect="1" noTextEdit="1"/>
          </p:cNvSpPr>
          <p:nvPr>
            <p:ph type="sldImg"/>
          </p:nvPr>
        </p:nvSpPr>
        <p:spPr>
          <a:ln/>
        </p:spPr>
      </p:sp>
      <p:sp>
        <p:nvSpPr>
          <p:cNvPr id="7987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7987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22B764-3A02-9640-A52A-3DEB1A8D99D9}" type="slidenum">
              <a:rPr lang="fr-FR" sz="1200"/>
              <a:pPr/>
              <a:t>41</a:t>
            </a:fld>
            <a:endParaRPr lang="fr-F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noTextEdit="1"/>
          </p:cNvSpPr>
          <p:nvPr>
            <p:ph type="sldImg"/>
          </p:nvPr>
        </p:nvSpPr>
        <p:spPr>
          <a:ln/>
        </p:spPr>
      </p:sp>
      <p:sp>
        <p:nvSpPr>
          <p:cNvPr id="819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819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98CC9D1-12FD-6444-8CCC-76C3B88B8A82}" type="slidenum">
              <a:rPr lang="fr-FR" sz="1200"/>
              <a:pPr/>
              <a:t>42</a:t>
            </a:fld>
            <a:endParaRPr lang="fr-F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e l'image des diapositives 1"/>
          <p:cNvSpPr>
            <a:spLocks noGrp="1" noRot="1" noChangeAspect="1" noTextEdit="1"/>
          </p:cNvSpPr>
          <p:nvPr>
            <p:ph type="sldImg"/>
          </p:nvPr>
        </p:nvSpPr>
        <p:spPr>
          <a:ln/>
        </p:spPr>
      </p:sp>
      <p:sp>
        <p:nvSpPr>
          <p:cNvPr id="839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839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AB24CD3-F9B5-674D-8137-CF36D078780E}" type="slidenum">
              <a:rPr lang="fr-FR" sz="1200"/>
              <a:pPr/>
              <a:t>43</a:t>
            </a:fld>
            <a:endParaRPr lang="fr-F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e l'image des diapositives 1"/>
          <p:cNvSpPr>
            <a:spLocks noGrp="1" noRot="1" noChangeAspect="1" noTextEdit="1"/>
          </p:cNvSpPr>
          <p:nvPr>
            <p:ph type="sldImg"/>
          </p:nvPr>
        </p:nvSpPr>
        <p:spPr>
          <a:ln/>
        </p:spPr>
      </p:sp>
      <p:sp>
        <p:nvSpPr>
          <p:cNvPr id="8601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8601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808A169-A945-E54B-9BAA-41393EC7EE9A}" type="slidenum">
              <a:rPr lang="fr-FR" sz="1200"/>
              <a:pPr/>
              <a:t>44</a:t>
            </a:fld>
            <a:endParaRPr lang="fr-F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Espace réservé de l'image des diapositives 1"/>
          <p:cNvSpPr>
            <a:spLocks noGrp="1" noRot="1" noChangeAspect="1" noTextEdit="1"/>
          </p:cNvSpPr>
          <p:nvPr>
            <p:ph type="sldImg"/>
          </p:nvPr>
        </p:nvSpPr>
        <p:spPr>
          <a:ln/>
        </p:spPr>
      </p:sp>
      <p:sp>
        <p:nvSpPr>
          <p:cNvPr id="8806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8806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7A1C424-BB86-B748-B641-D6677A44575E}" type="slidenum">
              <a:rPr lang="fr-FR" sz="1200"/>
              <a:pPr/>
              <a:t>45</a:t>
            </a:fld>
            <a:endParaRPr lang="fr-F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Espace réservé de l'image des diapositives 1"/>
          <p:cNvSpPr>
            <a:spLocks noGrp="1" noRot="1" noChangeAspect="1" noTextEdit="1"/>
          </p:cNvSpPr>
          <p:nvPr>
            <p:ph type="sldImg"/>
          </p:nvPr>
        </p:nvSpPr>
        <p:spPr>
          <a:ln/>
        </p:spPr>
      </p:sp>
      <p:sp>
        <p:nvSpPr>
          <p:cNvPr id="9011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9011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69F3A3A-8512-FA4F-8267-942A8A8487F6}" type="slidenum">
              <a:rPr lang="fr-FR" sz="1200"/>
              <a:pPr/>
              <a:t>46</a:t>
            </a:fld>
            <a:endParaRPr lang="fr-F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Espace réservé de l'image des diapositives 1"/>
          <p:cNvSpPr>
            <a:spLocks noGrp="1" noRot="1" noChangeAspect="1" noTextEdit="1"/>
          </p:cNvSpPr>
          <p:nvPr>
            <p:ph type="sldImg"/>
          </p:nvPr>
        </p:nvSpPr>
        <p:spPr>
          <a:ln/>
        </p:spPr>
      </p:sp>
      <p:sp>
        <p:nvSpPr>
          <p:cNvPr id="9216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9216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456811A-F083-1844-BE92-5BEDA5EC495A}" type="slidenum">
              <a:rPr lang="fr-FR" sz="1200"/>
              <a:pPr/>
              <a:t>47</a:t>
            </a:fld>
            <a:endParaRPr 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a:ln/>
        </p:spPr>
      </p:sp>
      <p:sp>
        <p:nvSpPr>
          <p:cNvPr id="204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204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B27A566-74D3-7A42-9730-086EADC56C0B}" type="slidenum">
              <a:rPr lang="fr-FR" sz="1200"/>
              <a:pPr/>
              <a:t>3</a:t>
            </a:fld>
            <a:endParaRPr lang="fr-F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ce réservé de l'image des diapositives 1"/>
          <p:cNvSpPr>
            <a:spLocks noGrp="1" noRot="1" noChangeAspect="1" noTextEdit="1"/>
          </p:cNvSpPr>
          <p:nvPr>
            <p:ph type="sldImg"/>
          </p:nvPr>
        </p:nvSpPr>
        <p:spPr>
          <a:ln/>
        </p:spPr>
      </p:sp>
      <p:sp>
        <p:nvSpPr>
          <p:cNvPr id="9421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9421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689CF57-64B9-C841-B3BF-F68030CA7E5B}" type="slidenum">
              <a:rPr lang="fr-FR" sz="1200"/>
              <a:pPr/>
              <a:t>48</a:t>
            </a:fld>
            <a:endParaRPr lang="fr-F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Espace réservé de l'image des diapositives 1"/>
          <p:cNvSpPr>
            <a:spLocks noGrp="1" noRot="1" noChangeAspect="1" noTextEdit="1"/>
          </p:cNvSpPr>
          <p:nvPr>
            <p:ph type="sldImg"/>
          </p:nvPr>
        </p:nvSpPr>
        <p:spPr>
          <a:ln/>
        </p:spPr>
      </p:sp>
      <p:sp>
        <p:nvSpPr>
          <p:cNvPr id="9625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9625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0478CFE-B181-0C46-9BEA-C56D89EB10A2}" type="slidenum">
              <a:rPr lang="fr-FR" sz="1200"/>
              <a:pPr/>
              <a:t>49</a:t>
            </a:fld>
            <a:endParaRPr lang="fr-F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Espace réservé de l'image des diapositives 1"/>
          <p:cNvSpPr>
            <a:spLocks noGrp="1" noRot="1" noChangeAspect="1" noTextEdit="1"/>
          </p:cNvSpPr>
          <p:nvPr>
            <p:ph type="sldImg"/>
          </p:nvPr>
        </p:nvSpPr>
        <p:spPr>
          <a:ln/>
        </p:spPr>
      </p:sp>
      <p:sp>
        <p:nvSpPr>
          <p:cNvPr id="9830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9830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ADAFCC5-C6FD-374A-A053-9706CDC8C4F4}" type="slidenum">
              <a:rPr lang="fr-FR" sz="1200"/>
              <a:pPr/>
              <a:t>50</a:t>
            </a:fld>
            <a:endParaRPr lang="fr-F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Espace réservé de l'image des diapositives 1"/>
          <p:cNvSpPr>
            <a:spLocks noGrp="1" noRot="1" noChangeAspect="1" noTextEdit="1"/>
          </p:cNvSpPr>
          <p:nvPr>
            <p:ph type="sldImg"/>
          </p:nvPr>
        </p:nvSpPr>
        <p:spPr>
          <a:ln/>
        </p:spPr>
      </p:sp>
      <p:sp>
        <p:nvSpPr>
          <p:cNvPr id="1003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0035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E8DC056-B257-0C48-9D34-CCBC2CAD9E97}" type="slidenum">
              <a:rPr lang="fr-FR" sz="1200"/>
              <a:pPr/>
              <a:t>51</a:t>
            </a:fld>
            <a:endParaRPr lang="fr-F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Espace réservé de l'image des diapositives 1"/>
          <p:cNvSpPr>
            <a:spLocks noGrp="1" noRot="1" noChangeAspect="1" noTextEdit="1"/>
          </p:cNvSpPr>
          <p:nvPr>
            <p:ph type="sldImg"/>
          </p:nvPr>
        </p:nvSpPr>
        <p:spPr>
          <a:ln/>
        </p:spPr>
      </p:sp>
      <p:sp>
        <p:nvSpPr>
          <p:cNvPr id="1024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0240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6E13DE7-C93C-3D48-AC29-8BB8DD4DCE38}" type="slidenum">
              <a:rPr lang="fr-FR" sz="1200"/>
              <a:pPr/>
              <a:t>52</a:t>
            </a:fld>
            <a:endParaRPr lang="fr-F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Espace réservé de l'image des diapositives 1"/>
          <p:cNvSpPr>
            <a:spLocks noGrp="1" noRot="1" noChangeAspect="1" noTextEdit="1"/>
          </p:cNvSpPr>
          <p:nvPr>
            <p:ph type="sldImg"/>
          </p:nvPr>
        </p:nvSpPr>
        <p:spPr>
          <a:ln/>
        </p:spPr>
      </p:sp>
      <p:sp>
        <p:nvSpPr>
          <p:cNvPr id="1044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0445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4FB92F-1B91-6C45-8B6E-9DF403FD4209}" type="slidenum">
              <a:rPr lang="fr-FR" sz="1200"/>
              <a:pPr/>
              <a:t>53</a:t>
            </a:fld>
            <a:endParaRPr lang="fr-F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Espace réservé de l'image des diapositives 1"/>
          <p:cNvSpPr>
            <a:spLocks noGrp="1" noRot="1" noChangeAspect="1" noTextEdit="1"/>
          </p:cNvSpPr>
          <p:nvPr>
            <p:ph type="sldImg"/>
          </p:nvPr>
        </p:nvSpPr>
        <p:spPr>
          <a:ln/>
        </p:spPr>
      </p:sp>
      <p:sp>
        <p:nvSpPr>
          <p:cNvPr id="1064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0649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160F144-C1B4-F043-8512-D18C373F3951}" type="slidenum">
              <a:rPr lang="fr-FR" sz="1200"/>
              <a:pPr/>
              <a:t>54</a:t>
            </a:fld>
            <a:endParaRPr lang="fr-F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Espace réservé de l'image des diapositives 1"/>
          <p:cNvSpPr>
            <a:spLocks noGrp="1" noRot="1" noChangeAspect="1" noTextEdit="1"/>
          </p:cNvSpPr>
          <p:nvPr>
            <p:ph type="sldImg"/>
          </p:nvPr>
        </p:nvSpPr>
        <p:spPr>
          <a:ln/>
        </p:spPr>
      </p:sp>
      <p:sp>
        <p:nvSpPr>
          <p:cNvPr id="11878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1878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B60DCD9-0DDB-ED49-93FC-72AFFFF10E95}" type="slidenum">
              <a:rPr lang="fr-FR" sz="1200"/>
              <a:pPr/>
              <a:t>65</a:t>
            </a:fld>
            <a:endParaRPr lang="fr-F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Espace réservé de l'image des diapositives 1"/>
          <p:cNvSpPr>
            <a:spLocks noGrp="1" noRot="1" noChangeAspect="1" noTextEdit="1"/>
          </p:cNvSpPr>
          <p:nvPr>
            <p:ph type="sldImg"/>
          </p:nvPr>
        </p:nvSpPr>
        <p:spPr>
          <a:ln/>
        </p:spPr>
      </p:sp>
      <p:sp>
        <p:nvSpPr>
          <p:cNvPr id="12083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083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75220F5-B07E-5944-837B-2195F49D167F}" type="slidenum">
              <a:rPr lang="fr-FR" sz="1200"/>
              <a:pPr/>
              <a:t>66</a:t>
            </a:fld>
            <a:endParaRPr lang="fr-F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Espace réservé de l'image des diapositives 1"/>
          <p:cNvSpPr>
            <a:spLocks noGrp="1" noRot="1" noChangeAspect="1" noTextEdit="1"/>
          </p:cNvSpPr>
          <p:nvPr>
            <p:ph type="sldImg"/>
          </p:nvPr>
        </p:nvSpPr>
        <p:spPr>
          <a:ln/>
        </p:spPr>
      </p:sp>
      <p:sp>
        <p:nvSpPr>
          <p:cNvPr id="1228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28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F34FEE8-C22E-9E48-8EC8-C982CCA73B38}" type="slidenum">
              <a:rPr lang="fr-FR" sz="1200"/>
              <a:pPr/>
              <a:t>67</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a:ln/>
        </p:spPr>
      </p:sp>
      <p:sp>
        <p:nvSpPr>
          <p:cNvPr id="225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2253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398D44D-8E86-E045-A612-1D6E4DC08B1B}" type="slidenum">
              <a:rPr lang="fr-FR" sz="1200"/>
              <a:pPr/>
              <a:t>4</a:t>
            </a:fld>
            <a:endParaRPr lang="fr-F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Espace réservé de l'image des diapositives 1"/>
          <p:cNvSpPr>
            <a:spLocks noGrp="1" noRot="1" noChangeAspect="1" noTextEdit="1"/>
          </p:cNvSpPr>
          <p:nvPr>
            <p:ph type="sldImg"/>
          </p:nvPr>
        </p:nvSpPr>
        <p:spPr>
          <a:ln/>
        </p:spPr>
      </p:sp>
      <p:sp>
        <p:nvSpPr>
          <p:cNvPr id="1249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493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29F75A6-133A-1B49-B95C-6FC0E07C42CB}" type="slidenum">
              <a:rPr lang="fr-FR" sz="1200"/>
              <a:pPr/>
              <a:t>68</a:t>
            </a:fld>
            <a:endParaRPr lang="fr-F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Espace réservé de l'image des diapositives 1"/>
          <p:cNvSpPr>
            <a:spLocks noGrp="1" noRot="1" noChangeAspect="1" noTextEdit="1"/>
          </p:cNvSpPr>
          <p:nvPr>
            <p:ph type="sldImg"/>
          </p:nvPr>
        </p:nvSpPr>
        <p:spPr>
          <a:ln/>
        </p:spPr>
      </p:sp>
      <p:sp>
        <p:nvSpPr>
          <p:cNvPr id="12697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697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5CE9F7F-2416-3847-8BE1-3B6020F93F57}" type="slidenum">
              <a:rPr lang="fr-FR" sz="1200"/>
              <a:pPr/>
              <a:t>69</a:t>
            </a:fld>
            <a:endParaRPr lang="fr-FR"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Espace réservé de l'image des diapositives 1"/>
          <p:cNvSpPr>
            <a:spLocks noGrp="1" noRot="1" noChangeAspect="1" noTextEdit="1"/>
          </p:cNvSpPr>
          <p:nvPr>
            <p:ph type="sldImg"/>
          </p:nvPr>
        </p:nvSpPr>
        <p:spPr>
          <a:ln/>
        </p:spPr>
      </p:sp>
      <p:sp>
        <p:nvSpPr>
          <p:cNvPr id="1290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290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111A639-7AA6-6A4B-AE5E-DA938B772A37}" type="slidenum">
              <a:rPr lang="fr-FR" sz="1200"/>
              <a:pPr/>
              <a:t>70</a:t>
            </a:fld>
            <a:endParaRPr lang="fr-FR"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Espace réservé de l'image des diapositives 1"/>
          <p:cNvSpPr>
            <a:spLocks noGrp="1" noRot="1" noChangeAspect="1" noTextEdit="1"/>
          </p:cNvSpPr>
          <p:nvPr>
            <p:ph type="sldImg"/>
          </p:nvPr>
        </p:nvSpPr>
        <p:spPr>
          <a:ln/>
        </p:spPr>
      </p:sp>
      <p:sp>
        <p:nvSpPr>
          <p:cNvPr id="13107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31075"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2E48A71-4488-D94C-9CF0-13B9E09C1E10}" type="slidenum">
              <a:rPr lang="fr-FR" sz="1200"/>
              <a:pPr/>
              <a:t>71</a:t>
            </a:fld>
            <a:endParaRPr lang="fr-FR"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Espace réservé de l'image des diapositives 1"/>
          <p:cNvSpPr>
            <a:spLocks noGrp="1" noRot="1" noChangeAspect="1" noTextEdit="1"/>
          </p:cNvSpPr>
          <p:nvPr>
            <p:ph type="sldImg"/>
          </p:nvPr>
        </p:nvSpPr>
        <p:spPr>
          <a:ln/>
        </p:spPr>
      </p:sp>
      <p:sp>
        <p:nvSpPr>
          <p:cNvPr id="13312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3312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AAFE0F1-B40B-C549-A7D8-4368B5174975}" type="slidenum">
              <a:rPr lang="fr-FR" sz="1200"/>
              <a:pPr/>
              <a:t>72</a:t>
            </a:fld>
            <a:endParaRPr lang="fr-FR"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Espace réservé de l'image des diapositives 1"/>
          <p:cNvSpPr>
            <a:spLocks noGrp="1" noRot="1" noChangeAspect="1" noTextEdit="1"/>
          </p:cNvSpPr>
          <p:nvPr>
            <p:ph type="sldImg"/>
          </p:nvPr>
        </p:nvSpPr>
        <p:spPr>
          <a:ln/>
        </p:spPr>
      </p:sp>
      <p:sp>
        <p:nvSpPr>
          <p:cNvPr id="135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135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19D0D9B-208B-0B48-8600-70813184D214}" type="slidenum">
              <a:rPr lang="fr-FR" sz="1200"/>
              <a:pPr/>
              <a:t>73</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noTextEdit="1"/>
          </p:cNvSpPr>
          <p:nvPr>
            <p:ph type="sldImg"/>
          </p:nvPr>
        </p:nvSpPr>
        <p:spPr>
          <a:xfrm>
            <a:off x="1371600" y="1143000"/>
            <a:ext cx="4114800" cy="3086100"/>
          </a:xfrm>
          <a:ln/>
        </p:spPr>
      </p:sp>
      <p:sp>
        <p:nvSpPr>
          <p:cNvPr id="24578" name="Espace réservé des commentaires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24579" name="Espace réservé du numéro de diapositive 3"/>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hangingPunct="1"/>
            <a:fld id="{DF727430-B6CE-1E47-B4E4-C12551E1B253}" type="slidenum">
              <a:rPr lang="fr-FR" sz="1200">
                <a:solidFill>
                  <a:srgbClr val="000000"/>
                </a:solidFill>
                <a:latin typeface="Calibri" charset="0"/>
              </a:rPr>
              <a:pPr algn="r" hangingPunct="1"/>
              <a:t>5</a:t>
            </a:fld>
            <a:endParaRPr lang="fr-FR" sz="1200">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a:ln/>
        </p:spPr>
      </p:sp>
      <p:sp>
        <p:nvSpPr>
          <p:cNvPr id="4198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4198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07AF763-0002-A344-9956-4898D7F9C1B4}" type="slidenum">
              <a:rPr lang="fr-FR" sz="1200"/>
              <a:pPr/>
              <a:t>21</a:t>
            </a:fld>
            <a:endParaRPr 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a:ln/>
        </p:spPr>
      </p:sp>
      <p:sp>
        <p:nvSpPr>
          <p:cNvPr id="4608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46083"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0698FCE-63EC-D94D-8AED-94B6D4E7F58E}" type="slidenum">
              <a:rPr lang="fr-FR" sz="1200"/>
              <a:pPr/>
              <a:t>24</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4813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31F1D24-A243-8F43-A6B2-C4A9FCBDB050}" type="slidenum">
              <a:rPr lang="fr-FR" sz="1200"/>
              <a:pPr/>
              <a:t>25</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a:ln/>
        </p:spPr>
      </p:sp>
      <p:sp>
        <p:nvSpPr>
          <p:cNvPr id="5017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FR">
              <a:latin typeface="Times New Roman" charset="0"/>
            </a:endParaRPr>
          </a:p>
        </p:txBody>
      </p:sp>
      <p:sp>
        <p:nvSpPr>
          <p:cNvPr id="5017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61B71A-D5DB-8046-9BAA-E25F0AF8BAAD}" type="slidenum">
              <a:rPr lang="fr-FR" sz="1200"/>
              <a:pPr/>
              <a:t>26</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3CEDD96B-A5F6-6B41-9437-18018BF37F30}" type="datetime1">
              <a:rPr lang="fr-FR"/>
              <a:pPr>
                <a:defRPr/>
              </a:pPr>
              <a:t>10/01/20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6" name="Espace réservé du numéro de diapositive 5"/>
          <p:cNvSpPr>
            <a:spLocks noGrp="1"/>
          </p:cNvSpPr>
          <p:nvPr>
            <p:ph type="sldNum" sz="quarter" idx="12"/>
          </p:nvPr>
        </p:nvSpPr>
        <p:spPr/>
        <p:txBody>
          <a:bodyPr/>
          <a:lstStyle>
            <a:lvl1pPr>
              <a:defRPr/>
            </a:lvl1pPr>
          </a:lstStyle>
          <a:p>
            <a:pPr>
              <a:defRPr/>
            </a:pPr>
            <a:fld id="{A033382D-E851-6D41-BED9-3EAD71D5FAA7}" type="slidenum">
              <a:rPr lang="fr-FR"/>
              <a:pPr>
                <a:defRPr/>
              </a:pPr>
              <a:t>‹#›</a:t>
            </a:fld>
            <a:endParaRPr lang="fr-FR"/>
          </a:p>
        </p:txBody>
      </p:sp>
    </p:spTree>
    <p:extLst>
      <p:ext uri="{BB962C8B-B14F-4D97-AF65-F5344CB8AC3E}">
        <p14:creationId xmlns:p14="http://schemas.microsoft.com/office/powerpoint/2010/main" val="171422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68AB172-5A9D-E245-BF59-A8D86D39BCE2}" type="datetime1">
              <a:rPr lang="fr-FR"/>
              <a:pPr>
                <a:defRPr/>
              </a:pPr>
              <a:t>10/01/20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6" name="Espace réservé du numéro de diapositive 5"/>
          <p:cNvSpPr>
            <a:spLocks noGrp="1"/>
          </p:cNvSpPr>
          <p:nvPr>
            <p:ph type="sldNum" sz="quarter" idx="12"/>
          </p:nvPr>
        </p:nvSpPr>
        <p:spPr/>
        <p:txBody>
          <a:bodyPr/>
          <a:lstStyle>
            <a:lvl1pPr>
              <a:defRPr/>
            </a:lvl1pPr>
          </a:lstStyle>
          <a:p>
            <a:pPr>
              <a:defRPr/>
            </a:pPr>
            <a:fld id="{9D817BFB-69A5-3F40-A7B2-75D96AB1B972}" type="slidenum">
              <a:rPr lang="fr-FR"/>
              <a:pPr>
                <a:defRPr/>
              </a:pPr>
              <a:t>‹#›</a:t>
            </a:fld>
            <a:endParaRPr lang="fr-FR"/>
          </a:p>
        </p:txBody>
      </p:sp>
    </p:spTree>
    <p:extLst>
      <p:ext uri="{BB962C8B-B14F-4D97-AF65-F5344CB8AC3E}">
        <p14:creationId xmlns:p14="http://schemas.microsoft.com/office/powerpoint/2010/main" val="360305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2F52CED-C7E6-9244-BA5D-FDC28EBA891B}" type="datetime1">
              <a:rPr lang="fr-FR"/>
              <a:pPr>
                <a:defRPr/>
              </a:pPr>
              <a:t>10/01/20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6" name="Espace réservé du numéro de diapositive 5"/>
          <p:cNvSpPr>
            <a:spLocks noGrp="1"/>
          </p:cNvSpPr>
          <p:nvPr>
            <p:ph type="sldNum" sz="quarter" idx="12"/>
          </p:nvPr>
        </p:nvSpPr>
        <p:spPr/>
        <p:txBody>
          <a:bodyPr/>
          <a:lstStyle>
            <a:lvl1pPr>
              <a:defRPr/>
            </a:lvl1pPr>
          </a:lstStyle>
          <a:p>
            <a:pPr>
              <a:defRPr/>
            </a:pPr>
            <a:fld id="{E28D59D1-5048-4846-B9E9-EBBCA5662201}" type="slidenum">
              <a:rPr lang="fr-FR"/>
              <a:pPr>
                <a:defRPr/>
              </a:pPr>
              <a:t>‹#›</a:t>
            </a:fld>
            <a:endParaRPr lang="fr-FR"/>
          </a:p>
        </p:txBody>
      </p:sp>
    </p:spTree>
    <p:extLst>
      <p:ext uri="{BB962C8B-B14F-4D97-AF65-F5344CB8AC3E}">
        <p14:creationId xmlns:p14="http://schemas.microsoft.com/office/powerpoint/2010/main" val="290363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8B8DD53-1C41-474D-9D91-23457139123B}" type="datetime1">
              <a:rPr lang="fr-FR"/>
              <a:pPr>
                <a:defRPr/>
              </a:pPr>
              <a:t>10/01/20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6" name="Espace réservé du numéro de diapositive 5"/>
          <p:cNvSpPr>
            <a:spLocks noGrp="1"/>
          </p:cNvSpPr>
          <p:nvPr>
            <p:ph type="sldNum" sz="quarter" idx="12"/>
          </p:nvPr>
        </p:nvSpPr>
        <p:spPr/>
        <p:txBody>
          <a:bodyPr/>
          <a:lstStyle>
            <a:lvl1pPr>
              <a:defRPr/>
            </a:lvl1pPr>
          </a:lstStyle>
          <a:p>
            <a:pPr>
              <a:defRPr/>
            </a:pPr>
            <a:fld id="{C58E6CFE-4628-AE4A-B712-105BAB3798B3}" type="slidenum">
              <a:rPr lang="fr-FR"/>
              <a:pPr>
                <a:defRPr/>
              </a:pPr>
              <a:t>‹#›</a:t>
            </a:fld>
            <a:endParaRPr lang="fr-FR"/>
          </a:p>
        </p:txBody>
      </p:sp>
    </p:spTree>
    <p:extLst>
      <p:ext uri="{BB962C8B-B14F-4D97-AF65-F5344CB8AC3E}">
        <p14:creationId xmlns:p14="http://schemas.microsoft.com/office/powerpoint/2010/main" val="141170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9E2F293-9520-3A4E-8AF7-4B361E512F41}" type="datetime1">
              <a:rPr lang="fr-FR"/>
              <a:pPr>
                <a:defRPr/>
              </a:pPr>
              <a:t>10/01/20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6" name="Espace réservé du numéro de diapositive 5"/>
          <p:cNvSpPr>
            <a:spLocks noGrp="1"/>
          </p:cNvSpPr>
          <p:nvPr>
            <p:ph type="sldNum" sz="quarter" idx="12"/>
          </p:nvPr>
        </p:nvSpPr>
        <p:spPr/>
        <p:txBody>
          <a:bodyPr/>
          <a:lstStyle>
            <a:lvl1pPr>
              <a:defRPr/>
            </a:lvl1pPr>
          </a:lstStyle>
          <a:p>
            <a:pPr>
              <a:defRPr/>
            </a:pPr>
            <a:fld id="{BD745C2D-47EA-7A4E-A8A9-D6FC187A9AA9}" type="slidenum">
              <a:rPr lang="fr-FR"/>
              <a:pPr>
                <a:defRPr/>
              </a:pPr>
              <a:t>‹#›</a:t>
            </a:fld>
            <a:endParaRPr lang="fr-FR"/>
          </a:p>
        </p:txBody>
      </p:sp>
    </p:spTree>
    <p:extLst>
      <p:ext uri="{BB962C8B-B14F-4D97-AF65-F5344CB8AC3E}">
        <p14:creationId xmlns:p14="http://schemas.microsoft.com/office/powerpoint/2010/main" val="136267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0B16E6C-721E-4940-8BC8-D4235DD968D3}" type="datetime1">
              <a:rPr lang="fr-FR"/>
              <a:pPr>
                <a:defRPr/>
              </a:pPr>
              <a:t>10/01/20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7" name="Espace réservé du numéro de diapositive 5"/>
          <p:cNvSpPr>
            <a:spLocks noGrp="1"/>
          </p:cNvSpPr>
          <p:nvPr>
            <p:ph type="sldNum" sz="quarter" idx="12"/>
          </p:nvPr>
        </p:nvSpPr>
        <p:spPr/>
        <p:txBody>
          <a:bodyPr/>
          <a:lstStyle>
            <a:lvl1pPr>
              <a:defRPr/>
            </a:lvl1pPr>
          </a:lstStyle>
          <a:p>
            <a:pPr>
              <a:defRPr/>
            </a:pPr>
            <a:fld id="{6366C151-315A-E742-B979-C82B547BC81A}" type="slidenum">
              <a:rPr lang="fr-FR"/>
              <a:pPr>
                <a:defRPr/>
              </a:pPr>
              <a:t>‹#›</a:t>
            </a:fld>
            <a:endParaRPr lang="fr-FR"/>
          </a:p>
        </p:txBody>
      </p:sp>
    </p:spTree>
    <p:extLst>
      <p:ext uri="{BB962C8B-B14F-4D97-AF65-F5344CB8AC3E}">
        <p14:creationId xmlns:p14="http://schemas.microsoft.com/office/powerpoint/2010/main" val="40615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409080F9-5AAF-294D-9813-6CE6AEC7DD26}" type="datetime1">
              <a:rPr lang="fr-FR"/>
              <a:pPr>
                <a:defRPr/>
              </a:pPr>
              <a:t>10/01/20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9" name="Espace réservé du numéro de diapositive 5"/>
          <p:cNvSpPr>
            <a:spLocks noGrp="1"/>
          </p:cNvSpPr>
          <p:nvPr>
            <p:ph type="sldNum" sz="quarter" idx="12"/>
          </p:nvPr>
        </p:nvSpPr>
        <p:spPr/>
        <p:txBody>
          <a:bodyPr/>
          <a:lstStyle>
            <a:lvl1pPr>
              <a:defRPr/>
            </a:lvl1pPr>
          </a:lstStyle>
          <a:p>
            <a:pPr>
              <a:defRPr/>
            </a:pPr>
            <a:fld id="{7925A8F9-FA7C-5143-94EF-748C7D888C8D}" type="slidenum">
              <a:rPr lang="fr-FR"/>
              <a:pPr>
                <a:defRPr/>
              </a:pPr>
              <a:t>‹#›</a:t>
            </a:fld>
            <a:endParaRPr lang="fr-FR"/>
          </a:p>
        </p:txBody>
      </p:sp>
    </p:spTree>
    <p:extLst>
      <p:ext uri="{BB962C8B-B14F-4D97-AF65-F5344CB8AC3E}">
        <p14:creationId xmlns:p14="http://schemas.microsoft.com/office/powerpoint/2010/main" val="429051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0AE7D5F-95D2-B141-8DA4-A2C763D25D49}" type="datetime1">
              <a:rPr lang="fr-FR"/>
              <a:pPr>
                <a:defRPr/>
              </a:pPr>
              <a:t>10/01/20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5" name="Espace réservé du numéro de diapositive 5"/>
          <p:cNvSpPr>
            <a:spLocks noGrp="1"/>
          </p:cNvSpPr>
          <p:nvPr>
            <p:ph type="sldNum" sz="quarter" idx="12"/>
          </p:nvPr>
        </p:nvSpPr>
        <p:spPr/>
        <p:txBody>
          <a:bodyPr/>
          <a:lstStyle>
            <a:lvl1pPr>
              <a:defRPr/>
            </a:lvl1pPr>
          </a:lstStyle>
          <a:p>
            <a:pPr>
              <a:defRPr/>
            </a:pPr>
            <a:fld id="{DC0A389A-5F14-2B44-A1D1-057ED1291EA5}" type="slidenum">
              <a:rPr lang="fr-FR"/>
              <a:pPr>
                <a:defRPr/>
              </a:pPr>
              <a:t>‹#›</a:t>
            </a:fld>
            <a:endParaRPr lang="fr-FR"/>
          </a:p>
        </p:txBody>
      </p:sp>
    </p:spTree>
    <p:extLst>
      <p:ext uri="{BB962C8B-B14F-4D97-AF65-F5344CB8AC3E}">
        <p14:creationId xmlns:p14="http://schemas.microsoft.com/office/powerpoint/2010/main" val="189132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4BBFE83-938C-304A-990A-2D5BD861A1BB}" type="datetime1">
              <a:rPr lang="fr-FR"/>
              <a:pPr>
                <a:defRPr/>
              </a:pPr>
              <a:t>10/01/20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4" name="Espace réservé du numéro de diapositive 5"/>
          <p:cNvSpPr>
            <a:spLocks noGrp="1"/>
          </p:cNvSpPr>
          <p:nvPr>
            <p:ph type="sldNum" sz="quarter" idx="12"/>
          </p:nvPr>
        </p:nvSpPr>
        <p:spPr/>
        <p:txBody>
          <a:bodyPr/>
          <a:lstStyle>
            <a:lvl1pPr>
              <a:defRPr/>
            </a:lvl1pPr>
          </a:lstStyle>
          <a:p>
            <a:pPr>
              <a:defRPr/>
            </a:pPr>
            <a:fld id="{38D5A936-AD59-D94B-83F5-A5FE9E563E3B}" type="slidenum">
              <a:rPr lang="fr-FR"/>
              <a:pPr>
                <a:defRPr/>
              </a:pPr>
              <a:t>‹#›</a:t>
            </a:fld>
            <a:endParaRPr lang="fr-FR"/>
          </a:p>
        </p:txBody>
      </p:sp>
    </p:spTree>
    <p:extLst>
      <p:ext uri="{BB962C8B-B14F-4D97-AF65-F5344CB8AC3E}">
        <p14:creationId xmlns:p14="http://schemas.microsoft.com/office/powerpoint/2010/main" val="172689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466B2E0-2103-454C-BFA2-C9E9FCB94615}" type="datetime1">
              <a:rPr lang="fr-FR"/>
              <a:pPr>
                <a:defRPr/>
              </a:pPr>
              <a:t>10/01/20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7" name="Espace réservé du numéro de diapositive 5"/>
          <p:cNvSpPr>
            <a:spLocks noGrp="1"/>
          </p:cNvSpPr>
          <p:nvPr>
            <p:ph type="sldNum" sz="quarter" idx="12"/>
          </p:nvPr>
        </p:nvSpPr>
        <p:spPr/>
        <p:txBody>
          <a:bodyPr/>
          <a:lstStyle>
            <a:lvl1pPr>
              <a:defRPr/>
            </a:lvl1pPr>
          </a:lstStyle>
          <a:p>
            <a:pPr>
              <a:defRPr/>
            </a:pPr>
            <a:fld id="{27FFC79E-9F12-3549-951F-D277A0004B00}" type="slidenum">
              <a:rPr lang="fr-FR"/>
              <a:pPr>
                <a:defRPr/>
              </a:pPr>
              <a:t>‹#›</a:t>
            </a:fld>
            <a:endParaRPr lang="fr-FR"/>
          </a:p>
        </p:txBody>
      </p:sp>
    </p:spTree>
    <p:extLst>
      <p:ext uri="{BB962C8B-B14F-4D97-AF65-F5344CB8AC3E}">
        <p14:creationId xmlns:p14="http://schemas.microsoft.com/office/powerpoint/2010/main" val="391531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AA91843-0B4E-3E43-B78E-A2FF3F1153E0}" type="datetime1">
              <a:rPr lang="fr-FR"/>
              <a:pPr>
                <a:defRPr/>
              </a:pPr>
              <a:t>10/01/20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L</a:t>
            </a:r>
            <a:r>
              <a:rPr lang="ja-JP" altLang="fr-FR"/>
              <a:t>’</a:t>
            </a:r>
            <a:r>
              <a:rPr lang="fr-FR"/>
              <a:t>EDL au cycle 3 – Année 2019-2020</a:t>
            </a:r>
          </a:p>
        </p:txBody>
      </p:sp>
      <p:sp>
        <p:nvSpPr>
          <p:cNvPr id="7" name="Espace réservé du numéro de diapositive 5"/>
          <p:cNvSpPr>
            <a:spLocks noGrp="1"/>
          </p:cNvSpPr>
          <p:nvPr>
            <p:ph type="sldNum" sz="quarter" idx="12"/>
          </p:nvPr>
        </p:nvSpPr>
        <p:spPr/>
        <p:txBody>
          <a:bodyPr/>
          <a:lstStyle>
            <a:lvl1pPr>
              <a:defRPr/>
            </a:lvl1pPr>
          </a:lstStyle>
          <a:p>
            <a:pPr>
              <a:defRPr/>
            </a:pPr>
            <a:fld id="{AA382EA4-0DB1-3247-AAC1-E8310A14CC17}" type="slidenum">
              <a:rPr lang="fr-FR"/>
              <a:pPr>
                <a:defRPr/>
              </a:pPr>
              <a:t>‹#›</a:t>
            </a:fld>
            <a:endParaRPr lang="fr-FR"/>
          </a:p>
        </p:txBody>
      </p:sp>
    </p:spTree>
    <p:extLst>
      <p:ext uri="{BB962C8B-B14F-4D97-AF65-F5344CB8AC3E}">
        <p14:creationId xmlns:p14="http://schemas.microsoft.com/office/powerpoint/2010/main" val="2391924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fld id="{D2FB1D97-4ACC-2341-8682-272082D96438}" type="datetime1">
              <a:rPr lang="fr-FR"/>
              <a:pPr>
                <a:defRPr/>
              </a:pPr>
              <a:t>10/01/20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mn-cs"/>
              </a:defRPr>
            </a:lvl1pPr>
          </a:lstStyle>
          <a:p>
            <a:pPr>
              <a:defRPr/>
            </a:pPr>
            <a:r>
              <a:rPr lang="fr-FR"/>
              <a:t>L</a:t>
            </a:r>
            <a:r>
              <a:rPr lang="ja-JP" altLang="fr-FR"/>
              <a:t>’</a:t>
            </a:r>
            <a:r>
              <a:rPr lang="fr-FR"/>
              <a:t>EDL au cycle 3 – Année 2019-2020</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BF7E51C7-0864-544E-BF71-395CF05772A5}"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www.youtube.com/watch?v=qqXJyilLfIo"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NMYAdUFudiE" TargetMode="External"/><Relationship Id="rId4" Type="http://schemas.openxmlformats.org/officeDocument/2006/relationships/image" Target="../media/image22.png"/><Relationship Id="rId5" Type="http://schemas.openxmlformats.org/officeDocument/2006/relationships/hyperlink" Target="https://www.youtube.com/watch?v=NMYAdUFudiE"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eduscol.education.fr/cid106031/ressources-francais-c2-c3-etude-de-la-langue.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s://www.youtube.com/watch?v=Nz4TgI-pYLQ"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s://www.youtube.com/watch?v=qIG21zHy61w"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s://www.youtube.com/watch?v=FX8LpTCwlLE"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4" Type="http://schemas.openxmlformats.org/officeDocument/2006/relationships/slide" Target="slide61.xml"/><Relationship Id="rId5" Type="http://schemas.openxmlformats.org/officeDocument/2006/relationships/slide" Target="slide62.xml"/><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5362" name="Espace réservé du numéro de diapositive 5"/>
          <p:cNvSpPr>
            <a:spLocks noGrp="1"/>
          </p:cNvSpPr>
          <p:nvPr>
            <p:ph type="sldNum" sz="quarter" idx="12"/>
          </p:nvPr>
        </p:nvSpPr>
        <p:spPr bwMode="auto">
          <a:xfrm>
            <a:off x="8243888" y="6453188"/>
            <a:ext cx="214312" cy="25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9C506A9-0BC5-974E-9806-F59FBE9E4880}" type="slidenum">
              <a:rPr lang="fr-FR" sz="1400"/>
              <a:pPr/>
              <a:t>1</a:t>
            </a:fld>
            <a:endParaRPr lang="fr-FR" sz="1400"/>
          </a:p>
        </p:txBody>
      </p:sp>
      <p:sp>
        <p:nvSpPr>
          <p:cNvPr id="15363"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1536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052513"/>
            <a:ext cx="559435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19250" y="4292600"/>
            <a:ext cx="6048375" cy="142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space réservé du contenu 8"/>
          <p:cNvSpPr txBox="1">
            <a:spLocks noGrp="1"/>
          </p:cNvSpPr>
          <p:nvPr>
            <p:ph idx="1"/>
          </p:nvPr>
        </p:nvSpPr>
        <p:spPr>
          <a:xfrm>
            <a:off x="539750" y="1052513"/>
            <a:ext cx="7989888" cy="5324475"/>
          </a:xfrm>
        </p:spPr>
        <p:txBody>
          <a:bodyPr rtlCol="0">
            <a:spAutoFit/>
          </a:bodyPr>
          <a:lstStyle/>
          <a:p>
            <a:pPr algn="ctr">
              <a:buFont typeface="Arial" panose="020B0604020202020204" pitchFamily="34" charset="0"/>
              <a:buChar char="•"/>
              <a:defRPr/>
            </a:pPr>
            <a:endParaRPr lang="fr-FR" sz="10000" dirty="0" smtClean="0">
              <a:ea typeface="+mn-ea"/>
              <a:cs typeface="+mn-cs"/>
            </a:endParaRPr>
          </a:p>
          <a:p>
            <a:pPr marL="0" indent="0" algn="ctr">
              <a:buFont typeface="Arial" panose="020B0604020202020204" pitchFamily="34" charset="0"/>
              <a:buNone/>
              <a:defRPr/>
            </a:pPr>
            <a:endParaRPr lang="fr-FR" sz="7000" dirty="0">
              <a:ea typeface="+mn-ea"/>
              <a:cs typeface="+mn-cs"/>
            </a:endParaRPr>
          </a:p>
          <a:p>
            <a:pPr marL="0" indent="0" algn="ctr">
              <a:buFont typeface="Arial" panose="020B0604020202020204" pitchFamily="34" charset="0"/>
              <a:buNone/>
              <a:defRPr/>
            </a:pPr>
            <a:r>
              <a:rPr lang="fr-FR" sz="13000" dirty="0" smtClean="0">
                <a:latin typeface="Cooper Black" panose="0208090404030B020404" pitchFamily="18" charset="0"/>
                <a:ea typeface="+mn-ea"/>
                <a:cs typeface="+mn-cs"/>
              </a:rPr>
              <a:t>EDL</a:t>
            </a:r>
            <a:endParaRPr lang="fr-FR" sz="13000" dirty="0">
              <a:latin typeface="Cooper Black" panose="0208090404030B020404" pitchFamily="18" charset="0"/>
              <a:ea typeface="+mn-ea"/>
              <a:cs typeface="+mn-cs"/>
            </a:endParaRP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532813"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A6C741C-6E7C-C94D-8ACF-B69E3BC5D2A5}" type="slidenum">
              <a:rPr lang="fr-FR" sz="1200">
                <a:solidFill>
                  <a:srgbClr val="898989"/>
                </a:solidFill>
              </a:rPr>
              <a:pPr/>
              <a:t>10</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a:xfrm>
            <a:off x="628650" y="857250"/>
            <a:ext cx="7886700" cy="1517650"/>
          </a:xfrm>
        </p:spPr>
        <p:txBody>
          <a:bodyPr anchorCtr="1"/>
          <a:lstStyle/>
          <a:p>
            <a:r>
              <a:rPr lang="fr-FR" sz="1500" b="1" i="1">
                <a:latin typeface="Calibri" charset="0"/>
              </a:rPr>
              <a:t>OTTO, Autobiographie d</a:t>
            </a:r>
            <a:r>
              <a:rPr lang="ja-JP" altLang="fr-FR" sz="1500" b="1" i="1">
                <a:latin typeface="Calibri" charset="0"/>
              </a:rPr>
              <a:t>’</a:t>
            </a:r>
            <a:r>
              <a:rPr lang="fr-FR" altLang="ja-JP" sz="1500" b="1" i="1">
                <a:latin typeface="Calibri" charset="0"/>
              </a:rPr>
              <a:t>un ours en peluche</a:t>
            </a:r>
            <a:r>
              <a:rPr lang="fr-FR" altLang="ja-JP" sz="1500" b="1">
                <a:latin typeface="Calibri" charset="0"/>
              </a:rPr>
              <a:t/>
            </a:r>
            <a:br>
              <a:rPr lang="fr-FR" altLang="ja-JP" sz="1500" b="1">
                <a:latin typeface="Calibri" charset="0"/>
              </a:rPr>
            </a:br>
            <a:r>
              <a:rPr lang="fr-FR" altLang="ja-JP" sz="1500" b="1">
                <a:latin typeface="Calibri" charset="0"/>
              </a:rPr>
              <a:t>Tomi Ungerer</a:t>
            </a:r>
            <a:r>
              <a:rPr lang="fr-FR" altLang="ja-JP" sz="1500">
                <a:latin typeface="Calibri" charset="0"/>
              </a:rPr>
              <a:t/>
            </a:r>
            <a:br>
              <a:rPr lang="fr-FR" altLang="ja-JP" sz="1500">
                <a:latin typeface="Calibri" charset="0"/>
              </a:rPr>
            </a:br>
            <a:r>
              <a:rPr lang="fr-FR" altLang="ja-JP" sz="1500" b="1">
                <a:latin typeface="Calibri" charset="0"/>
              </a:rPr>
              <a:t>            Autobiographie d</a:t>
            </a:r>
            <a:r>
              <a:rPr lang="ja-JP" altLang="fr-FR" sz="1500" b="1">
                <a:latin typeface="Calibri" charset="0"/>
              </a:rPr>
              <a:t>’</a:t>
            </a:r>
            <a:r>
              <a:rPr lang="fr-FR" altLang="ja-JP" sz="1500" b="1">
                <a:latin typeface="Calibri" charset="0"/>
              </a:rPr>
              <a:t>un ours en peluche    (1999)</a:t>
            </a:r>
            <a:br>
              <a:rPr lang="fr-FR" altLang="ja-JP" sz="1500" b="1">
                <a:latin typeface="Calibri" charset="0"/>
              </a:rPr>
            </a:br>
            <a:r>
              <a:rPr lang="fr-FR" altLang="ja-JP" sz="1500" b="1">
                <a:latin typeface="Calibri" charset="0"/>
              </a:rPr>
              <a:t/>
            </a:r>
            <a:br>
              <a:rPr lang="fr-FR" altLang="ja-JP" sz="1500" b="1">
                <a:latin typeface="Calibri" charset="0"/>
              </a:rPr>
            </a:br>
            <a:r>
              <a:rPr lang="fr-FR" altLang="ja-JP" sz="1500" b="1">
                <a:solidFill>
                  <a:srgbClr val="FF0000"/>
                </a:solidFill>
                <a:latin typeface="Calibri" charset="0"/>
              </a:rPr>
              <a:t>Otto,  objet balloté par son destin  ? </a:t>
            </a:r>
            <a:endParaRPr lang="fr-FR" sz="1500">
              <a:solidFill>
                <a:srgbClr val="FF0000"/>
              </a:solidFill>
              <a:latin typeface="Calibri" charset="0"/>
            </a:endParaRPr>
          </a:p>
        </p:txBody>
      </p:sp>
      <p:sp>
        <p:nvSpPr>
          <p:cNvPr id="30722" name="Espace réservé du contenu 2"/>
          <p:cNvSpPr>
            <a:spLocks noGrp="1"/>
          </p:cNvSpPr>
          <p:nvPr>
            <p:ph idx="1"/>
          </p:nvPr>
        </p:nvSpPr>
        <p:spPr>
          <a:xfrm>
            <a:off x="449263" y="3073400"/>
            <a:ext cx="8229600" cy="3282950"/>
          </a:xfrm>
        </p:spPr>
        <p:txBody>
          <a:bodyPr/>
          <a:lstStyle/>
          <a:p>
            <a:pPr marL="0" indent="0" algn="just">
              <a:lnSpc>
                <a:spcPct val="80000"/>
              </a:lnSpc>
              <a:buFont typeface="Arial" charset="0"/>
              <a:buNone/>
            </a:pPr>
            <a:endParaRPr lang="fr-FR" sz="2200">
              <a:latin typeface="Times New Roman" charset="0"/>
              <a:cs typeface="Times New Roman" charset="0"/>
            </a:endParaRPr>
          </a:p>
          <a:p>
            <a:pPr marL="0" indent="0" algn="just">
              <a:lnSpc>
                <a:spcPct val="80000"/>
              </a:lnSpc>
              <a:buFont typeface="Arial" charset="0"/>
              <a:buNone/>
            </a:pPr>
            <a:r>
              <a:rPr lang="fr-FR" sz="2200">
                <a:latin typeface="Calibri" charset="0"/>
                <a:cs typeface="Times New Roman" charset="0"/>
              </a:rPr>
              <a:t>Soudain un soldat avec un visage très sombre s</a:t>
            </a:r>
            <a:r>
              <a:rPr lang="ja-JP" altLang="fr-FR" sz="2200">
                <a:latin typeface="Calibri" charset="0"/>
                <a:cs typeface="Times New Roman" charset="0"/>
              </a:rPr>
              <a:t>’</a:t>
            </a:r>
            <a:r>
              <a:rPr lang="fr-FR" altLang="ja-JP" sz="2200">
                <a:latin typeface="Calibri" charset="0"/>
                <a:cs typeface="Times New Roman" charset="0"/>
              </a:rPr>
              <a:t>arrêta devant moi et </a:t>
            </a:r>
            <a:r>
              <a:rPr lang="fr-FR" altLang="ja-JP" sz="2200">
                <a:solidFill>
                  <a:srgbClr val="FF0000"/>
                </a:solidFill>
                <a:latin typeface="Calibri" charset="0"/>
                <a:cs typeface="Times New Roman" charset="0"/>
              </a:rPr>
              <a:t>me</a:t>
            </a:r>
            <a:r>
              <a:rPr lang="fr-FR" altLang="ja-JP" sz="2200">
                <a:latin typeface="Calibri" charset="0"/>
                <a:cs typeface="Times New Roman" charset="0"/>
              </a:rPr>
              <a:t> regarda, l</a:t>
            </a:r>
            <a:r>
              <a:rPr lang="ja-JP" altLang="fr-FR" sz="2200">
                <a:latin typeface="Calibri" charset="0"/>
                <a:cs typeface="Times New Roman" charset="0"/>
              </a:rPr>
              <a:t>’</a:t>
            </a:r>
            <a:r>
              <a:rPr lang="fr-FR" altLang="ja-JP" sz="2200">
                <a:latin typeface="Calibri" charset="0"/>
                <a:cs typeface="Times New Roman" charset="0"/>
              </a:rPr>
              <a:t>air saisi. Il </a:t>
            </a:r>
            <a:r>
              <a:rPr lang="fr-FR" altLang="ja-JP" sz="2200">
                <a:solidFill>
                  <a:srgbClr val="FF0000"/>
                </a:solidFill>
                <a:latin typeface="Calibri" charset="0"/>
                <a:cs typeface="Times New Roman" charset="0"/>
              </a:rPr>
              <a:t>me</a:t>
            </a:r>
            <a:r>
              <a:rPr lang="fr-FR" altLang="ja-JP" sz="2200">
                <a:latin typeface="Calibri" charset="0"/>
                <a:cs typeface="Times New Roman" charset="0"/>
              </a:rPr>
              <a:t> souleva.(…)</a:t>
            </a:r>
          </a:p>
          <a:p>
            <a:pPr marL="0" indent="0" algn="just">
              <a:lnSpc>
                <a:spcPct val="80000"/>
              </a:lnSpc>
              <a:buFont typeface="Arial" charset="0"/>
              <a:buNone/>
            </a:pPr>
            <a:r>
              <a:rPr lang="fr-FR" sz="2200">
                <a:latin typeface="Calibri" charset="0"/>
                <a:cs typeface="Times New Roman" charset="0"/>
              </a:rPr>
              <a:t>Il </a:t>
            </a:r>
            <a:r>
              <a:rPr lang="fr-FR" sz="2200">
                <a:solidFill>
                  <a:srgbClr val="FF0000"/>
                </a:solidFill>
                <a:latin typeface="Calibri" charset="0"/>
                <a:cs typeface="Times New Roman" charset="0"/>
              </a:rPr>
              <a:t>me </a:t>
            </a:r>
            <a:r>
              <a:rPr lang="fr-FR" sz="2200">
                <a:latin typeface="Calibri" charset="0"/>
                <a:cs typeface="Times New Roman" charset="0"/>
              </a:rPr>
              <a:t>sortit de son sac et </a:t>
            </a:r>
            <a:r>
              <a:rPr lang="fr-FR" sz="2200">
                <a:solidFill>
                  <a:srgbClr val="FF0000"/>
                </a:solidFill>
                <a:latin typeface="Calibri" charset="0"/>
                <a:cs typeface="Times New Roman" charset="0"/>
              </a:rPr>
              <a:t>me</a:t>
            </a:r>
            <a:r>
              <a:rPr lang="fr-FR" sz="2200">
                <a:latin typeface="Calibri" charset="0"/>
                <a:cs typeface="Times New Roman" charset="0"/>
              </a:rPr>
              <a:t> donna en cadeau à sa petite fille Jasmine.</a:t>
            </a:r>
          </a:p>
          <a:p>
            <a:pPr marL="0" indent="0" algn="just">
              <a:lnSpc>
                <a:spcPct val="80000"/>
              </a:lnSpc>
              <a:buFont typeface="Arial" charset="0"/>
              <a:buNone/>
            </a:pPr>
            <a:r>
              <a:rPr lang="fr-FR" sz="2200">
                <a:latin typeface="Calibri" charset="0"/>
                <a:cs typeface="Times New Roman" charset="0"/>
              </a:rPr>
              <a:t>Mon bonheur douillet prit fin brutalement , un jour où Jasmine </a:t>
            </a:r>
            <a:r>
              <a:rPr lang="fr-FR" sz="2200">
                <a:solidFill>
                  <a:srgbClr val="FF0000"/>
                </a:solidFill>
                <a:latin typeface="Calibri" charset="0"/>
                <a:cs typeface="Times New Roman" charset="0"/>
              </a:rPr>
              <a:t>me</a:t>
            </a:r>
            <a:r>
              <a:rPr lang="fr-FR" sz="2200">
                <a:latin typeface="Calibri" charset="0"/>
                <a:cs typeface="Times New Roman" charset="0"/>
              </a:rPr>
              <a:t> faisait faire une petite promenade dans le quartier. </a:t>
            </a:r>
            <a:r>
              <a:rPr lang="fr-FR" sz="2200">
                <a:solidFill>
                  <a:srgbClr val="FF0000"/>
                </a:solidFill>
                <a:latin typeface="Calibri" charset="0"/>
                <a:cs typeface="Times New Roman" charset="0"/>
              </a:rPr>
              <a:t>Je </a:t>
            </a:r>
            <a:r>
              <a:rPr lang="fr-FR" sz="2200" i="1">
                <a:solidFill>
                  <a:srgbClr val="1F4E79"/>
                </a:solidFill>
                <a:latin typeface="Calibri" charset="0"/>
                <a:cs typeface="Times New Roman" charset="0"/>
              </a:rPr>
              <a:t>fus</a:t>
            </a:r>
            <a:r>
              <a:rPr lang="fr-FR" sz="2200">
                <a:latin typeface="Calibri" charset="0"/>
                <a:cs typeface="Times New Roman" charset="0"/>
              </a:rPr>
              <a:t> soudain </a:t>
            </a:r>
            <a:r>
              <a:rPr lang="fr-FR" sz="2200" i="1">
                <a:solidFill>
                  <a:srgbClr val="1F4E79"/>
                </a:solidFill>
                <a:latin typeface="Calibri" charset="0"/>
                <a:cs typeface="Times New Roman" charset="0"/>
              </a:rPr>
              <a:t>arraché</a:t>
            </a:r>
            <a:r>
              <a:rPr lang="fr-FR" sz="2200">
                <a:latin typeface="Calibri" charset="0"/>
                <a:cs typeface="Times New Roman" charset="0"/>
              </a:rPr>
              <a:t> à elle par deux sales gosses. Ils se servirent </a:t>
            </a:r>
            <a:r>
              <a:rPr lang="fr-FR" sz="2200">
                <a:solidFill>
                  <a:srgbClr val="FF0000"/>
                </a:solidFill>
                <a:latin typeface="Calibri" charset="0"/>
                <a:cs typeface="Times New Roman" charset="0"/>
              </a:rPr>
              <a:t>de moi </a:t>
            </a:r>
            <a:r>
              <a:rPr lang="fr-FR" sz="2200">
                <a:latin typeface="Calibri" charset="0"/>
                <a:cs typeface="Times New Roman" charset="0"/>
              </a:rPr>
              <a:t>comme d</a:t>
            </a:r>
            <a:r>
              <a:rPr lang="ja-JP" altLang="fr-FR" sz="2200">
                <a:latin typeface="Calibri" charset="0"/>
                <a:cs typeface="Times New Roman" charset="0"/>
              </a:rPr>
              <a:t>’</a:t>
            </a:r>
            <a:r>
              <a:rPr lang="fr-FR" altLang="ja-JP" sz="2200">
                <a:latin typeface="Calibri" charset="0"/>
                <a:cs typeface="Times New Roman" charset="0"/>
              </a:rPr>
              <a:t>une balle. Ils </a:t>
            </a:r>
            <a:r>
              <a:rPr lang="fr-FR" altLang="ja-JP" sz="2200">
                <a:solidFill>
                  <a:srgbClr val="FF0000"/>
                </a:solidFill>
                <a:latin typeface="Calibri" charset="0"/>
                <a:cs typeface="Times New Roman" charset="0"/>
              </a:rPr>
              <a:t>me </a:t>
            </a:r>
            <a:r>
              <a:rPr lang="fr-FR" altLang="ja-JP" sz="2200">
                <a:latin typeface="Calibri" charset="0"/>
                <a:cs typeface="Times New Roman" charset="0"/>
              </a:rPr>
              <a:t>donnèrent des coups de pied, </a:t>
            </a:r>
            <a:r>
              <a:rPr lang="fr-FR" altLang="ja-JP" sz="2200">
                <a:solidFill>
                  <a:srgbClr val="FF0000"/>
                </a:solidFill>
                <a:latin typeface="Calibri" charset="0"/>
                <a:cs typeface="Times New Roman" charset="0"/>
              </a:rPr>
              <a:t>me</a:t>
            </a:r>
            <a:r>
              <a:rPr lang="fr-FR" altLang="ja-JP" sz="2200">
                <a:latin typeface="Calibri" charset="0"/>
                <a:cs typeface="Times New Roman" charset="0"/>
              </a:rPr>
              <a:t> frappèrent comme une batte et </a:t>
            </a:r>
            <a:r>
              <a:rPr lang="fr-FR" altLang="ja-JP" sz="2200">
                <a:solidFill>
                  <a:srgbClr val="FF0000"/>
                </a:solidFill>
                <a:latin typeface="Calibri" charset="0"/>
                <a:cs typeface="Times New Roman" charset="0"/>
              </a:rPr>
              <a:t>me</a:t>
            </a:r>
            <a:r>
              <a:rPr lang="fr-FR" altLang="ja-JP" sz="2200">
                <a:latin typeface="Calibri" charset="0"/>
                <a:cs typeface="Times New Roman" charset="0"/>
              </a:rPr>
              <a:t> piétinèrent dans le caniveau.</a:t>
            </a:r>
          </a:p>
          <a:p>
            <a:pPr marL="0" indent="0">
              <a:lnSpc>
                <a:spcPct val="80000"/>
              </a:lnSpc>
              <a:buFont typeface="Arial" charset="0"/>
              <a:buNone/>
            </a:pPr>
            <a:endParaRPr lang="fr-FR" sz="2200">
              <a:latin typeface="Times New Roman" charset="0"/>
              <a:cs typeface="Times New Roman" charset="0"/>
            </a:endParaRPr>
          </a:p>
          <a:p>
            <a:pPr marL="0" indent="0">
              <a:lnSpc>
                <a:spcPct val="80000"/>
              </a:lnSpc>
            </a:pPr>
            <a:endParaRPr lang="fr-FR" sz="1900">
              <a:latin typeface="Calibri" charset="0"/>
            </a:endParaRPr>
          </a:p>
        </p:txBody>
      </p:sp>
      <p:pic>
        <p:nvPicPr>
          <p:cNvPr id="3072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63" y="857250"/>
            <a:ext cx="17875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77976E7-5D70-2745-B0DC-6D3B18F1854F}" type="slidenum">
              <a:rPr lang="fr-FR" sz="1200">
                <a:solidFill>
                  <a:srgbClr val="898989"/>
                </a:solidFill>
              </a:rPr>
              <a:pPr/>
              <a:t>11</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ctrTitle"/>
          </p:nvPr>
        </p:nvSpPr>
        <p:spPr>
          <a:xfrm>
            <a:off x="484188" y="2852738"/>
            <a:ext cx="7772400" cy="1470025"/>
          </a:xfrm>
        </p:spPr>
        <p:txBody>
          <a:bodyPr/>
          <a:lstStyle/>
          <a:p>
            <a:r>
              <a:rPr lang="fr-FR" b="1">
                <a:latin typeface="Comic Sans MS" charset="0"/>
                <a:cs typeface="Times New Roman" charset="0"/>
              </a:rPr>
              <a:t>EDL et ECRITURE</a:t>
            </a:r>
          </a:p>
        </p:txBody>
      </p:sp>
      <p:sp>
        <p:nvSpPr>
          <p:cNvPr id="31746" name="Ellipse 6"/>
          <p:cNvSpPr>
            <a:spLocks/>
          </p:cNvSpPr>
          <p:nvPr/>
        </p:nvSpPr>
        <p:spPr bwMode="auto">
          <a:xfrm>
            <a:off x="468313" y="333375"/>
            <a:ext cx="2590800" cy="1800225"/>
          </a:xfrm>
          <a:custGeom>
            <a:avLst/>
            <a:gdLst>
              <a:gd name="T0" fmla="*/ 1295400 w 2590800"/>
              <a:gd name="T1" fmla="*/ 0 h 1800225"/>
              <a:gd name="T2" fmla="*/ 2590800 w 2590800"/>
              <a:gd name="T3" fmla="*/ 900113 h 1800225"/>
              <a:gd name="T4" fmla="*/ 1295400 w 2590800"/>
              <a:gd name="T5" fmla="*/ 1800225 h 1800225"/>
              <a:gd name="T6" fmla="*/ 0 w 2590800"/>
              <a:gd name="T7" fmla="*/ 900113 h 1800225"/>
              <a:gd name="T8" fmla="*/ 379414 w 2590800"/>
              <a:gd name="T9" fmla="*/ 263637 h 1800225"/>
              <a:gd name="T10" fmla="*/ 379414 w 2590800"/>
              <a:gd name="T11" fmla="*/ 1536588 h 1800225"/>
              <a:gd name="T12" fmla="*/ 2211386 w 2590800"/>
              <a:gd name="T13" fmla="*/ 1536588 h 1800225"/>
              <a:gd name="T14" fmla="*/ 2211386 w 2590800"/>
              <a:gd name="T15" fmla="*/ 263637 h 180022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79414 w 2590800"/>
              <a:gd name="T25" fmla="*/ 263637 h 1800225"/>
              <a:gd name="T26" fmla="*/ 2211386 w 2590800"/>
              <a:gd name="T27" fmla="*/ 1536588 h 1800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0800" h="1800225">
                <a:moveTo>
                  <a:pt x="0" y="900113"/>
                </a:moveTo>
                <a:lnTo>
                  <a:pt x="-1" y="900112"/>
                </a:lnTo>
                <a:cubicBezTo>
                  <a:pt x="-1" y="1397231"/>
                  <a:pt x="579970" y="1800226"/>
                  <a:pt x="1295399" y="1800226"/>
                </a:cubicBezTo>
                <a:cubicBezTo>
                  <a:pt x="2010829" y="1800226"/>
                  <a:pt x="2590800" y="1397231"/>
                  <a:pt x="2590800" y="900113"/>
                </a:cubicBezTo>
                <a:cubicBezTo>
                  <a:pt x="2590800" y="402994"/>
                  <a:pt x="2010829" y="0"/>
                  <a:pt x="1295400" y="0"/>
                </a:cubicBezTo>
                <a:cubicBezTo>
                  <a:pt x="579970" y="0"/>
                  <a:pt x="0" y="402994"/>
                  <a:pt x="0" y="900113"/>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2800">
                <a:solidFill>
                  <a:srgbClr val="002060"/>
                </a:solidFill>
                <a:latin typeface="Calibri" charset="0"/>
              </a:rPr>
              <a:t>3- Pratiques d</a:t>
            </a:r>
            <a:r>
              <a:rPr lang="ja-JP" altLang="fr-FR" sz="2800">
                <a:solidFill>
                  <a:srgbClr val="002060"/>
                </a:solidFill>
                <a:latin typeface="Calibri" charset="0"/>
              </a:rPr>
              <a:t>’</a:t>
            </a:r>
            <a:r>
              <a:rPr lang="fr-FR" altLang="ja-JP" sz="2800">
                <a:solidFill>
                  <a:srgbClr val="002060"/>
                </a:solidFill>
                <a:latin typeface="Calibri" charset="0"/>
              </a:rPr>
              <a:t>écriture </a:t>
            </a:r>
            <a:endParaRPr lang="fr-FR" sz="2800">
              <a:solidFill>
                <a:srgbClr val="002060"/>
              </a:solidFill>
              <a:latin typeface="Calibri" charset="0"/>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5883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4CA7898-883F-564C-9B38-A3509CB367B8}" type="slidenum">
              <a:rPr lang="fr-FR" sz="1200">
                <a:solidFill>
                  <a:srgbClr val="898989"/>
                </a:solidFill>
              </a:rPr>
              <a:pPr/>
              <a:t>13</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469313"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92CD5EA-4231-0D4D-B63C-577A38DC5C72}" type="slidenum">
              <a:rPr lang="fr-FR" sz="1200">
                <a:solidFill>
                  <a:srgbClr val="898989"/>
                </a:solidFill>
              </a:rPr>
              <a:pPr/>
              <a:t>14</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881063"/>
            <a:ext cx="7046912"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73F53FC-65A2-264A-9F16-206374003BB4}" type="slidenum">
              <a:rPr lang="fr-FR" sz="1200">
                <a:solidFill>
                  <a:srgbClr val="898989"/>
                </a:solidFill>
              </a:rPr>
              <a:pPr/>
              <a:t>15</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re 1"/>
          <p:cNvSpPr>
            <a:spLocks noGrp="1"/>
          </p:cNvSpPr>
          <p:nvPr>
            <p:ph type="title"/>
          </p:nvPr>
        </p:nvSpPr>
        <p:spPr>
          <a:xfrm>
            <a:off x="646113" y="260350"/>
            <a:ext cx="7886700" cy="481013"/>
          </a:xfrm>
        </p:spPr>
        <p:txBody>
          <a:bodyPr/>
          <a:lstStyle/>
          <a:p>
            <a:r>
              <a:rPr lang="fr-FR" sz="2400">
                <a:solidFill>
                  <a:srgbClr val="C00000"/>
                </a:solidFill>
                <a:latin typeface="Comic Sans MS" charset="0"/>
                <a:cs typeface="Times New Roman" charset="0"/>
              </a:rPr>
              <a:t>Analyse de l’évolution de la production</a:t>
            </a:r>
          </a:p>
        </p:txBody>
      </p:sp>
      <p:sp>
        <p:nvSpPr>
          <p:cNvPr id="35842" name="Espace réservé du contenu 2"/>
          <p:cNvSpPr>
            <a:spLocks noGrp="1"/>
          </p:cNvSpPr>
          <p:nvPr>
            <p:ph idx="1"/>
          </p:nvPr>
        </p:nvSpPr>
        <p:spPr>
          <a:xfrm>
            <a:off x="179388" y="981075"/>
            <a:ext cx="8785225" cy="4457700"/>
          </a:xfrm>
        </p:spPr>
        <p:txBody>
          <a:bodyPr/>
          <a:lstStyle/>
          <a:p>
            <a:pPr>
              <a:lnSpc>
                <a:spcPct val="80000"/>
              </a:lnSpc>
            </a:pPr>
            <a:r>
              <a:rPr lang="fr-FR" sz="2200">
                <a:latin typeface="Comic Sans MS" charset="0"/>
                <a:cs typeface="Times New Roman" charset="0"/>
              </a:rPr>
              <a:t>Les différentes étapes montrent </a:t>
            </a:r>
            <a:r>
              <a:rPr lang="fr-FR" sz="2200" b="1">
                <a:latin typeface="Comic Sans MS" charset="0"/>
                <a:cs typeface="Times New Roman" charset="0"/>
              </a:rPr>
              <a:t>qu’au fur et à mesure que l’élève construit par la lecture de contes des compétences rhétoriques</a:t>
            </a:r>
            <a:r>
              <a:rPr lang="fr-FR" sz="2200">
                <a:latin typeface="Comic Sans MS" charset="0"/>
                <a:cs typeface="Times New Roman" charset="0"/>
              </a:rPr>
              <a:t> et donc des stéréotypes du genre ( le conte) tout en travaillant la révision orthographique et grammaticale, </a:t>
            </a:r>
            <a:r>
              <a:rPr lang="fr-FR" sz="2200" b="1">
                <a:solidFill>
                  <a:srgbClr val="C00000"/>
                </a:solidFill>
                <a:latin typeface="Comic Sans MS" charset="0"/>
                <a:cs typeface="Times New Roman" charset="0"/>
              </a:rPr>
              <a:t>son écrit évolue </a:t>
            </a:r>
            <a:r>
              <a:rPr lang="fr-FR" sz="2200">
                <a:latin typeface="Comic Sans MS" charset="0"/>
                <a:cs typeface="Times New Roman" charset="0"/>
              </a:rPr>
              <a:t>sur plusieurs points :</a:t>
            </a:r>
          </a:p>
          <a:p>
            <a:pPr>
              <a:lnSpc>
                <a:spcPct val="80000"/>
              </a:lnSpc>
            </a:pPr>
            <a:r>
              <a:rPr lang="fr-FR" sz="2200" b="1">
                <a:solidFill>
                  <a:srgbClr val="C00000"/>
                </a:solidFill>
                <a:latin typeface="Comic Sans MS" charset="0"/>
                <a:cs typeface="Times New Roman" charset="0"/>
              </a:rPr>
              <a:t>1-La désignation des personnages </a:t>
            </a:r>
            <a:r>
              <a:rPr lang="fr-FR" sz="2200">
                <a:latin typeface="Comic Sans MS" charset="0"/>
                <a:cs typeface="Times New Roman" charset="0"/>
              </a:rPr>
              <a:t>: elle se rapproche progressivement de celle des personnages stéréotypes des contes.</a:t>
            </a:r>
          </a:p>
          <a:p>
            <a:pPr>
              <a:lnSpc>
                <a:spcPct val="80000"/>
              </a:lnSpc>
            </a:pPr>
            <a:r>
              <a:rPr lang="fr-FR" sz="2200" b="1">
                <a:solidFill>
                  <a:srgbClr val="C00000"/>
                </a:solidFill>
                <a:latin typeface="Comic Sans MS" charset="0"/>
                <a:cs typeface="Times New Roman" charset="0"/>
              </a:rPr>
              <a:t>2-L’élaboration d’un système des personnages </a:t>
            </a:r>
            <a:r>
              <a:rPr lang="fr-FR" sz="2200">
                <a:latin typeface="Comic Sans MS" charset="0"/>
                <a:cs typeface="Times New Roman" charset="0"/>
              </a:rPr>
              <a:t>( le héros : Simplet, </a:t>
            </a:r>
            <a:r>
              <a:rPr lang="fr-FR" sz="2200">
                <a:solidFill>
                  <a:srgbClr val="C00000"/>
                </a:solidFill>
                <a:latin typeface="Comic Sans MS" charset="0"/>
                <a:cs typeface="Times New Roman" charset="0"/>
              </a:rPr>
              <a:t>  sa motivation </a:t>
            </a:r>
            <a:r>
              <a:rPr lang="fr-FR" sz="2200">
                <a:latin typeface="Comic Sans MS" charset="0"/>
                <a:cs typeface="Times New Roman" charset="0"/>
              </a:rPr>
              <a:t>:  le dévouement à son père, </a:t>
            </a:r>
            <a:r>
              <a:rPr lang="fr-FR" sz="2200">
                <a:solidFill>
                  <a:srgbClr val="C00000"/>
                </a:solidFill>
                <a:latin typeface="Comic Sans MS" charset="0"/>
                <a:cs typeface="Times New Roman" charset="0"/>
              </a:rPr>
              <a:t>ses</a:t>
            </a:r>
            <a:r>
              <a:rPr lang="fr-FR" sz="2200">
                <a:latin typeface="Comic Sans MS" charset="0"/>
                <a:cs typeface="Times New Roman" charset="0"/>
              </a:rPr>
              <a:t> </a:t>
            </a:r>
            <a:r>
              <a:rPr lang="fr-FR" sz="2200">
                <a:solidFill>
                  <a:srgbClr val="C00000"/>
                </a:solidFill>
                <a:latin typeface="Comic Sans MS" charset="0"/>
                <a:cs typeface="Times New Roman" charset="0"/>
              </a:rPr>
              <a:t>opposants</a:t>
            </a:r>
            <a:r>
              <a:rPr lang="fr-FR" sz="2200">
                <a:latin typeface="Comic Sans MS" charset="0"/>
                <a:cs typeface="Times New Roman" charset="0"/>
              </a:rPr>
              <a:t>: ses frères et </a:t>
            </a:r>
            <a:r>
              <a:rPr lang="fr-FR" sz="2200">
                <a:solidFill>
                  <a:srgbClr val="C00000"/>
                </a:solidFill>
                <a:latin typeface="Comic Sans MS" charset="0"/>
                <a:cs typeface="Times New Roman" charset="0"/>
              </a:rPr>
              <a:t>son allié</a:t>
            </a:r>
            <a:r>
              <a:rPr lang="fr-FR" sz="2200">
                <a:latin typeface="Comic Sans MS" charset="0"/>
                <a:cs typeface="Times New Roman" charset="0"/>
              </a:rPr>
              <a:t> : le magicien)</a:t>
            </a:r>
          </a:p>
          <a:p>
            <a:pPr>
              <a:lnSpc>
                <a:spcPct val="80000"/>
              </a:lnSpc>
            </a:pPr>
            <a:r>
              <a:rPr lang="fr-FR" sz="2200" b="1">
                <a:solidFill>
                  <a:srgbClr val="C00000"/>
                </a:solidFill>
                <a:latin typeface="Comic Sans MS" charset="0"/>
                <a:cs typeface="Times New Roman" charset="0"/>
              </a:rPr>
              <a:t>3-L’élaboration de la trame </a:t>
            </a:r>
            <a:r>
              <a:rPr lang="fr-FR" sz="2200">
                <a:latin typeface="Comic Sans MS" charset="0"/>
                <a:cs typeface="Times New Roman" charset="0"/>
              </a:rPr>
              <a:t>: problème/péripéties/ résolution ( T 4=quasi pastiche du conte des Grimm </a:t>
            </a:r>
            <a:r>
              <a:rPr lang="fr-FR" sz="2200" i="1">
                <a:latin typeface="Comic Sans MS" charset="0"/>
                <a:cs typeface="Times New Roman" charset="0"/>
              </a:rPr>
              <a:t>Les Trois plumes</a:t>
            </a:r>
            <a:r>
              <a:rPr lang="fr-FR" sz="2200">
                <a:latin typeface="Comic Sans MS" charset="0"/>
                <a:cs typeface="Times New Roman" charset="0"/>
              </a:rPr>
              <a:t>)</a:t>
            </a:r>
          </a:p>
          <a:p>
            <a:pPr>
              <a:lnSpc>
                <a:spcPct val="80000"/>
              </a:lnSpc>
            </a:pPr>
            <a:r>
              <a:rPr lang="fr-FR" sz="2200" b="1">
                <a:solidFill>
                  <a:srgbClr val="C00000"/>
                </a:solidFill>
                <a:latin typeface="Comic Sans MS" charset="0"/>
                <a:cs typeface="Times New Roman" charset="0"/>
              </a:rPr>
              <a:t>4-L’orthographe et la syntaxe </a:t>
            </a:r>
            <a:r>
              <a:rPr lang="fr-FR" sz="2200">
                <a:latin typeface="Comic Sans MS" charset="0"/>
                <a:cs typeface="Times New Roman" charset="0"/>
              </a:rPr>
              <a:t>s’améliorent à mesure que, grâce à la lecture, les interactions orales, les différentes réécritures se développe une meilleure clarté cognitive de l’élève sur l’objet à produire</a:t>
            </a:r>
            <a:r>
              <a:rPr lang="fr-FR" sz="2200">
                <a:latin typeface="Comic Sans MS" charset="0"/>
              </a:rPr>
              <a:t>.</a:t>
            </a:r>
          </a:p>
        </p:txBody>
      </p:sp>
      <p:sp>
        <p:nvSpPr>
          <p:cNvPr id="3584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3850E3E-82C7-7344-86AC-740BB7F67369}" type="slidenum">
              <a:rPr lang="fr-FR" sz="1200">
                <a:solidFill>
                  <a:srgbClr val="898989"/>
                </a:solidFill>
              </a:rPr>
              <a:pPr/>
              <a:t>16</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971550" y="3860800"/>
            <a:ext cx="7772400" cy="750888"/>
          </a:xfrm>
        </p:spPr>
        <p:txBody>
          <a:bodyPr/>
          <a:lstStyle/>
          <a:p>
            <a:r>
              <a:rPr lang="fr-FR" cap="none">
                <a:latin typeface="Comic Sans MS" charset="0"/>
                <a:cs typeface="Times New Roman" charset="0"/>
              </a:rPr>
              <a:t> L</a:t>
            </a:r>
            <a:r>
              <a:rPr lang="ja-JP" altLang="fr-FR" cap="none">
                <a:latin typeface="Comic Sans MS" charset="0"/>
                <a:cs typeface="Times New Roman" charset="0"/>
              </a:rPr>
              <a:t>’</a:t>
            </a:r>
            <a:r>
              <a:rPr lang="fr-FR" altLang="ja-JP" cap="none">
                <a:latin typeface="Comic Sans MS" charset="0"/>
                <a:cs typeface="Times New Roman" charset="0"/>
              </a:rPr>
              <a:t>EDL ET LES DISCIPLINES</a:t>
            </a:r>
            <a:endParaRPr lang="fr-FR" cap="none">
              <a:latin typeface="Comic Sans MS" charset="0"/>
              <a:cs typeface="Times New Roman" charset="0"/>
            </a:endParaRPr>
          </a:p>
        </p:txBody>
      </p:sp>
      <p:sp>
        <p:nvSpPr>
          <p:cNvPr id="36866" name="Espace réservé du texte 2"/>
          <p:cNvSpPr>
            <a:spLocks noGrp="1"/>
          </p:cNvSpPr>
          <p:nvPr>
            <p:ph type="body" idx="1"/>
          </p:nvPr>
        </p:nvSpPr>
        <p:spPr>
          <a:xfrm>
            <a:off x="468313" y="2997200"/>
            <a:ext cx="7772400" cy="473075"/>
          </a:xfrm>
        </p:spPr>
        <p:txBody>
          <a:bodyPr anchorCtr="1"/>
          <a:lstStyle/>
          <a:p>
            <a:pPr algn="ctr"/>
            <a:r>
              <a:rPr lang="fr-FR">
                <a:solidFill>
                  <a:srgbClr val="000000"/>
                </a:solidFill>
                <a:latin typeface="Comic Sans MS" charset="0"/>
                <a:cs typeface="Times New Roman" charset="0"/>
              </a:rPr>
              <a:t>Chaque discipline  fait un usage singulier de la langue. </a:t>
            </a:r>
          </a:p>
        </p:txBody>
      </p:sp>
      <p:sp>
        <p:nvSpPr>
          <p:cNvPr id="36867" name="Ellipse 9"/>
          <p:cNvSpPr>
            <a:spLocks/>
          </p:cNvSpPr>
          <p:nvPr/>
        </p:nvSpPr>
        <p:spPr bwMode="auto">
          <a:xfrm>
            <a:off x="395288" y="333375"/>
            <a:ext cx="4968875" cy="2232025"/>
          </a:xfrm>
          <a:custGeom>
            <a:avLst/>
            <a:gdLst>
              <a:gd name="T0" fmla="*/ 2484438 w 4968875"/>
              <a:gd name="T1" fmla="*/ 0 h 2232025"/>
              <a:gd name="T2" fmla="*/ 4968875 w 4968875"/>
              <a:gd name="T3" fmla="*/ 1116013 h 2232025"/>
              <a:gd name="T4" fmla="*/ 2484438 w 4968875"/>
              <a:gd name="T5" fmla="*/ 2232025 h 2232025"/>
              <a:gd name="T6" fmla="*/ 0 w 4968875"/>
              <a:gd name="T7" fmla="*/ 1116013 h 2232025"/>
              <a:gd name="T8" fmla="*/ 727675 w 4968875"/>
              <a:gd name="T9" fmla="*/ 326872 h 2232025"/>
              <a:gd name="T10" fmla="*/ 727675 w 4968875"/>
              <a:gd name="T11" fmla="*/ 1905153 h 2232025"/>
              <a:gd name="T12" fmla="*/ 4241200 w 4968875"/>
              <a:gd name="T13" fmla="*/ 1905153 h 2232025"/>
              <a:gd name="T14" fmla="*/ 4241200 w 4968875"/>
              <a:gd name="T15" fmla="*/ 326872 h 223202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27675 w 4968875"/>
              <a:gd name="T25" fmla="*/ 326872 h 2232025"/>
              <a:gd name="T26" fmla="*/ 4241200 w 4968875"/>
              <a:gd name="T27" fmla="*/ 1905153 h 22320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68875" h="2232025">
                <a:moveTo>
                  <a:pt x="0" y="1116013"/>
                </a:moveTo>
                <a:lnTo>
                  <a:pt x="-1" y="1116012"/>
                </a:lnTo>
                <a:cubicBezTo>
                  <a:pt x="-1" y="1732369"/>
                  <a:pt x="1112320" y="2232026"/>
                  <a:pt x="2484437" y="2232026"/>
                </a:cubicBezTo>
                <a:cubicBezTo>
                  <a:pt x="3856555" y="2232026"/>
                  <a:pt x="4968876" y="1732369"/>
                  <a:pt x="4968876" y="1116013"/>
                </a:cubicBezTo>
                <a:cubicBezTo>
                  <a:pt x="4968876" y="499656"/>
                  <a:pt x="3856555" y="0"/>
                  <a:pt x="2484438" y="0"/>
                </a:cubicBezTo>
                <a:cubicBezTo>
                  <a:pt x="1112320" y="0"/>
                  <a:pt x="0" y="499656"/>
                  <a:pt x="0" y="1116013"/>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2800">
                <a:solidFill>
                  <a:srgbClr val="002060"/>
                </a:solidFill>
                <a:latin typeface="Calibri" charset="0"/>
              </a:rPr>
              <a:t>4- Pratiques Langagières spécifiques  ( oral, écriture, lecture) dans les disciplines </a:t>
            </a:r>
          </a:p>
        </p:txBody>
      </p:sp>
      <p:sp>
        <p:nvSpPr>
          <p:cNvPr id="36868"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967B83E-0D71-2241-BBD4-AED7A5F3D013}" type="slidenum">
              <a:rPr lang="fr-FR" sz="1200">
                <a:solidFill>
                  <a:srgbClr val="898989"/>
                </a:solidFill>
              </a:rPr>
              <a:pPr/>
              <a:t>17</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a:xfrm>
            <a:off x="398463" y="571500"/>
            <a:ext cx="7886700" cy="350838"/>
          </a:xfrm>
        </p:spPr>
        <p:txBody>
          <a:bodyPr/>
          <a:lstStyle/>
          <a:p>
            <a:r>
              <a:rPr lang="fr-FR" sz="2600">
                <a:latin typeface="Comic Sans MS" charset="0"/>
              </a:rPr>
              <a:t>Le mot « tableau » </a:t>
            </a:r>
          </a:p>
        </p:txBody>
      </p:sp>
      <p:pic>
        <p:nvPicPr>
          <p:cNvPr id="37890" name="Picture 2" descr="Résultat de recherche d'images pour &quot;tableau de classe&quot;"/>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6388" y="1482725"/>
            <a:ext cx="2341562" cy="2341563"/>
          </a:xfrm>
        </p:spPr>
      </p:pic>
      <p:pic>
        <p:nvPicPr>
          <p:cNvPr id="37891"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1928813"/>
            <a:ext cx="2192338"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613" y="3824288"/>
            <a:ext cx="16510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1413" y="1535113"/>
            <a:ext cx="333375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4437063"/>
            <a:ext cx="330835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8F0A246-7743-5A40-8918-F92CC4995EFB}" type="slidenum">
              <a:rPr lang="fr-FR" sz="1200">
                <a:solidFill>
                  <a:srgbClr val="898989"/>
                </a:solidFill>
              </a:rPr>
              <a:pPr/>
              <a:t>18</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a:xfrm>
            <a:off x="620713" y="393700"/>
            <a:ext cx="7886700" cy="531813"/>
          </a:xfrm>
        </p:spPr>
        <p:txBody>
          <a:bodyPr/>
          <a:lstStyle/>
          <a:p>
            <a:endParaRPr lang="fr-FR">
              <a:latin typeface="Calibri" charset="0"/>
            </a:endParaRPr>
          </a:p>
        </p:txBody>
      </p:sp>
      <p:pic>
        <p:nvPicPr>
          <p:cNvPr id="3891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0213" y="925513"/>
            <a:ext cx="4133850" cy="5297487"/>
          </a:xfrm>
        </p:spPr>
      </p:pic>
      <p:pic>
        <p:nvPicPr>
          <p:cNvPr id="3891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4063" y="1017588"/>
            <a:ext cx="394335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0F6E9AE-0805-0D4F-ADEA-1D3C1D5E3665}" type="slidenum">
              <a:rPr lang="fr-FR" sz="1200">
                <a:solidFill>
                  <a:srgbClr val="898989"/>
                </a:solidFill>
              </a:rPr>
              <a:pPr/>
              <a:t>19</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solidFill>
                  <a:srgbClr val="E46C0A"/>
                </a:solidFill>
                <a:latin typeface="Comic Sans MS" charset="0"/>
                <a:cs typeface="+mj-cs"/>
              </a:rPr>
              <a:t/>
            </a:r>
            <a:br>
              <a:rPr lang="fr-FR" sz="4300" u="sng">
                <a:solidFill>
                  <a:srgbClr val="E46C0A"/>
                </a:solidFill>
                <a:latin typeface="Comic Sans MS" charset="0"/>
                <a:cs typeface="+mj-cs"/>
              </a:rPr>
            </a:br>
            <a:endParaRPr lang="fr-FR" sz="3200">
              <a:solidFill>
                <a:srgbClr val="E46C0A"/>
              </a:solidFill>
              <a:latin typeface="Calibri" charset="0"/>
              <a:cs typeface="+mj-cs"/>
            </a:endParaRPr>
          </a:p>
        </p:txBody>
      </p:sp>
      <p:sp>
        <p:nvSpPr>
          <p:cNvPr id="17410" name="Espace réservé du contenu 3"/>
          <p:cNvSpPr>
            <a:spLocks noGrp="1"/>
          </p:cNvSpPr>
          <p:nvPr>
            <p:ph idx="1"/>
          </p:nvPr>
        </p:nvSpPr>
        <p:spPr>
          <a:xfrm>
            <a:off x="539750" y="1031875"/>
            <a:ext cx="7989888"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Sources</a:t>
            </a:r>
            <a:r>
              <a:rPr lang="fr-FR" sz="4000">
                <a:latin typeface="Comic Sans MS" charset="0"/>
              </a:rPr>
              <a:t>:</a:t>
            </a:r>
          </a:p>
          <a:p>
            <a:pPr eaLnBrk="1" hangingPunct="1">
              <a:buFontTx/>
              <a:buNone/>
            </a:pPr>
            <a:endParaRPr lang="fr-FR" sz="1200">
              <a:latin typeface="Comic Sans MS" charset="0"/>
            </a:endParaRPr>
          </a:p>
          <a:p>
            <a:pPr eaLnBrk="1" hangingPunct="1">
              <a:buFont typeface="Courier New" charset="0"/>
              <a:buChar char="o"/>
            </a:pPr>
            <a:r>
              <a:rPr lang="fr-FR">
                <a:latin typeface="Calibri" charset="0"/>
              </a:rPr>
              <a:t>Eduscol</a:t>
            </a:r>
          </a:p>
          <a:p>
            <a:pPr eaLnBrk="1" hangingPunct="1">
              <a:buFont typeface="Arial" charset="0"/>
              <a:buNone/>
            </a:pPr>
            <a:endParaRPr lang="fr-FR" sz="1100">
              <a:latin typeface="Calibri" charset="0"/>
            </a:endParaRPr>
          </a:p>
          <a:p>
            <a:pPr eaLnBrk="1" hangingPunct="1">
              <a:buFont typeface="Courier New" charset="0"/>
              <a:buChar char="o"/>
            </a:pPr>
            <a:r>
              <a:rPr lang="fr-FR">
                <a:latin typeface="Calibri" charset="0"/>
              </a:rPr>
              <a:t>Le programme ajusté de juillet 2018</a:t>
            </a:r>
          </a:p>
          <a:p>
            <a:pPr eaLnBrk="1" hangingPunct="1">
              <a:buFontTx/>
              <a:buNone/>
            </a:pPr>
            <a:endParaRPr lang="fr-FR" sz="2000">
              <a:latin typeface="Comic Sans MS" charset="0"/>
            </a:endParaRPr>
          </a:p>
          <a:p>
            <a:pPr eaLnBrk="1" hangingPunct="1">
              <a:buFont typeface="Wingdings" charset="0"/>
              <a:buChar char="v"/>
            </a:pPr>
            <a:r>
              <a:rPr lang="fr-FR" sz="4000">
                <a:solidFill>
                  <a:srgbClr val="000000"/>
                </a:solidFill>
                <a:latin typeface="Comic Sans MS" charset="0"/>
              </a:rPr>
              <a:t> </a:t>
            </a:r>
            <a:r>
              <a:rPr lang="fr-FR" sz="4000" u="sng">
                <a:solidFill>
                  <a:srgbClr val="000000"/>
                </a:solidFill>
                <a:latin typeface="Comic Sans MS" charset="0"/>
              </a:rPr>
              <a:t>Objectif</a:t>
            </a:r>
            <a:r>
              <a:rPr lang="fr-FR" sz="4000">
                <a:solidFill>
                  <a:srgbClr val="000000"/>
                </a:solidFill>
                <a:latin typeface="Comic Sans MS" charset="0"/>
              </a:rPr>
              <a:t>:</a:t>
            </a:r>
          </a:p>
          <a:p>
            <a:pPr eaLnBrk="1" hangingPunct="1">
              <a:buFontTx/>
              <a:buNone/>
            </a:pPr>
            <a:endParaRPr lang="fr-FR" sz="2400">
              <a:latin typeface="Comic Sans MS" charset="0"/>
            </a:endParaRPr>
          </a:p>
          <a:p>
            <a:pPr marL="457200" lvl="1" indent="0" eaLnBrk="1" hangingPunct="1">
              <a:buFont typeface="Arial" charset="0"/>
              <a:buNone/>
            </a:pPr>
            <a:r>
              <a:rPr lang="fr-FR" sz="3200">
                <a:latin typeface="Calibri" charset="0"/>
              </a:rPr>
              <a:t>Essayer de répondre à 3 questions: pourquoi, comment, quand faire de l’EDL?</a:t>
            </a:r>
          </a:p>
        </p:txBody>
      </p:sp>
      <p:sp>
        <p:nvSpPr>
          <p:cNvPr id="17411" name="Espace réservé du numéro de diapositive 5"/>
          <p:cNvSpPr>
            <a:spLocks noGrp="1"/>
          </p:cNvSpPr>
          <p:nvPr>
            <p:ph type="sldNum" sz="quarter" idx="12"/>
          </p:nvPr>
        </p:nvSpPr>
        <p:spPr bwMode="auto">
          <a:xfrm>
            <a:off x="8243888" y="6453188"/>
            <a:ext cx="214312" cy="25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00399DE-6EB0-854B-B68C-B2C9FED78954}" type="slidenum">
              <a:rPr lang="fr-FR" sz="1400"/>
              <a:pPr/>
              <a:t>2</a:t>
            </a:fld>
            <a:endParaRPr lang="fr-FR" sz="1400"/>
          </a:p>
        </p:txBody>
      </p:sp>
      <p:sp>
        <p:nvSpPr>
          <p:cNvPr id="17412"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628650" y="333375"/>
            <a:ext cx="7886700" cy="487363"/>
          </a:xfrm>
        </p:spPr>
        <p:txBody>
          <a:bodyPr/>
          <a:lstStyle/>
          <a:p>
            <a:r>
              <a:rPr lang="fr-FR" sz="2400" b="1">
                <a:latin typeface="Comic Sans MS" charset="0"/>
                <a:cs typeface="Times New Roman" charset="0"/>
              </a:rPr>
              <a:t>Complexité linguistique du manuel </a:t>
            </a:r>
          </a:p>
        </p:txBody>
      </p:sp>
      <p:sp>
        <p:nvSpPr>
          <p:cNvPr id="39938" name="Espace réservé du contenu 2"/>
          <p:cNvSpPr>
            <a:spLocks noGrp="1"/>
          </p:cNvSpPr>
          <p:nvPr>
            <p:ph idx="1"/>
          </p:nvPr>
        </p:nvSpPr>
        <p:spPr>
          <a:xfrm>
            <a:off x="628650" y="820738"/>
            <a:ext cx="7886700" cy="4144962"/>
          </a:xfrm>
        </p:spPr>
        <p:txBody>
          <a:bodyPr/>
          <a:lstStyle/>
          <a:p>
            <a:pPr marL="0" indent="0">
              <a:lnSpc>
                <a:spcPct val="80000"/>
              </a:lnSpc>
              <a:buFont typeface="Arial" charset="0"/>
              <a:buNone/>
            </a:pPr>
            <a:endParaRPr lang="fr-FR" sz="2400">
              <a:latin typeface="Comic Sans MS" charset="0"/>
              <a:cs typeface="Times New Roman" charset="0"/>
            </a:endParaRPr>
          </a:p>
          <a:p>
            <a:pPr marL="0" indent="0" algn="just">
              <a:lnSpc>
                <a:spcPct val="80000"/>
              </a:lnSpc>
              <a:buFont typeface="Arial" charset="0"/>
              <a:buNone/>
            </a:pPr>
            <a:r>
              <a:rPr lang="fr-FR" sz="2400">
                <a:latin typeface="Calibri" charset="0"/>
                <a:cs typeface="Times New Roman" charset="0"/>
              </a:rPr>
              <a:t>1. </a:t>
            </a:r>
            <a:r>
              <a:rPr lang="fr-FR" sz="2400">
                <a:solidFill>
                  <a:srgbClr val="C00000"/>
                </a:solidFill>
                <a:latin typeface="Calibri" charset="0"/>
                <a:cs typeface="Times New Roman" charset="0"/>
              </a:rPr>
              <a:t>cinq</a:t>
            </a:r>
            <a:r>
              <a:rPr lang="fr-FR" sz="2400">
                <a:latin typeface="Calibri" charset="0"/>
                <a:cs typeface="Times New Roman" charset="0"/>
              </a:rPr>
              <a:t> textes informatifs + </a:t>
            </a:r>
            <a:r>
              <a:rPr lang="fr-FR" sz="2400">
                <a:solidFill>
                  <a:srgbClr val="C00000"/>
                </a:solidFill>
                <a:latin typeface="Calibri" charset="0"/>
                <a:cs typeface="Times New Roman" charset="0"/>
              </a:rPr>
              <a:t>quatre</a:t>
            </a:r>
            <a:r>
              <a:rPr lang="fr-FR" sz="2400">
                <a:latin typeface="Calibri" charset="0"/>
                <a:cs typeface="Times New Roman" charset="0"/>
              </a:rPr>
              <a:t> illustrations de statuts différents +</a:t>
            </a:r>
            <a:r>
              <a:rPr lang="fr-FR" sz="2400">
                <a:solidFill>
                  <a:srgbClr val="C00000"/>
                </a:solidFill>
                <a:latin typeface="Calibri" charset="0"/>
                <a:cs typeface="Times New Roman" charset="0"/>
              </a:rPr>
              <a:t>quatre</a:t>
            </a:r>
            <a:r>
              <a:rPr lang="fr-FR" sz="2400">
                <a:latin typeface="Calibri" charset="0"/>
                <a:cs typeface="Times New Roman" charset="0"/>
              </a:rPr>
              <a:t> légendes d</a:t>
            </a:r>
            <a:r>
              <a:rPr lang="ja-JP" altLang="fr-FR" sz="2400">
                <a:latin typeface="Calibri" charset="0"/>
                <a:cs typeface="Times New Roman" charset="0"/>
              </a:rPr>
              <a:t>’</a:t>
            </a:r>
            <a:r>
              <a:rPr lang="fr-FR" altLang="ja-JP" sz="2400">
                <a:latin typeface="Calibri" charset="0"/>
                <a:cs typeface="Times New Roman" charset="0"/>
              </a:rPr>
              <a:t>illustration + </a:t>
            </a:r>
            <a:r>
              <a:rPr lang="fr-FR" altLang="ja-JP" sz="2400">
                <a:solidFill>
                  <a:srgbClr val="C00000"/>
                </a:solidFill>
                <a:latin typeface="Calibri" charset="0"/>
                <a:cs typeface="Times New Roman" charset="0"/>
              </a:rPr>
              <a:t>deux </a:t>
            </a:r>
            <a:r>
              <a:rPr lang="fr-FR" altLang="ja-JP" sz="2400">
                <a:latin typeface="Calibri" charset="0"/>
                <a:cs typeface="Times New Roman" charset="0"/>
              </a:rPr>
              <a:t>types de notes différents +</a:t>
            </a:r>
            <a:r>
              <a:rPr lang="fr-FR" altLang="ja-JP" sz="2400">
                <a:solidFill>
                  <a:srgbClr val="C00000"/>
                </a:solidFill>
                <a:latin typeface="Calibri" charset="0"/>
                <a:cs typeface="Times New Roman" charset="0"/>
              </a:rPr>
              <a:t>un</a:t>
            </a:r>
            <a:r>
              <a:rPr lang="fr-FR" altLang="ja-JP" sz="2400">
                <a:latin typeface="Calibri" charset="0"/>
                <a:cs typeface="Times New Roman" charset="0"/>
              </a:rPr>
              <a:t> questionnaire+ </a:t>
            </a:r>
            <a:r>
              <a:rPr lang="fr-FR" altLang="ja-JP" sz="2400">
                <a:solidFill>
                  <a:srgbClr val="C00000"/>
                </a:solidFill>
                <a:latin typeface="Calibri" charset="0"/>
                <a:cs typeface="Times New Roman" charset="0"/>
              </a:rPr>
              <a:t>un </a:t>
            </a:r>
            <a:r>
              <a:rPr lang="fr-FR" altLang="ja-JP" sz="2400">
                <a:latin typeface="Calibri" charset="0"/>
                <a:cs typeface="Times New Roman" charset="0"/>
              </a:rPr>
              <a:t>système de renvoi à des documents figurant ailleurs dans l</a:t>
            </a:r>
            <a:r>
              <a:rPr lang="ja-JP" altLang="fr-FR" sz="2400">
                <a:latin typeface="Calibri" charset="0"/>
                <a:cs typeface="Times New Roman" charset="0"/>
              </a:rPr>
              <a:t>’</a:t>
            </a:r>
            <a:r>
              <a:rPr lang="fr-FR" altLang="ja-JP" sz="2400">
                <a:latin typeface="Calibri" charset="0"/>
                <a:cs typeface="Times New Roman" charset="0"/>
              </a:rPr>
              <a:t>ouvrage = </a:t>
            </a:r>
            <a:r>
              <a:rPr lang="fr-FR" altLang="ja-JP" sz="2400">
                <a:solidFill>
                  <a:srgbClr val="C00000"/>
                </a:solidFill>
                <a:latin typeface="Calibri" charset="0"/>
                <a:cs typeface="Times New Roman" charset="0"/>
              </a:rPr>
              <a:t>17 docs.</a:t>
            </a:r>
          </a:p>
          <a:p>
            <a:pPr marL="0" indent="0" algn="just">
              <a:lnSpc>
                <a:spcPct val="80000"/>
              </a:lnSpc>
              <a:buFont typeface="Arial" charset="0"/>
              <a:buNone/>
            </a:pPr>
            <a:endParaRPr lang="fr-FR" sz="2400">
              <a:solidFill>
                <a:srgbClr val="C00000"/>
              </a:solidFill>
              <a:latin typeface="Calibri" charset="0"/>
              <a:cs typeface="Times New Roman" charset="0"/>
            </a:endParaRPr>
          </a:p>
          <a:p>
            <a:pPr marL="0" indent="0" algn="just">
              <a:lnSpc>
                <a:spcPct val="80000"/>
              </a:lnSpc>
              <a:buFont typeface="Arial" charset="0"/>
              <a:buNone/>
            </a:pPr>
            <a:r>
              <a:rPr lang="fr-FR" sz="2400">
                <a:latin typeface="Calibri" charset="0"/>
                <a:cs typeface="Times New Roman" charset="0"/>
              </a:rPr>
              <a:t>2. Sur </a:t>
            </a:r>
            <a:r>
              <a:rPr lang="fr-FR" sz="2400">
                <a:solidFill>
                  <a:srgbClr val="C00000"/>
                </a:solidFill>
                <a:latin typeface="Calibri" charset="0"/>
                <a:cs typeface="Times New Roman" charset="0"/>
              </a:rPr>
              <a:t>trente et un </a:t>
            </a:r>
            <a:r>
              <a:rPr lang="fr-FR" sz="2400">
                <a:latin typeface="Calibri" charset="0"/>
                <a:cs typeface="Times New Roman" charset="0"/>
              </a:rPr>
              <a:t> mots potentiellement nouveaux seuls </a:t>
            </a:r>
            <a:r>
              <a:rPr lang="fr-FR" sz="2400">
                <a:solidFill>
                  <a:srgbClr val="7030A0"/>
                </a:solidFill>
                <a:latin typeface="Calibri" charset="0"/>
                <a:cs typeface="Times New Roman" charset="0"/>
              </a:rPr>
              <a:t>neuf</a:t>
            </a:r>
            <a:r>
              <a:rPr lang="fr-FR" sz="2400">
                <a:latin typeface="Calibri" charset="0"/>
                <a:cs typeface="Times New Roman" charset="0"/>
              </a:rPr>
              <a:t> sont expliqués : </a:t>
            </a:r>
            <a:r>
              <a:rPr lang="fr-FR" sz="2400" i="1">
                <a:latin typeface="Calibri" charset="0"/>
                <a:cs typeface="Times New Roman" charset="0"/>
              </a:rPr>
              <a:t>ordres, </a:t>
            </a:r>
            <a:r>
              <a:rPr lang="fr-FR" sz="2400" i="1">
                <a:solidFill>
                  <a:srgbClr val="7030A0"/>
                </a:solidFill>
                <a:latin typeface="Calibri" charset="0"/>
                <a:cs typeface="Times New Roman" charset="0"/>
              </a:rPr>
              <a:t>médiéval</a:t>
            </a:r>
            <a:r>
              <a:rPr lang="fr-FR" sz="2400" i="1">
                <a:latin typeface="Calibri" charset="0"/>
                <a:cs typeface="Times New Roman" charset="0"/>
              </a:rPr>
              <a:t>, </a:t>
            </a:r>
            <a:r>
              <a:rPr lang="fr-FR" sz="2400" i="1">
                <a:solidFill>
                  <a:srgbClr val="7030A0"/>
                </a:solidFill>
                <a:latin typeface="Calibri" charset="0"/>
                <a:cs typeface="Times New Roman" charset="0"/>
              </a:rPr>
              <a:t>seigneur</a:t>
            </a:r>
            <a:r>
              <a:rPr lang="fr-FR" sz="2400" i="1">
                <a:latin typeface="Calibri" charset="0"/>
                <a:cs typeface="Times New Roman" charset="0"/>
              </a:rPr>
              <a:t>, fief, entretenir, </a:t>
            </a:r>
            <a:r>
              <a:rPr lang="fr-FR" sz="2400" i="1">
                <a:solidFill>
                  <a:srgbClr val="7030A0"/>
                </a:solidFill>
                <a:latin typeface="Calibri" charset="0"/>
                <a:cs typeface="Times New Roman" charset="0"/>
              </a:rPr>
              <a:t>lices</a:t>
            </a:r>
            <a:r>
              <a:rPr lang="fr-FR" sz="2400" i="1">
                <a:latin typeface="Calibri" charset="0"/>
                <a:cs typeface="Times New Roman" charset="0"/>
              </a:rPr>
              <a:t>, refuges, </a:t>
            </a:r>
            <a:r>
              <a:rPr lang="fr-FR" sz="2400" i="1">
                <a:solidFill>
                  <a:srgbClr val="7030A0"/>
                </a:solidFill>
                <a:latin typeface="Calibri" charset="0"/>
                <a:cs typeface="Times New Roman" charset="0"/>
              </a:rPr>
              <a:t>férir</a:t>
            </a:r>
            <a:r>
              <a:rPr lang="fr-FR" sz="2400" i="1">
                <a:latin typeface="Calibri" charset="0"/>
                <a:cs typeface="Times New Roman" charset="0"/>
              </a:rPr>
              <a:t>, </a:t>
            </a:r>
            <a:r>
              <a:rPr lang="fr-FR" sz="2400" i="1">
                <a:solidFill>
                  <a:srgbClr val="7030A0"/>
                </a:solidFill>
                <a:latin typeface="Calibri" charset="0"/>
                <a:cs typeface="Times New Roman" charset="0"/>
              </a:rPr>
              <a:t>poindre</a:t>
            </a:r>
            <a:r>
              <a:rPr lang="fr-FR" sz="2400" i="1">
                <a:latin typeface="Calibri" charset="0"/>
                <a:cs typeface="Times New Roman" charset="0"/>
              </a:rPr>
              <a:t>, ravir, harnais, </a:t>
            </a:r>
            <a:r>
              <a:rPr lang="fr-FR" sz="2400" i="1">
                <a:solidFill>
                  <a:srgbClr val="7030A0"/>
                </a:solidFill>
                <a:latin typeface="Calibri" charset="0"/>
                <a:cs typeface="Times New Roman" charset="0"/>
              </a:rPr>
              <a:t>destrier</a:t>
            </a:r>
            <a:r>
              <a:rPr lang="fr-FR" sz="2400" i="1">
                <a:latin typeface="Calibri" charset="0"/>
                <a:cs typeface="Times New Roman" charset="0"/>
              </a:rPr>
              <a:t>, étourdir, </a:t>
            </a:r>
            <a:r>
              <a:rPr lang="fr-FR" sz="2400" i="1">
                <a:solidFill>
                  <a:srgbClr val="7030A0"/>
                </a:solidFill>
                <a:latin typeface="Calibri" charset="0"/>
                <a:cs typeface="Times New Roman" charset="0"/>
              </a:rPr>
              <a:t>heaume</a:t>
            </a:r>
            <a:r>
              <a:rPr lang="fr-FR" sz="2400" i="1">
                <a:latin typeface="Calibri" charset="0"/>
                <a:cs typeface="Times New Roman" charset="0"/>
              </a:rPr>
              <a:t>, coiffe, dérober, adoubement, tapisserie, manuscrit, miniature, enluminure, équipement, ériger, butte, motte, donner des banquets, chanter les exploits, chanson de geste, </a:t>
            </a:r>
            <a:r>
              <a:rPr lang="fr-FR" sz="2400" i="1">
                <a:solidFill>
                  <a:srgbClr val="7030A0"/>
                </a:solidFill>
                <a:latin typeface="Calibri" charset="0"/>
                <a:cs typeface="Times New Roman" charset="0"/>
              </a:rPr>
              <a:t>troubadours</a:t>
            </a:r>
            <a:r>
              <a:rPr lang="fr-FR" sz="2400" i="1">
                <a:latin typeface="Calibri" charset="0"/>
                <a:cs typeface="Times New Roman" charset="0"/>
              </a:rPr>
              <a:t>, siège, chroniques.   </a:t>
            </a:r>
          </a:p>
          <a:p>
            <a:pPr marL="0" indent="0" algn="just">
              <a:lnSpc>
                <a:spcPct val="80000"/>
              </a:lnSpc>
              <a:buFont typeface="Arial" charset="0"/>
              <a:buNone/>
            </a:pPr>
            <a:endParaRPr lang="fr-FR" sz="2400" i="1">
              <a:latin typeface="Calibri" charset="0"/>
              <a:cs typeface="Times New Roman" charset="0"/>
            </a:endParaRPr>
          </a:p>
          <a:p>
            <a:pPr marL="0" indent="0" algn="just">
              <a:lnSpc>
                <a:spcPct val="80000"/>
              </a:lnSpc>
              <a:buFont typeface="Arial" charset="0"/>
              <a:buNone/>
            </a:pPr>
            <a:r>
              <a:rPr lang="fr-FR" sz="2400">
                <a:latin typeface="Calibri" charset="0"/>
                <a:cs typeface="Times New Roman" charset="0"/>
              </a:rPr>
              <a:t>3. </a:t>
            </a:r>
            <a:r>
              <a:rPr lang="fr-FR" sz="2400">
                <a:solidFill>
                  <a:srgbClr val="C00000"/>
                </a:solidFill>
                <a:latin typeface="Calibri" charset="0"/>
                <a:cs typeface="Times New Roman" charset="0"/>
              </a:rPr>
              <a:t>Le présent historique </a:t>
            </a:r>
            <a:r>
              <a:rPr lang="fr-FR" sz="2400">
                <a:latin typeface="Calibri" charset="0"/>
                <a:cs typeface="Times New Roman" charset="0"/>
              </a:rPr>
              <a:t>partout, </a:t>
            </a:r>
            <a:r>
              <a:rPr lang="fr-FR" sz="2400">
                <a:solidFill>
                  <a:srgbClr val="C00000"/>
                </a:solidFill>
                <a:latin typeface="Calibri" charset="0"/>
                <a:cs typeface="Times New Roman" charset="0"/>
              </a:rPr>
              <a:t>les CC antéposés, les anaphores : hommes &gt; ceux qui(3X)&gt; chacun </a:t>
            </a:r>
            <a:r>
              <a:rPr lang="fr-FR" sz="2400">
                <a:latin typeface="Calibri" charset="0"/>
                <a:cs typeface="Times New Roman" charset="0"/>
              </a:rPr>
              <a:t>(premier §) , </a:t>
            </a:r>
            <a:r>
              <a:rPr lang="fr-FR" sz="2400">
                <a:solidFill>
                  <a:srgbClr val="C00000"/>
                </a:solidFill>
                <a:latin typeface="Calibri" charset="0"/>
                <a:cs typeface="Times New Roman" charset="0"/>
              </a:rPr>
              <a:t>la valeur du « on </a:t>
            </a:r>
            <a:r>
              <a:rPr lang="fr-FR" sz="2400">
                <a:solidFill>
                  <a:srgbClr val="C00000"/>
                </a:solidFill>
                <a:latin typeface="Calibri" charset="0"/>
                <a:cs typeface="Times New Roman" charset="0"/>
                <a:hlinkClick r:id="rId2" action="ppaction://hlinksldjump"/>
              </a:rPr>
              <a:t>»(</a:t>
            </a:r>
            <a:r>
              <a:rPr lang="fr-FR" sz="2400">
                <a:latin typeface="Calibri" charset="0"/>
                <a:cs typeface="Times New Roman" charset="0"/>
                <a:hlinkClick r:id="rId2" action="ppaction://hlinksldjump"/>
              </a:rPr>
              <a:t>dernier §)</a:t>
            </a:r>
            <a:endParaRPr lang="fr-FR" sz="2400">
              <a:latin typeface="Calibri" charset="0"/>
              <a:cs typeface="Times New Roman" charset="0"/>
            </a:endParaRPr>
          </a:p>
          <a:p>
            <a:pPr marL="0" indent="0">
              <a:lnSpc>
                <a:spcPct val="80000"/>
              </a:lnSpc>
            </a:pPr>
            <a:endParaRPr lang="fr-FR" sz="2800">
              <a:latin typeface="Calibri" charset="0"/>
            </a:endParaRPr>
          </a:p>
        </p:txBody>
      </p:sp>
      <p:sp>
        <p:nvSpPr>
          <p:cNvPr id="3993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46C02A6-D10A-B14D-B316-DCD328C2876D}" type="slidenum">
              <a:rPr lang="fr-FR" sz="1200">
                <a:solidFill>
                  <a:srgbClr val="898989"/>
                </a:solidFill>
              </a:rPr>
              <a:pPr/>
              <a:t>20</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611188" y="3141663"/>
            <a:ext cx="7772400" cy="1362075"/>
          </a:xfrm>
        </p:spPr>
        <p:txBody>
          <a:bodyPr anchorCtr="1"/>
          <a:lstStyle/>
          <a:p>
            <a:pPr algn="ctr">
              <a:defRPr/>
            </a:pPr>
            <a:r>
              <a:rPr lang="fr-FR" dirty="0">
                <a:latin typeface="Comic Sans MS" panose="030F0702030302020204" pitchFamily="66" charset="0"/>
                <a:ea typeface="+mj-ea"/>
                <a:cs typeface="Times New Roman" pitchFamily="18"/>
              </a:rPr>
              <a:t>EDL et pratiques orales de la langue</a:t>
            </a:r>
          </a:p>
        </p:txBody>
      </p:sp>
      <p:sp>
        <p:nvSpPr>
          <p:cNvPr id="40962" name="Ellipse 8"/>
          <p:cNvSpPr>
            <a:spLocks/>
          </p:cNvSpPr>
          <p:nvPr/>
        </p:nvSpPr>
        <p:spPr bwMode="auto">
          <a:xfrm>
            <a:off x="250825" y="260350"/>
            <a:ext cx="4537075" cy="2160588"/>
          </a:xfrm>
          <a:custGeom>
            <a:avLst/>
            <a:gdLst>
              <a:gd name="T0" fmla="*/ 2268538 w 4537075"/>
              <a:gd name="T1" fmla="*/ 0 h 2160588"/>
              <a:gd name="T2" fmla="*/ 4537075 w 4537075"/>
              <a:gd name="T3" fmla="*/ 1080294 h 2160588"/>
              <a:gd name="T4" fmla="*/ 2268538 w 4537075"/>
              <a:gd name="T5" fmla="*/ 2160588 h 2160588"/>
              <a:gd name="T6" fmla="*/ 0 w 4537075"/>
              <a:gd name="T7" fmla="*/ 1080294 h 2160588"/>
              <a:gd name="T8" fmla="*/ 664439 w 4537075"/>
              <a:gd name="T9" fmla="*/ 316411 h 2160588"/>
              <a:gd name="T10" fmla="*/ 664439 w 4537075"/>
              <a:gd name="T11" fmla="*/ 1844177 h 2160588"/>
              <a:gd name="T12" fmla="*/ 3872636 w 4537075"/>
              <a:gd name="T13" fmla="*/ 1844177 h 2160588"/>
              <a:gd name="T14" fmla="*/ 3872636 w 4537075"/>
              <a:gd name="T15" fmla="*/ 316411 h 216058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664439 w 4537075"/>
              <a:gd name="T25" fmla="*/ 316411 h 2160588"/>
              <a:gd name="T26" fmla="*/ 3872636 w 4537075"/>
              <a:gd name="T27" fmla="*/ 1844177 h 2160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7075" h="2160588">
                <a:moveTo>
                  <a:pt x="0" y="1080294"/>
                </a:moveTo>
                <a:lnTo>
                  <a:pt x="-1" y="1080293"/>
                </a:lnTo>
                <a:cubicBezTo>
                  <a:pt x="-1" y="1676923"/>
                  <a:pt x="1015659" y="2160588"/>
                  <a:pt x="2268537" y="2160588"/>
                </a:cubicBezTo>
                <a:cubicBezTo>
                  <a:pt x="3521416" y="2160588"/>
                  <a:pt x="4537076" y="1676923"/>
                  <a:pt x="4537076" y="1080294"/>
                </a:cubicBezTo>
                <a:cubicBezTo>
                  <a:pt x="4537076" y="483664"/>
                  <a:pt x="3521416" y="0"/>
                  <a:pt x="2268538" y="0"/>
                </a:cubicBezTo>
                <a:cubicBezTo>
                  <a:pt x="1015659" y="0"/>
                  <a:pt x="0" y="483664"/>
                  <a:pt x="0" y="1080294"/>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2800">
                <a:solidFill>
                  <a:srgbClr val="002060"/>
                </a:solidFill>
                <a:latin typeface="Calibri" charset="0"/>
              </a:rPr>
              <a:t>5- Pratiques d</a:t>
            </a:r>
            <a:r>
              <a:rPr lang="ja-JP" altLang="fr-FR" sz="2800">
                <a:solidFill>
                  <a:srgbClr val="002060"/>
                </a:solidFill>
                <a:latin typeface="Calibri" charset="0"/>
              </a:rPr>
              <a:t>’</a:t>
            </a:r>
            <a:r>
              <a:rPr lang="fr-FR" altLang="ja-JP" sz="2800">
                <a:solidFill>
                  <a:srgbClr val="002060"/>
                </a:solidFill>
                <a:latin typeface="Calibri" charset="0"/>
              </a:rPr>
              <a:t>oral  </a:t>
            </a:r>
            <a:endParaRPr lang="fr-FR" sz="2800">
              <a:solidFill>
                <a:srgbClr val="002060"/>
              </a:solidFill>
              <a:latin typeface="Calibri" charset="0"/>
            </a:endParaRPr>
          </a:p>
        </p:txBody>
      </p:sp>
      <p:sp>
        <p:nvSpPr>
          <p:cNvPr id="40963"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2A3A9E1-30C6-9446-9BE9-45085F82A937}" type="slidenum">
              <a:rPr lang="fr-FR" sz="1200">
                <a:solidFill>
                  <a:srgbClr val="898989"/>
                </a:solidFill>
              </a:rPr>
              <a:pPr/>
              <a:t>21</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44391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457652F-1959-D947-93B3-EB1DB628B99B}" type="slidenum">
              <a:rPr lang="fr-FR" sz="1200">
                <a:solidFill>
                  <a:srgbClr val="898989"/>
                </a:solidFill>
              </a:rPr>
              <a:pPr/>
              <a:t>22</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a:xfrm>
            <a:off x="250825" y="260350"/>
            <a:ext cx="8785225" cy="531813"/>
          </a:xfrm>
        </p:spPr>
        <p:txBody>
          <a:bodyPr/>
          <a:lstStyle/>
          <a:p>
            <a:r>
              <a:rPr lang="fr-FR" sz="1500">
                <a:solidFill>
                  <a:srgbClr val="C00000"/>
                </a:solidFill>
                <a:latin typeface="Times New Roman" charset="0"/>
                <a:cs typeface="Times New Roman" charset="0"/>
              </a:rPr>
              <a:t> </a:t>
            </a:r>
            <a:r>
              <a:rPr lang="fr-FR" sz="1900">
                <a:solidFill>
                  <a:srgbClr val="C00000"/>
                </a:solidFill>
                <a:latin typeface="Comic Sans MS" charset="0"/>
                <a:cs typeface="Times New Roman" charset="0"/>
              </a:rPr>
              <a:t>Travail sur les différents registres de la langue à l</a:t>
            </a:r>
            <a:r>
              <a:rPr lang="ja-JP" altLang="fr-FR" sz="1900">
                <a:solidFill>
                  <a:srgbClr val="C00000"/>
                </a:solidFill>
                <a:latin typeface="Comic Sans MS" charset="0"/>
                <a:cs typeface="Times New Roman" charset="0"/>
              </a:rPr>
              <a:t>’</a:t>
            </a:r>
            <a:r>
              <a:rPr lang="fr-FR" altLang="ja-JP" sz="1900">
                <a:solidFill>
                  <a:srgbClr val="C00000"/>
                </a:solidFill>
                <a:latin typeface="Comic Sans MS" charset="0"/>
                <a:cs typeface="Times New Roman" charset="0"/>
              </a:rPr>
              <a:t>oral, quelques exemples </a:t>
            </a:r>
            <a:endParaRPr lang="fr-FR" sz="1900">
              <a:solidFill>
                <a:srgbClr val="C00000"/>
              </a:solidFill>
              <a:latin typeface="Comic Sans MS" charset="0"/>
              <a:cs typeface="Times New Roman" charset="0"/>
            </a:endParaRPr>
          </a:p>
        </p:txBody>
      </p:sp>
      <p:sp>
        <p:nvSpPr>
          <p:cNvPr id="44034" name="Espace réservé du contenu 2"/>
          <p:cNvSpPr>
            <a:spLocks noGrp="1"/>
          </p:cNvSpPr>
          <p:nvPr>
            <p:ph idx="1"/>
          </p:nvPr>
        </p:nvSpPr>
        <p:spPr>
          <a:xfrm>
            <a:off x="609600" y="1557338"/>
            <a:ext cx="7886700" cy="3754437"/>
          </a:xfrm>
        </p:spPr>
        <p:txBody>
          <a:bodyPr/>
          <a:lstStyle/>
          <a:p>
            <a:pPr marL="0" indent="0" algn="just">
              <a:lnSpc>
                <a:spcPct val="80000"/>
              </a:lnSpc>
              <a:buFont typeface="Arial" charset="0"/>
              <a:buNone/>
            </a:pPr>
            <a:r>
              <a:rPr lang="fr-FR" sz="2600">
                <a:latin typeface="Calibri" charset="0"/>
                <a:cs typeface="Times New Roman" charset="0"/>
              </a:rPr>
              <a:t>1- La dictée à l’adulte conduit à utiliser un oral proche des règles de fonctionnement de l’écrit, un oral scriptible.</a:t>
            </a:r>
          </a:p>
          <a:p>
            <a:pPr marL="0" indent="0" algn="just">
              <a:lnSpc>
                <a:spcPct val="80000"/>
              </a:lnSpc>
              <a:buFont typeface="Arial" charset="0"/>
              <a:buNone/>
            </a:pPr>
            <a:endParaRPr lang="fr-FR" sz="2600">
              <a:latin typeface="Calibri" charset="0"/>
              <a:cs typeface="Times New Roman" charset="0"/>
            </a:endParaRPr>
          </a:p>
          <a:p>
            <a:pPr marL="0" indent="0" algn="just">
              <a:lnSpc>
                <a:spcPct val="80000"/>
              </a:lnSpc>
              <a:buFont typeface="Arial" charset="0"/>
              <a:buNone/>
            </a:pPr>
            <a:r>
              <a:rPr lang="fr-FR" sz="2600">
                <a:latin typeface="Calibri" charset="0"/>
                <a:cs typeface="Times New Roman" charset="0"/>
              </a:rPr>
              <a:t>2- L’exposé  relève aussi quelquefois d’un oral normé.</a:t>
            </a:r>
          </a:p>
          <a:p>
            <a:pPr marL="0" indent="0" algn="just">
              <a:lnSpc>
                <a:spcPct val="80000"/>
              </a:lnSpc>
              <a:buFont typeface="Arial" charset="0"/>
              <a:buNone/>
            </a:pPr>
            <a:endParaRPr lang="fr-FR" sz="2600">
              <a:latin typeface="Calibri" charset="0"/>
              <a:cs typeface="Times New Roman" charset="0"/>
            </a:endParaRPr>
          </a:p>
          <a:p>
            <a:pPr marL="0" indent="0" algn="just">
              <a:lnSpc>
                <a:spcPct val="80000"/>
              </a:lnSpc>
              <a:buFont typeface="Arial" charset="0"/>
              <a:buNone/>
            </a:pPr>
            <a:r>
              <a:rPr lang="fr-FR" sz="2600">
                <a:latin typeface="Calibri" charset="0"/>
                <a:cs typeface="Times New Roman" charset="0"/>
              </a:rPr>
              <a:t>3- Les jeux de rôles et la théâtralisation permettent d’introduire des variations langagières liées à la situation imaginée, jouée. </a:t>
            </a:r>
          </a:p>
          <a:p>
            <a:pPr marL="0" indent="0" algn="just">
              <a:lnSpc>
                <a:spcPct val="80000"/>
              </a:lnSpc>
              <a:buFont typeface="Arial" charset="0"/>
              <a:buNone/>
            </a:pPr>
            <a:endParaRPr lang="fr-FR" sz="2600">
              <a:latin typeface="Calibri" charset="0"/>
              <a:cs typeface="Times New Roman" charset="0"/>
            </a:endParaRPr>
          </a:p>
          <a:p>
            <a:pPr marL="0" indent="0" algn="just">
              <a:lnSpc>
                <a:spcPct val="80000"/>
              </a:lnSpc>
              <a:buFont typeface="Arial" charset="0"/>
              <a:buNone/>
            </a:pPr>
            <a:r>
              <a:rPr lang="fr-FR" sz="2600">
                <a:latin typeface="Calibri" charset="0"/>
                <a:cs typeface="Times New Roman" charset="0"/>
              </a:rPr>
              <a:t>4- Enfin dans chaque discipline, l’oral spontané et  les interactions entre élèves  s’appuient sur le lexique et les raisonnements propres aux spécificités de la discipline : le langage. </a:t>
            </a:r>
          </a:p>
        </p:txBody>
      </p:sp>
      <p:sp>
        <p:nvSpPr>
          <p:cNvPr id="4403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E36FC49-2519-494F-94EE-EC1751217E38}" type="slidenum">
              <a:rPr lang="fr-FR" sz="1200">
                <a:solidFill>
                  <a:srgbClr val="898989"/>
                </a:solidFill>
              </a:rPr>
              <a:pPr/>
              <a:t>23</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solidFill>
                  <a:srgbClr val="E46C0A"/>
                </a:solidFill>
                <a:latin typeface="Comic Sans MS" charset="0"/>
                <a:cs typeface="+mj-cs"/>
              </a:rPr>
              <a:t/>
            </a:r>
            <a:br>
              <a:rPr lang="fr-FR" sz="4300" u="sng">
                <a:solidFill>
                  <a:srgbClr val="E46C0A"/>
                </a:solidFill>
                <a:latin typeface="Comic Sans MS" charset="0"/>
                <a:cs typeface="+mj-cs"/>
              </a:rPr>
            </a:br>
            <a:endParaRPr lang="fr-FR" sz="3200">
              <a:solidFill>
                <a:srgbClr val="E46C0A"/>
              </a:solidFill>
              <a:latin typeface="Calibri" charset="0"/>
              <a:cs typeface="+mj-cs"/>
            </a:endParaRPr>
          </a:p>
        </p:txBody>
      </p:sp>
      <p:sp>
        <p:nvSpPr>
          <p:cNvPr id="45058" name="Espace réservé du contenu 3"/>
          <p:cNvSpPr>
            <a:spLocks noGrp="1"/>
          </p:cNvSpPr>
          <p:nvPr>
            <p:ph idx="1"/>
          </p:nvPr>
        </p:nvSpPr>
        <p:spPr>
          <a:xfrm>
            <a:off x="539750" y="1031875"/>
            <a:ext cx="7989888"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Le programme</a:t>
            </a:r>
            <a:r>
              <a:rPr lang="fr-FR" sz="4000">
                <a:latin typeface="Comic Sans MS" charset="0"/>
              </a:rPr>
              <a:t>:</a:t>
            </a:r>
          </a:p>
          <a:p>
            <a:pPr eaLnBrk="1" hangingPunct="1">
              <a:buFont typeface="Arial" charset="0"/>
              <a:buNone/>
            </a:pPr>
            <a:endParaRPr lang="fr-FR" sz="4000">
              <a:latin typeface="Comic Sans MS" charset="0"/>
            </a:endParaRPr>
          </a:p>
          <a:p>
            <a:pPr algn="just" eaLnBrk="1" hangingPunct="1">
              <a:buFont typeface="Arial" charset="0"/>
              <a:buNone/>
            </a:pPr>
            <a:r>
              <a:rPr lang="fr-FR" sz="4000">
                <a:latin typeface="Calibri" charset="0"/>
              </a:rPr>
              <a:t>L</a:t>
            </a:r>
            <a:r>
              <a:rPr lang="ja-JP" altLang="fr-FR" sz="4000">
                <a:latin typeface="Calibri" charset="0"/>
              </a:rPr>
              <a:t>’</a:t>
            </a:r>
            <a:r>
              <a:rPr lang="fr-FR" altLang="ja-JP" sz="4000">
                <a:latin typeface="Calibri" charset="0"/>
              </a:rPr>
              <a:t>étude de la langue doit </a:t>
            </a:r>
            <a:r>
              <a:rPr lang="fr-FR" altLang="ja-JP" sz="4000" u="sng">
                <a:latin typeface="Calibri" charset="0"/>
              </a:rPr>
              <a:t>être </a:t>
            </a:r>
            <a:r>
              <a:rPr lang="fr-FR" altLang="ja-JP" sz="4000" b="1" u="sng">
                <a:latin typeface="Calibri" charset="0"/>
              </a:rPr>
              <a:t>explicite, réflexive</a:t>
            </a:r>
            <a:r>
              <a:rPr lang="fr-FR" altLang="ja-JP" sz="4000" b="1">
                <a:latin typeface="Calibri" charset="0"/>
              </a:rPr>
              <a:t> </a:t>
            </a:r>
            <a:r>
              <a:rPr lang="fr-FR" altLang="ja-JP" sz="4000">
                <a:latin typeface="Calibri" charset="0"/>
              </a:rPr>
              <a:t>et mise au service de la compréhension de textes et de l</a:t>
            </a:r>
            <a:r>
              <a:rPr lang="ja-JP" altLang="fr-FR" sz="4000">
                <a:latin typeface="Calibri" charset="0"/>
              </a:rPr>
              <a:t>’</a:t>
            </a:r>
            <a:r>
              <a:rPr lang="fr-FR" altLang="ja-JP" sz="4000">
                <a:latin typeface="Calibri" charset="0"/>
              </a:rPr>
              <a:t>écriture de textes.</a:t>
            </a:r>
          </a:p>
          <a:p>
            <a:pPr eaLnBrk="1" hangingPunct="1">
              <a:buFontTx/>
              <a:buChar char="-"/>
            </a:pPr>
            <a:endParaRPr lang="fr-FR">
              <a:latin typeface="Comic Sans MS" charset="0"/>
            </a:endParaRPr>
          </a:p>
          <a:p>
            <a:pPr eaLnBrk="1" hangingPunct="1">
              <a:buFontTx/>
              <a:buNone/>
            </a:pPr>
            <a:endParaRPr lang="fr-FR" sz="1100">
              <a:latin typeface="Comic Sans MS" charset="0"/>
            </a:endParaRPr>
          </a:p>
          <a:p>
            <a:pPr eaLnBrk="1" hangingPunct="1">
              <a:buFontTx/>
              <a:buNone/>
            </a:pPr>
            <a:endParaRPr lang="fr-FR" sz="1100">
              <a:latin typeface="Comic Sans MS" charset="0"/>
            </a:endParaRPr>
          </a:p>
        </p:txBody>
      </p:sp>
      <p:sp>
        <p:nvSpPr>
          <p:cNvPr id="45059" name="Espace réservé du numéro de diapositive 5"/>
          <p:cNvSpPr>
            <a:spLocks noGrp="1"/>
          </p:cNvSpPr>
          <p:nvPr>
            <p:ph type="sldNum" sz="quarter" idx="12"/>
          </p:nvPr>
        </p:nvSpPr>
        <p:spPr bwMode="auto">
          <a:xfrm>
            <a:off x="8243888" y="6453188"/>
            <a:ext cx="431800" cy="25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316E5FC-F4DC-E240-B5BE-AFD85274E236}" type="slidenum">
              <a:rPr lang="fr-FR" sz="1400"/>
              <a:pPr/>
              <a:t>24</a:t>
            </a:fld>
            <a:endParaRPr lang="fr-FR" sz="1400"/>
          </a:p>
        </p:txBody>
      </p:sp>
      <p:sp>
        <p:nvSpPr>
          <p:cNvPr id="4506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solidFill>
                  <a:srgbClr val="E46C0A"/>
                </a:solidFill>
                <a:latin typeface="Comic Sans MS" charset="0"/>
                <a:cs typeface="+mj-cs"/>
              </a:rPr>
              <a:t/>
            </a:r>
            <a:br>
              <a:rPr lang="fr-FR" sz="4300" u="sng">
                <a:solidFill>
                  <a:srgbClr val="E46C0A"/>
                </a:solidFill>
                <a:latin typeface="Comic Sans MS" charset="0"/>
                <a:cs typeface="+mj-cs"/>
              </a:rPr>
            </a:br>
            <a:endParaRPr lang="fr-FR" sz="3200">
              <a:solidFill>
                <a:srgbClr val="E46C0A"/>
              </a:solidFill>
              <a:latin typeface="Calibri" charset="0"/>
              <a:cs typeface="+mj-cs"/>
            </a:endParaRPr>
          </a:p>
        </p:txBody>
      </p:sp>
      <p:sp>
        <p:nvSpPr>
          <p:cNvPr id="47106" name="Espace réservé du contenu 3"/>
          <p:cNvSpPr>
            <a:spLocks noGrp="1"/>
          </p:cNvSpPr>
          <p:nvPr>
            <p:ph idx="1"/>
          </p:nvPr>
        </p:nvSpPr>
        <p:spPr>
          <a:xfrm>
            <a:off x="323850" y="1031875"/>
            <a:ext cx="8569325"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Le programme cycle 3 </a:t>
            </a:r>
            <a:r>
              <a:rPr lang="fr-FR" sz="4000">
                <a:latin typeface="Comic Sans MS" charset="0"/>
              </a:rPr>
              <a:t>:</a:t>
            </a:r>
            <a:endParaRPr lang="fr-FR" sz="1200">
              <a:latin typeface="Comic Sans MS" charset="0"/>
            </a:endParaRPr>
          </a:p>
          <a:p>
            <a:pPr algn="just" eaLnBrk="1" hangingPunct="1">
              <a:buFontTx/>
              <a:buNone/>
            </a:pPr>
            <a:r>
              <a:rPr lang="fr-FR" sz="3600">
                <a:latin typeface="Calibri" charset="0"/>
              </a:rPr>
              <a:t> </a:t>
            </a:r>
            <a:r>
              <a:rPr lang="fr-FR">
                <a:latin typeface="Calibri" charset="0"/>
              </a:rPr>
              <a:t> </a:t>
            </a:r>
          </a:p>
          <a:p>
            <a:pPr algn="just" eaLnBrk="1" hangingPunct="1">
              <a:buFontTx/>
              <a:buNone/>
            </a:pPr>
            <a:r>
              <a:rPr lang="fr-FR" b="1" i="1">
                <a:solidFill>
                  <a:schemeClr val="accent1"/>
                </a:solidFill>
                <a:latin typeface="Calibri" charset="0"/>
                <a:sym typeface="Wingdings" charset="0"/>
              </a:rPr>
              <a:t>Revenue de vacances, Dominique reprend le travail lundi matin.</a:t>
            </a:r>
          </a:p>
          <a:p>
            <a:pPr eaLnBrk="1" hangingPunct="1">
              <a:buFontTx/>
              <a:buNone/>
            </a:pPr>
            <a:endParaRPr lang="fr-FR" sz="2800" b="1">
              <a:latin typeface="Calibri" charset="0"/>
            </a:endParaRPr>
          </a:p>
          <a:p>
            <a:pPr eaLnBrk="1" hangingPunct="1">
              <a:buFont typeface="Arial" charset="0"/>
              <a:buNone/>
            </a:pPr>
            <a:r>
              <a:rPr lang="fr-FR" b="1" i="1">
                <a:solidFill>
                  <a:schemeClr val="accent2"/>
                </a:solidFill>
                <a:latin typeface="Calibri" charset="0"/>
                <a:sym typeface="Wingdings" charset="0"/>
              </a:rPr>
              <a:t>Rugby: les Bleues en finale!</a:t>
            </a:r>
          </a:p>
          <a:p>
            <a:pPr eaLnBrk="1" hangingPunct="1">
              <a:buFontTx/>
              <a:buNone/>
            </a:pPr>
            <a:endParaRPr lang="fr-FR" sz="2800">
              <a:latin typeface="Comic Sans MS" charset="0"/>
            </a:endParaRPr>
          </a:p>
        </p:txBody>
      </p:sp>
      <p:sp>
        <p:nvSpPr>
          <p:cNvPr id="47107" name="Espace réservé du numéro de diapositive 5"/>
          <p:cNvSpPr>
            <a:spLocks noGrp="1"/>
          </p:cNvSpPr>
          <p:nvPr>
            <p:ph type="sldNum" sz="quarter" idx="12"/>
          </p:nvPr>
        </p:nvSpPr>
        <p:spPr bwMode="auto">
          <a:xfrm>
            <a:off x="8243888" y="6453188"/>
            <a:ext cx="214312" cy="25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F44E5AE-88A6-E448-BA65-FB6CEB00E858}" type="slidenum">
              <a:rPr lang="fr-FR" sz="1400"/>
              <a:pPr/>
              <a:t>25</a:t>
            </a:fld>
            <a:endParaRPr lang="fr-FR" sz="1400"/>
          </a:p>
        </p:txBody>
      </p:sp>
      <p:sp>
        <p:nvSpPr>
          <p:cNvPr id="4710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
        <p:nvSpPr>
          <p:cNvPr id="2" name="Ellipse 1"/>
          <p:cNvSpPr/>
          <p:nvPr/>
        </p:nvSpPr>
        <p:spPr>
          <a:xfrm>
            <a:off x="1619250" y="2492375"/>
            <a:ext cx="287338" cy="4318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Ellipse 2"/>
          <p:cNvSpPr/>
          <p:nvPr/>
        </p:nvSpPr>
        <p:spPr>
          <a:xfrm>
            <a:off x="2195513" y="4005263"/>
            <a:ext cx="288925" cy="57626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Ellipse 4"/>
          <p:cNvSpPr/>
          <p:nvPr/>
        </p:nvSpPr>
        <p:spPr>
          <a:xfrm>
            <a:off x="2987675" y="4005263"/>
            <a:ext cx="215900" cy="5762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95288" y="115888"/>
            <a:ext cx="8640762" cy="649287"/>
          </a:xfrm>
        </p:spPr>
        <p:txBody>
          <a:bodyPr/>
          <a:lstStyle/>
          <a:p>
            <a:pPr eaLnBrk="1" hangingPunct="1"/>
            <a:r>
              <a:rPr lang="fr-FR" sz="4000" u="sng">
                <a:latin typeface="Comic Sans MS" charset="0"/>
              </a:rPr>
              <a:t/>
            </a:r>
            <a:br>
              <a:rPr lang="fr-FR" sz="4000" u="sng">
                <a:latin typeface="Comic Sans MS" charset="0"/>
              </a:rPr>
            </a:br>
            <a:r>
              <a:rPr lang="fr-FR" sz="3600" u="sng">
                <a:solidFill>
                  <a:srgbClr val="E46C0A"/>
                </a:solidFill>
                <a:latin typeface="Comic Sans MS" charset="0"/>
              </a:rPr>
              <a:t>Étude de la langue au cycle 3</a:t>
            </a:r>
            <a:r>
              <a:rPr lang="fr-FR" sz="4300" u="sng">
                <a:solidFill>
                  <a:srgbClr val="E46C0A"/>
                </a:solidFill>
                <a:latin typeface="Comic Sans MS" charset="0"/>
              </a:rPr>
              <a:t/>
            </a:r>
            <a:br>
              <a:rPr lang="fr-FR" sz="4300" u="sng">
                <a:solidFill>
                  <a:srgbClr val="E46C0A"/>
                </a:solidFill>
                <a:latin typeface="Comic Sans MS" charset="0"/>
              </a:rPr>
            </a:br>
            <a:endParaRPr lang="fr-FR" sz="3200">
              <a:solidFill>
                <a:srgbClr val="E46C0A"/>
              </a:solidFill>
              <a:latin typeface="Calibri" charset="0"/>
            </a:endParaRPr>
          </a:p>
        </p:txBody>
      </p:sp>
      <p:sp>
        <p:nvSpPr>
          <p:cNvPr id="49154" name="Espace réservé du contenu 3"/>
          <p:cNvSpPr>
            <a:spLocks noGrp="1"/>
          </p:cNvSpPr>
          <p:nvPr>
            <p:ph idx="1"/>
          </p:nvPr>
        </p:nvSpPr>
        <p:spPr>
          <a:xfrm>
            <a:off x="585788" y="836613"/>
            <a:ext cx="7989887" cy="5407025"/>
          </a:xfrm>
        </p:spPr>
        <p:txBody>
          <a:bodyPr/>
          <a:lstStyle/>
          <a:p>
            <a:pPr eaLnBrk="1" hangingPunct="1">
              <a:buFont typeface="Wingdings" charset="0"/>
              <a:buChar char="v"/>
            </a:pPr>
            <a:r>
              <a:rPr lang="fr-FR" sz="4000">
                <a:latin typeface="Comic Sans MS" charset="0"/>
              </a:rPr>
              <a:t> </a:t>
            </a:r>
            <a:r>
              <a:rPr lang="fr-FR" sz="4000" u="sng">
                <a:latin typeface="Comic Sans MS" charset="0"/>
              </a:rPr>
              <a:t>Le programme cycle 3 </a:t>
            </a:r>
            <a:r>
              <a:rPr lang="fr-FR" sz="4000">
                <a:latin typeface="Comic Sans MS" charset="0"/>
              </a:rPr>
              <a:t>:</a:t>
            </a:r>
            <a:endParaRPr lang="fr-FR" sz="1200">
              <a:latin typeface="Comic Sans MS" charset="0"/>
            </a:endParaRPr>
          </a:p>
          <a:p>
            <a:pPr algn="just" eaLnBrk="1" hangingPunct="1">
              <a:buFontTx/>
              <a:buNone/>
            </a:pPr>
            <a:r>
              <a:rPr lang="fr-FR" sz="3600">
                <a:latin typeface="Calibri" charset="0"/>
              </a:rPr>
              <a:t> </a:t>
            </a:r>
            <a:r>
              <a:rPr lang="fr-FR">
                <a:latin typeface="Calibri" charset="0"/>
              </a:rPr>
              <a:t> </a:t>
            </a:r>
          </a:p>
          <a:p>
            <a:pPr eaLnBrk="1" hangingPunct="1">
              <a:buFontTx/>
              <a:buNone/>
            </a:pPr>
            <a:endParaRPr lang="fr-FR" sz="2800">
              <a:latin typeface="Comic Sans MS" charset="0"/>
            </a:endParaRPr>
          </a:p>
        </p:txBody>
      </p:sp>
      <p:sp>
        <p:nvSpPr>
          <p:cNvPr id="49155" name="Espace réservé du numéro de diapositive 5"/>
          <p:cNvSpPr>
            <a:spLocks noGrp="1"/>
          </p:cNvSpPr>
          <p:nvPr>
            <p:ph type="sldNum" sz="quarter" idx="12"/>
          </p:nvPr>
        </p:nvSpPr>
        <p:spPr bwMode="auto">
          <a:xfrm>
            <a:off x="8243888" y="6453188"/>
            <a:ext cx="214312" cy="25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3A14931-0FF3-5944-BC57-BFFDED89E6DD}" type="slidenum">
              <a:rPr lang="fr-FR" sz="1400"/>
              <a:pPr/>
              <a:t>26</a:t>
            </a:fld>
            <a:endParaRPr lang="fr-FR" sz="1400"/>
          </a:p>
        </p:txBody>
      </p:sp>
      <p:sp>
        <p:nvSpPr>
          <p:cNvPr id="49156" name="Espace réservé du numéro de diapositive 2"/>
          <p:cNvSpPr txBox="1">
            <a:spLocks noGrp="1"/>
          </p:cNvSpPr>
          <p:nvPr/>
        </p:nvSpPr>
        <p:spPr bwMode="auto">
          <a:xfrm>
            <a:off x="7956550" y="6315075"/>
            <a:ext cx="863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378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584325"/>
            <a:ext cx="7326313"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395288" y="115888"/>
            <a:ext cx="8640762" cy="649287"/>
          </a:xfrm>
        </p:spPr>
        <p:txBody>
          <a:bodyPr/>
          <a:lstStyle/>
          <a:p>
            <a:pPr eaLnBrk="1" hangingPunct="1"/>
            <a:r>
              <a:rPr lang="fr-FR" sz="3600" u="sng">
                <a:solidFill>
                  <a:srgbClr val="E46C0A"/>
                </a:solidFill>
                <a:latin typeface="Comic Sans MS" charset="0"/>
              </a:rPr>
              <a:t>Étude de la langue au cycle 3</a:t>
            </a:r>
            <a:endParaRPr lang="fr-FR" sz="3200">
              <a:solidFill>
                <a:srgbClr val="E46C0A"/>
              </a:solidFill>
              <a:latin typeface="Calibri" charset="0"/>
            </a:endParaRPr>
          </a:p>
        </p:txBody>
      </p:sp>
      <p:sp>
        <p:nvSpPr>
          <p:cNvPr id="51202" name="Espace réservé du contenu 3"/>
          <p:cNvSpPr>
            <a:spLocks noGrp="1"/>
          </p:cNvSpPr>
          <p:nvPr>
            <p:ph idx="1"/>
          </p:nvPr>
        </p:nvSpPr>
        <p:spPr>
          <a:xfrm>
            <a:off x="585788" y="836613"/>
            <a:ext cx="7989887" cy="5407025"/>
          </a:xfrm>
        </p:spPr>
        <p:txBody>
          <a:bodyPr/>
          <a:lstStyle/>
          <a:p>
            <a:pPr eaLnBrk="1" hangingPunct="1">
              <a:buFont typeface="Wingdings" charset="0"/>
              <a:buChar char="v"/>
            </a:pPr>
            <a:r>
              <a:rPr lang="fr-FR" sz="4000">
                <a:latin typeface="Comic Sans MS" charset="0"/>
              </a:rPr>
              <a:t> </a:t>
            </a:r>
            <a:r>
              <a:rPr lang="fr-FR" sz="4000" u="sng">
                <a:latin typeface="Comic Sans MS" charset="0"/>
              </a:rPr>
              <a:t>Le programme cycle 3 </a:t>
            </a:r>
            <a:r>
              <a:rPr lang="fr-FR" sz="4000">
                <a:latin typeface="Comic Sans MS" charset="0"/>
              </a:rPr>
              <a:t>:</a:t>
            </a:r>
            <a:endParaRPr lang="fr-FR" sz="1200">
              <a:latin typeface="Comic Sans MS" charset="0"/>
            </a:endParaRPr>
          </a:p>
          <a:p>
            <a:pPr algn="just" eaLnBrk="1" hangingPunct="1">
              <a:buFontTx/>
              <a:buNone/>
            </a:pPr>
            <a:r>
              <a:rPr lang="fr-FR" sz="3600">
                <a:latin typeface="Calibri" charset="0"/>
              </a:rPr>
              <a:t> </a:t>
            </a:r>
            <a:r>
              <a:rPr lang="fr-FR">
                <a:latin typeface="Calibri" charset="0"/>
              </a:rPr>
              <a:t> </a:t>
            </a:r>
          </a:p>
          <a:p>
            <a:pPr algn="just" eaLnBrk="1" hangingPunct="1">
              <a:buFontTx/>
              <a:buNone/>
            </a:pPr>
            <a:r>
              <a:rPr lang="fr-FR" sz="2800">
                <a:latin typeface="Calibri" charset="0"/>
              </a:rPr>
              <a:t>Son objectif est de mettre en évidence les régularités</a:t>
            </a:r>
          </a:p>
          <a:p>
            <a:pPr algn="just" eaLnBrk="1" hangingPunct="1">
              <a:buFontTx/>
              <a:buNone/>
            </a:pPr>
            <a:endParaRPr lang="fr-FR" sz="2800">
              <a:latin typeface="Calibri" charset="0"/>
            </a:endParaRPr>
          </a:p>
          <a:p>
            <a:pPr algn="just" eaLnBrk="1" hangingPunct="1">
              <a:buFontTx/>
              <a:buNone/>
            </a:pPr>
            <a:r>
              <a:rPr lang="fr-FR" sz="2800">
                <a:latin typeface="Calibri" charset="0"/>
              </a:rPr>
              <a:t>L</a:t>
            </a:r>
            <a:r>
              <a:rPr lang="ja-JP" altLang="fr-FR" sz="2800">
                <a:latin typeface="Calibri" charset="0"/>
              </a:rPr>
              <a:t>’</a:t>
            </a:r>
            <a:r>
              <a:rPr lang="fr-FR" altLang="ja-JP" sz="2800">
                <a:latin typeface="Calibri" charset="0"/>
              </a:rPr>
              <a:t>étude de la langue s</a:t>
            </a:r>
            <a:r>
              <a:rPr lang="ja-JP" altLang="fr-FR" sz="2800">
                <a:latin typeface="Calibri" charset="0"/>
              </a:rPr>
              <a:t>’</a:t>
            </a:r>
            <a:r>
              <a:rPr lang="fr-FR" altLang="ja-JP" sz="2800">
                <a:latin typeface="Calibri" charset="0"/>
              </a:rPr>
              <a:t>appuie, comme au cycle 2, sur des corpus permettant la comparaison, la transformation (substitution, déplacement, ajout, suppression), le tri et le classement afin d</a:t>
            </a:r>
            <a:r>
              <a:rPr lang="ja-JP" altLang="fr-FR" sz="2800">
                <a:latin typeface="Calibri" charset="0"/>
              </a:rPr>
              <a:t>’</a:t>
            </a:r>
            <a:r>
              <a:rPr lang="fr-FR" altLang="ja-JP" sz="2800">
                <a:latin typeface="Calibri" charset="0"/>
              </a:rPr>
              <a:t>identifier des régularités. </a:t>
            </a:r>
            <a:endParaRPr lang="fr-FR" sz="2800">
              <a:latin typeface="Calibri" charset="0"/>
            </a:endParaRPr>
          </a:p>
        </p:txBody>
      </p:sp>
      <p:sp>
        <p:nvSpPr>
          <p:cNvPr id="51203" name="Espace réservé du numéro de diapositive 5"/>
          <p:cNvSpPr>
            <a:spLocks noGrp="1"/>
          </p:cNvSpPr>
          <p:nvPr>
            <p:ph type="sldNum" sz="quarter" idx="12"/>
          </p:nvPr>
        </p:nvSpPr>
        <p:spPr bwMode="auto">
          <a:xfrm>
            <a:off x="8243888" y="6453188"/>
            <a:ext cx="214312" cy="25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B4D21F9-95D5-3C4C-A8B3-460F46B827BC}" type="slidenum">
              <a:rPr lang="fr-FR" sz="1400"/>
              <a:pPr/>
              <a:t>27</a:t>
            </a:fld>
            <a:endParaRPr lang="fr-FR" sz="1400"/>
          </a:p>
        </p:txBody>
      </p:sp>
      <p:sp>
        <p:nvSpPr>
          <p:cNvPr id="51204" name="Espace réservé du numéro de diapositive 2"/>
          <p:cNvSpPr txBox="1">
            <a:spLocks noGrp="1"/>
          </p:cNvSpPr>
          <p:nvPr/>
        </p:nvSpPr>
        <p:spPr bwMode="auto">
          <a:xfrm>
            <a:off x="8243888" y="6453188"/>
            <a:ext cx="2889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95288" y="115888"/>
            <a:ext cx="8640762" cy="649287"/>
          </a:xfrm>
        </p:spPr>
        <p:txBody>
          <a:bodyPr/>
          <a:lstStyle/>
          <a:p>
            <a:pPr eaLnBrk="1" hangingPunct="1"/>
            <a:r>
              <a:rPr lang="fr-FR" sz="4000" u="sng">
                <a:latin typeface="Comic Sans MS" charset="0"/>
              </a:rPr>
              <a:t/>
            </a:r>
            <a:br>
              <a:rPr lang="fr-FR" sz="4000" u="sng">
                <a:latin typeface="Comic Sans MS" charset="0"/>
              </a:rPr>
            </a:br>
            <a:r>
              <a:rPr lang="fr-FR" sz="3600" u="sng">
                <a:solidFill>
                  <a:srgbClr val="E46C0A"/>
                </a:solidFill>
                <a:latin typeface="Comic Sans MS" charset="0"/>
              </a:rPr>
              <a:t>Étude de la langue au cycle 3</a:t>
            </a:r>
            <a:r>
              <a:rPr lang="fr-FR" sz="4300" u="sng">
                <a:latin typeface="Comic Sans MS" charset="0"/>
              </a:rPr>
              <a:t/>
            </a:r>
            <a:br>
              <a:rPr lang="fr-FR" sz="4300" u="sng">
                <a:latin typeface="Comic Sans MS" charset="0"/>
              </a:rPr>
            </a:br>
            <a:endParaRPr lang="fr-FR" sz="3200">
              <a:latin typeface="Calibri" charset="0"/>
            </a:endParaRPr>
          </a:p>
        </p:txBody>
      </p:sp>
      <p:sp>
        <p:nvSpPr>
          <p:cNvPr id="53250" name="Espace réservé du contenu 3"/>
          <p:cNvSpPr>
            <a:spLocks noGrp="1"/>
          </p:cNvSpPr>
          <p:nvPr>
            <p:ph idx="1"/>
          </p:nvPr>
        </p:nvSpPr>
        <p:spPr>
          <a:xfrm>
            <a:off x="539750" y="1031875"/>
            <a:ext cx="7989888" cy="5216525"/>
          </a:xfrm>
        </p:spPr>
        <p:txBody>
          <a:bodyPr/>
          <a:lstStyle/>
          <a:p>
            <a:pPr eaLnBrk="1" hangingPunct="1">
              <a:lnSpc>
                <a:spcPct val="90000"/>
              </a:lnSpc>
              <a:buFont typeface="Wingdings" charset="0"/>
              <a:buChar char="v"/>
            </a:pPr>
            <a:r>
              <a:rPr lang="fr-FR" sz="4000">
                <a:latin typeface="Comic Sans MS" charset="0"/>
              </a:rPr>
              <a:t> </a:t>
            </a:r>
            <a:r>
              <a:rPr lang="fr-FR" sz="4000" u="sng">
                <a:latin typeface="Comic Sans MS" charset="0"/>
              </a:rPr>
              <a:t>Comment faire</a:t>
            </a:r>
            <a:r>
              <a:rPr lang="fr-FR" sz="4000">
                <a:latin typeface="Comic Sans MS" charset="0"/>
              </a:rPr>
              <a:t>:</a:t>
            </a:r>
          </a:p>
          <a:p>
            <a:pPr eaLnBrk="1" hangingPunct="1">
              <a:lnSpc>
                <a:spcPct val="90000"/>
              </a:lnSpc>
              <a:buFontTx/>
              <a:buNone/>
            </a:pPr>
            <a:endParaRPr lang="fr-FR" sz="1200">
              <a:latin typeface="Comic Sans MS" charset="0"/>
            </a:endParaRPr>
          </a:p>
          <a:p>
            <a:pPr eaLnBrk="1" hangingPunct="1">
              <a:lnSpc>
                <a:spcPct val="90000"/>
              </a:lnSpc>
              <a:buFont typeface="Courier New" charset="0"/>
              <a:buChar char="o"/>
            </a:pPr>
            <a:r>
              <a:rPr lang="fr-FR" b="1">
                <a:solidFill>
                  <a:srgbClr val="FF0000"/>
                </a:solidFill>
                <a:latin typeface="Comic Sans MS" charset="0"/>
              </a:rPr>
              <a:t>Mise en situation:</a:t>
            </a:r>
            <a:endParaRPr lang="fr-FR" b="1">
              <a:latin typeface="Comic Sans MS" charset="0"/>
            </a:endParaRPr>
          </a:p>
          <a:p>
            <a:pPr eaLnBrk="1" hangingPunct="1">
              <a:lnSpc>
                <a:spcPct val="90000"/>
              </a:lnSpc>
              <a:buFont typeface="Arial" charset="0"/>
              <a:buNone/>
            </a:pPr>
            <a:r>
              <a:rPr lang="fr-FR" b="1">
                <a:latin typeface="Comic Sans MS" charset="0"/>
              </a:rPr>
              <a:t>À partir du corpus suivant trouver un classement des mots:</a:t>
            </a:r>
          </a:p>
          <a:p>
            <a:pPr eaLnBrk="1" hangingPunct="1">
              <a:lnSpc>
                <a:spcPct val="90000"/>
              </a:lnSpc>
              <a:buFont typeface="Arial" charset="0"/>
              <a:buNone/>
            </a:pPr>
            <a:r>
              <a:rPr lang="fr-FR">
                <a:latin typeface="Calibri" charset="0"/>
              </a:rPr>
              <a:t>marron – classe – porte – souris – jurons – sale – rate – vive – court – nappe – vague – coupe – causes – joues – tasse – masse – faux- trompe – place – ferme-basse – pilote – capitale – brave – pile – tourmente – rapide – combles – meuble </a:t>
            </a:r>
          </a:p>
          <a:p>
            <a:pPr eaLnBrk="1" hangingPunct="1">
              <a:lnSpc>
                <a:spcPct val="90000"/>
              </a:lnSpc>
              <a:buFont typeface="Arial" charset="0"/>
              <a:buNone/>
            </a:pPr>
            <a:endParaRPr lang="fr-FR" b="1">
              <a:latin typeface="Comic Sans MS" charset="0"/>
            </a:endParaRPr>
          </a:p>
        </p:txBody>
      </p:sp>
      <p:sp>
        <p:nvSpPr>
          <p:cNvPr id="53251"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47F8798-938E-C741-86A3-F67480B5A17F}" type="slidenum">
              <a:rPr lang="fr-FR" sz="1400"/>
              <a:pPr/>
              <a:t>28</a:t>
            </a:fld>
            <a:endParaRPr lang="fr-FR" sz="1400"/>
          </a:p>
        </p:txBody>
      </p:sp>
      <p:sp>
        <p:nvSpPr>
          <p:cNvPr id="53252"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395288" y="115888"/>
            <a:ext cx="8640762" cy="433387"/>
          </a:xfrm>
        </p:spPr>
        <p:txBody>
          <a:bodyPr/>
          <a:lstStyle/>
          <a:p>
            <a:pPr eaLnBrk="1" hangingPunct="1"/>
            <a:r>
              <a:rPr lang="fr-FR" sz="4000" u="sng">
                <a:latin typeface="Comic Sans MS" charset="0"/>
              </a:rPr>
              <a:t/>
            </a:r>
            <a:br>
              <a:rPr lang="fr-FR" sz="4000" u="sng">
                <a:latin typeface="Comic Sans MS" charset="0"/>
              </a:rPr>
            </a:br>
            <a:r>
              <a:rPr lang="fr-FR" sz="3600" u="sng">
                <a:solidFill>
                  <a:srgbClr val="E46C0A"/>
                </a:solidFill>
                <a:latin typeface="Comic Sans MS" charset="0"/>
              </a:rPr>
              <a:t>Étude de la langue au cycle 3</a:t>
            </a:r>
            <a:r>
              <a:rPr lang="fr-FR" sz="4300" u="sng">
                <a:latin typeface="Comic Sans MS" charset="0"/>
              </a:rPr>
              <a:t/>
            </a:r>
            <a:br>
              <a:rPr lang="fr-FR" sz="4300" u="sng">
                <a:latin typeface="Comic Sans MS" charset="0"/>
              </a:rPr>
            </a:br>
            <a:endParaRPr lang="fr-FR" sz="3200">
              <a:latin typeface="Calibri" charset="0"/>
            </a:endParaRPr>
          </a:p>
        </p:txBody>
      </p:sp>
      <p:sp>
        <p:nvSpPr>
          <p:cNvPr id="55298" name="Espace réservé du contenu 3"/>
          <p:cNvSpPr>
            <a:spLocks noGrp="1"/>
          </p:cNvSpPr>
          <p:nvPr>
            <p:ph idx="1"/>
          </p:nvPr>
        </p:nvSpPr>
        <p:spPr>
          <a:xfrm>
            <a:off x="539750" y="549275"/>
            <a:ext cx="8785225" cy="6156325"/>
          </a:xfrm>
        </p:spPr>
        <p:txBody>
          <a:bodyPr/>
          <a:lstStyle/>
          <a:p>
            <a:pPr eaLnBrk="1" hangingPunct="1">
              <a:buFont typeface="Wingdings" charset="0"/>
              <a:buChar char="v"/>
            </a:pPr>
            <a:r>
              <a:rPr lang="fr-FR" sz="4000">
                <a:latin typeface="Comic Sans MS" charset="0"/>
              </a:rPr>
              <a:t> </a:t>
            </a:r>
            <a:r>
              <a:rPr lang="fr-FR" sz="4000" u="sng">
                <a:latin typeface="Comic Sans MS" charset="0"/>
              </a:rPr>
              <a:t>Comment faire</a:t>
            </a:r>
            <a:r>
              <a:rPr lang="fr-FR" sz="4000">
                <a:latin typeface="Comic Sans MS" charset="0"/>
              </a:rPr>
              <a:t>:</a:t>
            </a:r>
          </a:p>
          <a:p>
            <a:pPr eaLnBrk="1" hangingPunct="1">
              <a:buFont typeface="Arial" charset="0"/>
              <a:buNone/>
            </a:pPr>
            <a:endParaRPr lang="fr-FR" sz="4000">
              <a:latin typeface="Comic Sans MS" charset="0"/>
            </a:endParaRPr>
          </a:p>
          <a:p>
            <a:pPr eaLnBrk="1" hangingPunct="1">
              <a:buFont typeface="Courier New" charset="0"/>
              <a:buChar char="o"/>
            </a:pPr>
            <a:r>
              <a:rPr lang="fr-FR" sz="2800" u="sng">
                <a:latin typeface="Comic Sans MS" charset="0"/>
              </a:rPr>
              <a:t>S’appuyer sur une démarche inductive: </a:t>
            </a:r>
            <a:r>
              <a:rPr lang="fr-FR" sz="2800" b="1" u="sng">
                <a:solidFill>
                  <a:srgbClr val="FF0000"/>
                </a:solidFill>
                <a:latin typeface="Comic Sans MS" charset="0"/>
              </a:rPr>
              <a:t>séance longue </a:t>
            </a:r>
          </a:p>
          <a:p>
            <a:pPr eaLnBrk="1" hangingPunct="1">
              <a:buFont typeface="Arial" charset="0"/>
              <a:buNone/>
            </a:pPr>
            <a:endParaRPr lang="fr-FR" sz="2800" b="1" u="sng">
              <a:solidFill>
                <a:srgbClr val="FF0000"/>
              </a:solidFill>
              <a:latin typeface="Comic Sans MS" charset="0"/>
            </a:endParaRPr>
          </a:p>
          <a:p>
            <a:pPr marL="358775" lvl="2" eaLnBrk="1" hangingPunct="1">
              <a:buFont typeface="Wingdings" charset="0"/>
              <a:buChar char="§"/>
            </a:pPr>
            <a:r>
              <a:rPr lang="fr-FR" sz="2800">
                <a:latin typeface="Calibri" charset="0"/>
              </a:rPr>
              <a:t>Travail de groupe </a:t>
            </a:r>
          </a:p>
          <a:p>
            <a:pPr marL="358775" lvl="2" eaLnBrk="1" hangingPunct="1">
              <a:buFont typeface="Wingdings" charset="0"/>
              <a:buChar char="§"/>
            </a:pPr>
            <a:r>
              <a:rPr lang="fr-FR" sz="2800">
                <a:latin typeface="Calibri" charset="0"/>
              </a:rPr>
              <a:t>Recherche à partir de corpus:</a:t>
            </a:r>
          </a:p>
          <a:p>
            <a:pPr marL="358775" lvl="2" eaLnBrk="1" hangingPunct="1">
              <a:buFont typeface="Arial" charset="0"/>
              <a:buNone/>
            </a:pPr>
            <a:r>
              <a:rPr lang="fr-FR" sz="2800">
                <a:latin typeface="Calibri" charset="0"/>
              </a:rPr>
              <a:t>- hypothèses de fonctionnement à vérifier</a:t>
            </a:r>
          </a:p>
          <a:p>
            <a:pPr marL="358775" lvl="2" eaLnBrk="1" hangingPunct="1">
              <a:buFont typeface="Arial" charset="0"/>
              <a:buNone/>
            </a:pPr>
            <a:r>
              <a:rPr lang="fr-FR" sz="2800">
                <a:latin typeface="Calibri" charset="0"/>
              </a:rPr>
              <a:t>- vérifier dans un autre corpus</a:t>
            </a:r>
          </a:p>
          <a:p>
            <a:pPr marL="358775" lvl="2" eaLnBrk="1" hangingPunct="1">
              <a:buFont typeface="Arial" charset="0"/>
              <a:buNone/>
            </a:pPr>
            <a:r>
              <a:rPr lang="fr-FR" sz="2800">
                <a:latin typeface="Calibri" charset="0"/>
              </a:rPr>
              <a:t>- repérer les régularités.</a:t>
            </a:r>
          </a:p>
          <a:p>
            <a:pPr marL="358775" lvl="2" eaLnBrk="1" hangingPunct="1">
              <a:buFont typeface="Arial" charset="0"/>
              <a:buNone/>
            </a:pPr>
            <a:endParaRPr lang="fr-FR">
              <a:latin typeface="Comic Sans MS" charset="0"/>
            </a:endParaRPr>
          </a:p>
          <a:p>
            <a:pPr eaLnBrk="1" hangingPunct="1">
              <a:buFontTx/>
              <a:buNone/>
            </a:pPr>
            <a:endParaRPr lang="fr-FR" sz="1200">
              <a:latin typeface="Comic Sans MS" charset="0"/>
            </a:endParaRPr>
          </a:p>
          <a:p>
            <a:pPr eaLnBrk="1" hangingPunct="1">
              <a:buFontTx/>
              <a:buNone/>
            </a:pPr>
            <a:endParaRPr lang="fr-FR" sz="1200">
              <a:latin typeface="Comic Sans MS" charset="0"/>
            </a:endParaRPr>
          </a:p>
        </p:txBody>
      </p:sp>
      <p:sp>
        <p:nvSpPr>
          <p:cNvPr id="55299"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4C83A8F-B2B5-1548-9D41-E13F63EE4C32}" type="slidenum">
              <a:rPr lang="fr-FR" sz="1400"/>
              <a:pPr/>
              <a:t>29</a:t>
            </a:fld>
            <a:endParaRPr lang="fr-FR" sz="1400"/>
          </a:p>
        </p:txBody>
      </p:sp>
      <p:sp>
        <p:nvSpPr>
          <p:cNvPr id="5530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260350"/>
            <a:ext cx="8640762" cy="649288"/>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solidFill>
                  <a:srgbClr val="E46C0A"/>
                </a:solidFill>
                <a:latin typeface="Comic Sans MS" charset="0"/>
                <a:cs typeface="+mj-cs"/>
              </a:rPr>
              <a:t/>
            </a:r>
            <a:br>
              <a:rPr lang="fr-FR" sz="4300" u="sng">
                <a:solidFill>
                  <a:srgbClr val="E46C0A"/>
                </a:solidFill>
                <a:latin typeface="Comic Sans MS" charset="0"/>
                <a:cs typeface="+mj-cs"/>
              </a:rPr>
            </a:br>
            <a:endParaRPr lang="fr-FR" sz="3200">
              <a:solidFill>
                <a:srgbClr val="E46C0A"/>
              </a:solidFill>
              <a:latin typeface="Calibri" charset="0"/>
              <a:cs typeface="+mj-cs"/>
            </a:endParaRPr>
          </a:p>
        </p:txBody>
      </p:sp>
      <p:sp>
        <p:nvSpPr>
          <p:cNvPr id="19458" name="Espace réservé du contenu 3"/>
          <p:cNvSpPr>
            <a:spLocks noGrp="1"/>
          </p:cNvSpPr>
          <p:nvPr>
            <p:ph idx="1"/>
          </p:nvPr>
        </p:nvSpPr>
        <p:spPr>
          <a:xfrm>
            <a:off x="539750" y="1052513"/>
            <a:ext cx="7989888"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Plan de l</a:t>
            </a:r>
            <a:r>
              <a:rPr lang="ja-JP" altLang="fr-FR" sz="4000" u="sng">
                <a:latin typeface="Comic Sans MS" charset="0"/>
              </a:rPr>
              <a:t>’</a:t>
            </a:r>
            <a:r>
              <a:rPr lang="fr-FR" altLang="ja-JP" sz="4000" u="sng">
                <a:latin typeface="Comic Sans MS" charset="0"/>
              </a:rPr>
              <a:t>intervention</a:t>
            </a:r>
            <a:r>
              <a:rPr lang="fr-FR" altLang="ja-JP" sz="4000">
                <a:latin typeface="Comic Sans MS" charset="0"/>
              </a:rPr>
              <a:t>:</a:t>
            </a:r>
          </a:p>
          <a:p>
            <a:pPr eaLnBrk="1" hangingPunct="1">
              <a:buFontTx/>
              <a:buNone/>
            </a:pPr>
            <a:endParaRPr lang="fr-FR" sz="1200">
              <a:latin typeface="Comic Sans MS" charset="0"/>
            </a:endParaRPr>
          </a:p>
          <a:p>
            <a:pPr eaLnBrk="1" hangingPunct="1">
              <a:buFont typeface="Courier New" charset="0"/>
              <a:buChar char="o"/>
            </a:pPr>
            <a:r>
              <a:rPr lang="fr-FR">
                <a:latin typeface="Calibri" charset="0"/>
              </a:rPr>
              <a:t>Pourquoi faire de l</a:t>
            </a:r>
            <a:r>
              <a:rPr lang="ja-JP" altLang="fr-FR">
                <a:latin typeface="Calibri" charset="0"/>
              </a:rPr>
              <a:t>’</a:t>
            </a:r>
            <a:r>
              <a:rPr lang="fr-FR" altLang="ja-JP">
                <a:latin typeface="Calibri" charset="0"/>
              </a:rPr>
              <a:t>EDL</a:t>
            </a:r>
          </a:p>
          <a:p>
            <a:pPr eaLnBrk="1" hangingPunct="1">
              <a:buFont typeface="Courier New" charset="0"/>
              <a:buChar char="o"/>
            </a:pPr>
            <a:r>
              <a:rPr lang="fr-FR">
                <a:latin typeface="Calibri" charset="0"/>
              </a:rPr>
              <a:t>Le programme ajusté (juillet 2018)</a:t>
            </a:r>
            <a:endParaRPr lang="fr-FR" sz="2400">
              <a:latin typeface="Calibri" charset="0"/>
            </a:endParaRPr>
          </a:p>
          <a:p>
            <a:pPr eaLnBrk="1" hangingPunct="1">
              <a:buFont typeface="Courier New" charset="0"/>
              <a:buChar char="o"/>
            </a:pPr>
            <a:r>
              <a:rPr lang="fr-FR">
                <a:latin typeface="Calibri" charset="0"/>
              </a:rPr>
              <a:t>Comment faire: démarche / activités ritualisées</a:t>
            </a:r>
          </a:p>
          <a:p>
            <a:pPr eaLnBrk="1" hangingPunct="1">
              <a:buFont typeface="Courier New" charset="0"/>
              <a:buChar char="o"/>
            </a:pPr>
            <a:r>
              <a:rPr lang="fr-FR">
                <a:latin typeface="Calibri" charset="0"/>
              </a:rPr>
              <a:t>Quand faire de l</a:t>
            </a:r>
            <a:r>
              <a:rPr lang="ja-JP" altLang="fr-FR">
                <a:latin typeface="Calibri" charset="0"/>
              </a:rPr>
              <a:t>’</a:t>
            </a:r>
            <a:r>
              <a:rPr lang="fr-FR" altLang="ja-JP">
                <a:latin typeface="Calibri" charset="0"/>
              </a:rPr>
              <a:t>EDL</a:t>
            </a:r>
          </a:p>
          <a:p>
            <a:pPr eaLnBrk="1" hangingPunct="1">
              <a:buFont typeface="Courier New" charset="0"/>
              <a:buChar char="o"/>
            </a:pPr>
            <a:r>
              <a:rPr lang="fr-FR">
                <a:latin typeface="Calibri" charset="0"/>
              </a:rPr>
              <a:t>La suite de la formation</a:t>
            </a:r>
          </a:p>
          <a:p>
            <a:pPr eaLnBrk="1" hangingPunct="1">
              <a:buFont typeface="Courier New" charset="0"/>
              <a:buChar char="o"/>
            </a:pPr>
            <a:endParaRPr lang="fr-FR" sz="2400">
              <a:latin typeface="Comic Sans MS" charset="0"/>
            </a:endParaRPr>
          </a:p>
          <a:p>
            <a:pPr lvl="1" eaLnBrk="1" hangingPunct="1"/>
            <a:endParaRPr lang="fr-FR">
              <a:latin typeface="Calibri" charset="0"/>
            </a:endParaRPr>
          </a:p>
        </p:txBody>
      </p:sp>
      <p:sp>
        <p:nvSpPr>
          <p:cNvPr id="19459" name="Espace réservé du numéro de diapositive 5"/>
          <p:cNvSpPr>
            <a:spLocks noGrp="1"/>
          </p:cNvSpPr>
          <p:nvPr>
            <p:ph type="sldNum" sz="quarter" idx="12"/>
          </p:nvPr>
        </p:nvSpPr>
        <p:spPr bwMode="auto">
          <a:xfrm>
            <a:off x="8243888" y="6453188"/>
            <a:ext cx="214312" cy="25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8636F1C-8E45-F246-9782-7547AD1719D3}" type="slidenum">
              <a:rPr lang="fr-FR" sz="1400"/>
              <a:pPr/>
              <a:t>3</a:t>
            </a:fld>
            <a:endParaRPr lang="fr-FR" sz="1400"/>
          </a:p>
        </p:txBody>
      </p:sp>
      <p:sp>
        <p:nvSpPr>
          <p:cNvPr id="1946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95288" y="115888"/>
            <a:ext cx="8640762" cy="433387"/>
          </a:xfrm>
        </p:spPr>
        <p:txBody>
          <a:bodyPr/>
          <a:lstStyle/>
          <a:p>
            <a:pPr eaLnBrk="1" hangingPunct="1"/>
            <a:r>
              <a:rPr lang="fr-FR" sz="4000" u="sng">
                <a:latin typeface="Comic Sans MS" charset="0"/>
              </a:rPr>
              <a:t/>
            </a:r>
            <a:br>
              <a:rPr lang="fr-FR" sz="4000" u="sng">
                <a:latin typeface="Comic Sans MS" charset="0"/>
              </a:rPr>
            </a:br>
            <a:r>
              <a:rPr lang="fr-FR" sz="3600" u="sng">
                <a:solidFill>
                  <a:srgbClr val="E46C0A"/>
                </a:solidFill>
                <a:latin typeface="Comic Sans MS" charset="0"/>
              </a:rPr>
              <a:t>Étude de la langue au cycle 3</a:t>
            </a:r>
            <a:r>
              <a:rPr lang="fr-FR" sz="4300" u="sng">
                <a:latin typeface="Comic Sans MS" charset="0"/>
              </a:rPr>
              <a:t/>
            </a:r>
            <a:br>
              <a:rPr lang="fr-FR" sz="4300" u="sng">
                <a:latin typeface="Comic Sans MS" charset="0"/>
              </a:rPr>
            </a:br>
            <a:endParaRPr lang="fr-FR" sz="3200">
              <a:latin typeface="Calibri" charset="0"/>
            </a:endParaRPr>
          </a:p>
        </p:txBody>
      </p:sp>
      <p:sp>
        <p:nvSpPr>
          <p:cNvPr id="57346" name="Espace réservé du contenu 3"/>
          <p:cNvSpPr>
            <a:spLocks noGrp="1"/>
          </p:cNvSpPr>
          <p:nvPr>
            <p:ph idx="1"/>
          </p:nvPr>
        </p:nvSpPr>
        <p:spPr>
          <a:xfrm>
            <a:off x="539750" y="549275"/>
            <a:ext cx="8785225" cy="6156325"/>
          </a:xfrm>
        </p:spPr>
        <p:txBody>
          <a:bodyPr/>
          <a:lstStyle/>
          <a:p>
            <a:pPr marL="0" indent="0" eaLnBrk="1" hangingPunct="1">
              <a:lnSpc>
                <a:spcPct val="80000"/>
              </a:lnSpc>
              <a:buFont typeface="Arial" charset="0"/>
              <a:buNone/>
            </a:pPr>
            <a:endParaRPr lang="fr-FR" sz="3700" dirty="0">
              <a:latin typeface="Comic Sans MS" charset="0"/>
            </a:endParaRPr>
          </a:p>
          <a:p>
            <a:pPr marL="0" indent="0" eaLnBrk="1" hangingPunct="1">
              <a:lnSpc>
                <a:spcPct val="80000"/>
              </a:lnSpc>
              <a:buFont typeface="Wingdings" charset="0"/>
              <a:buChar char="v"/>
            </a:pPr>
            <a:r>
              <a:rPr lang="fr-FR" sz="3700" u="sng" dirty="0">
                <a:latin typeface="Comic Sans MS" charset="0"/>
              </a:rPr>
              <a:t>Comment faire</a:t>
            </a:r>
            <a:r>
              <a:rPr lang="fr-FR" sz="3700" dirty="0">
                <a:latin typeface="Comic Sans MS" charset="0"/>
              </a:rPr>
              <a:t>:</a:t>
            </a:r>
          </a:p>
          <a:p>
            <a:pPr marL="0" indent="0" eaLnBrk="1" hangingPunct="1">
              <a:lnSpc>
                <a:spcPct val="80000"/>
              </a:lnSpc>
              <a:buFont typeface="Arial" charset="0"/>
              <a:buNone/>
            </a:pPr>
            <a:endParaRPr lang="fr-FR" sz="3700" dirty="0">
              <a:latin typeface="Comic Sans MS" charset="0"/>
            </a:endParaRPr>
          </a:p>
          <a:p>
            <a:pPr marL="0" indent="0" eaLnBrk="1" hangingPunct="1">
              <a:lnSpc>
                <a:spcPct val="80000"/>
              </a:lnSpc>
              <a:buFont typeface="Courier New" charset="0"/>
              <a:buChar char="o"/>
            </a:pPr>
            <a:r>
              <a:rPr lang="fr-FR" sz="2600" u="sng" dirty="0">
                <a:latin typeface="Comic Sans MS" charset="0"/>
              </a:rPr>
              <a:t>S’appuyer sur une démarche inductive: </a:t>
            </a:r>
            <a:r>
              <a:rPr lang="fr-FR" sz="2600" b="1" u="sng" dirty="0">
                <a:solidFill>
                  <a:srgbClr val="FF0000"/>
                </a:solidFill>
                <a:latin typeface="Comic Sans MS" charset="0"/>
              </a:rPr>
              <a:t>séance longue </a:t>
            </a:r>
          </a:p>
          <a:p>
            <a:pPr marL="0" indent="0" eaLnBrk="1" hangingPunct="1">
              <a:lnSpc>
                <a:spcPct val="80000"/>
              </a:lnSpc>
              <a:buFont typeface="Arial" charset="0"/>
              <a:buNone/>
            </a:pPr>
            <a:endParaRPr lang="fr-FR" sz="2600" b="1" u="sng" dirty="0">
              <a:solidFill>
                <a:srgbClr val="FF0000"/>
              </a:solidFill>
              <a:latin typeface="Comic Sans MS" charset="0"/>
            </a:endParaRPr>
          </a:p>
          <a:p>
            <a:pPr marL="358775" lvl="2" eaLnBrk="1" hangingPunct="1">
              <a:lnSpc>
                <a:spcPct val="80000"/>
              </a:lnSpc>
              <a:buFont typeface="Wingdings" charset="0"/>
              <a:buChar char="§"/>
            </a:pPr>
            <a:r>
              <a:rPr lang="fr-FR" sz="2200" dirty="0">
                <a:latin typeface="Calibri" charset="0"/>
                <a:cs typeface="Calibri" charset="0"/>
              </a:rPr>
              <a:t>Travail de groupe </a:t>
            </a:r>
          </a:p>
          <a:p>
            <a:pPr marL="358775" lvl="2" eaLnBrk="1" hangingPunct="1">
              <a:lnSpc>
                <a:spcPct val="80000"/>
              </a:lnSpc>
              <a:buFont typeface="Wingdings" charset="0"/>
              <a:buChar char="§"/>
            </a:pPr>
            <a:r>
              <a:rPr lang="fr-FR" sz="2200" dirty="0">
                <a:latin typeface="Calibri" charset="0"/>
                <a:cs typeface="Calibri" charset="0"/>
              </a:rPr>
              <a:t>Recherche à partir de corpus:</a:t>
            </a:r>
          </a:p>
          <a:p>
            <a:pPr marL="358775" lvl="2" eaLnBrk="1" hangingPunct="1">
              <a:lnSpc>
                <a:spcPct val="80000"/>
              </a:lnSpc>
              <a:buFont typeface="Arial" charset="0"/>
              <a:buNone/>
            </a:pPr>
            <a:r>
              <a:rPr lang="fr-FR" sz="2200" dirty="0">
                <a:latin typeface="Calibri" charset="0"/>
                <a:cs typeface="Calibri" charset="0"/>
              </a:rPr>
              <a:t>- hypothèses de fonctionnement à vérifier</a:t>
            </a:r>
          </a:p>
          <a:p>
            <a:pPr marL="358775" lvl="2" eaLnBrk="1" hangingPunct="1">
              <a:lnSpc>
                <a:spcPct val="80000"/>
              </a:lnSpc>
              <a:buFont typeface="Arial" charset="0"/>
              <a:buNone/>
            </a:pPr>
            <a:r>
              <a:rPr lang="fr-FR" sz="2200" dirty="0">
                <a:latin typeface="Calibri" charset="0"/>
                <a:cs typeface="Calibri" charset="0"/>
              </a:rPr>
              <a:t>- vérifier dans un autre corpus</a:t>
            </a:r>
          </a:p>
          <a:p>
            <a:pPr marL="358775" lvl="2" eaLnBrk="1" hangingPunct="1">
              <a:lnSpc>
                <a:spcPct val="80000"/>
              </a:lnSpc>
              <a:buFont typeface="Arial" charset="0"/>
              <a:buNone/>
            </a:pPr>
            <a:r>
              <a:rPr lang="fr-FR" sz="2200" dirty="0">
                <a:latin typeface="Calibri" charset="0"/>
                <a:cs typeface="Calibri" charset="0"/>
              </a:rPr>
              <a:t>- repérer les régularités.</a:t>
            </a:r>
          </a:p>
          <a:p>
            <a:pPr marL="358775" lvl="2" eaLnBrk="1" hangingPunct="1">
              <a:lnSpc>
                <a:spcPct val="80000"/>
              </a:lnSpc>
              <a:buFont typeface="Arial" charset="0"/>
              <a:buNone/>
            </a:pPr>
            <a:endParaRPr lang="fr-FR" sz="2200" dirty="0">
              <a:latin typeface="Comic Sans MS" charset="0"/>
            </a:endParaRPr>
          </a:p>
          <a:p>
            <a:pPr marL="358775" lvl="2" eaLnBrk="1" hangingPunct="1">
              <a:lnSpc>
                <a:spcPct val="80000"/>
              </a:lnSpc>
              <a:buFont typeface="Arial" charset="0"/>
              <a:buNone/>
            </a:pPr>
            <a:r>
              <a:rPr lang="fr-FR" sz="3000" b="1" i="1" dirty="0">
                <a:latin typeface="Calibri" charset="0"/>
              </a:rPr>
              <a:t>La grenouille bavarde retrouve sa jolie mare et elle gobe plusieurs mouches. Pendant ce temps, deux cigognes rusées la guettent silencieusement.</a:t>
            </a:r>
            <a:r>
              <a:rPr lang="fr-FR" sz="2200" b="1" i="1" dirty="0">
                <a:latin typeface="Calibri" charset="0"/>
              </a:rPr>
              <a:t> </a:t>
            </a:r>
            <a:endParaRPr lang="fr-FR" sz="2200" dirty="0">
              <a:latin typeface="Comic Sans MS" charset="0"/>
            </a:endParaRPr>
          </a:p>
          <a:p>
            <a:pPr marL="358775" lvl="2" eaLnBrk="1" hangingPunct="1">
              <a:lnSpc>
                <a:spcPct val="80000"/>
              </a:lnSpc>
              <a:buFont typeface="Arial" charset="0"/>
              <a:buNone/>
            </a:pPr>
            <a:endParaRPr lang="fr-FR" sz="2200" dirty="0">
              <a:latin typeface="Comic Sans MS" charset="0"/>
            </a:endParaRPr>
          </a:p>
          <a:p>
            <a:pPr marL="0" indent="0" eaLnBrk="1" hangingPunct="1">
              <a:lnSpc>
                <a:spcPct val="80000"/>
              </a:lnSpc>
              <a:buFontTx/>
              <a:buNone/>
            </a:pPr>
            <a:endParaRPr lang="fr-FR" sz="1100" dirty="0">
              <a:latin typeface="Comic Sans MS" charset="0"/>
            </a:endParaRPr>
          </a:p>
          <a:p>
            <a:pPr marL="0" indent="0" eaLnBrk="1" hangingPunct="1">
              <a:lnSpc>
                <a:spcPct val="80000"/>
              </a:lnSpc>
              <a:buFontTx/>
              <a:buNone/>
            </a:pPr>
            <a:endParaRPr lang="fr-FR" sz="1100" dirty="0">
              <a:latin typeface="Comic Sans MS" charset="0"/>
            </a:endParaRPr>
          </a:p>
        </p:txBody>
      </p:sp>
      <p:sp>
        <p:nvSpPr>
          <p:cNvPr id="57347"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4F6E6D-7A91-F84F-A466-5E52FCD7911F}" type="slidenum">
              <a:rPr lang="fr-FR" sz="1400"/>
              <a:pPr/>
              <a:t>30</a:t>
            </a:fld>
            <a:endParaRPr lang="fr-FR" sz="1400"/>
          </a:p>
        </p:txBody>
      </p:sp>
      <p:sp>
        <p:nvSpPr>
          <p:cNvPr id="5734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59394" name="Espace réservé du contenu 3"/>
          <p:cNvSpPr>
            <a:spLocks noGrp="1"/>
          </p:cNvSpPr>
          <p:nvPr>
            <p:ph idx="1"/>
          </p:nvPr>
        </p:nvSpPr>
        <p:spPr>
          <a:xfrm>
            <a:off x="539750" y="549275"/>
            <a:ext cx="8785225" cy="6156325"/>
          </a:xfrm>
        </p:spPr>
        <p:txBody>
          <a:bodyPr/>
          <a:lstStyle/>
          <a:p>
            <a:pPr eaLnBrk="1" hangingPunct="1">
              <a:buFont typeface="Wingdings" charset="0"/>
              <a:buChar char="v"/>
            </a:pPr>
            <a:endParaRPr lang="fr-FR" sz="4000">
              <a:latin typeface="Comic Sans MS" charset="0"/>
            </a:endParaRPr>
          </a:p>
          <a:p>
            <a:pPr eaLnBrk="1" hangingPunct="1">
              <a:buFont typeface="Wingdings" charset="0"/>
              <a:buChar char="v"/>
            </a:pPr>
            <a:r>
              <a:rPr lang="fr-FR" sz="4000">
                <a:latin typeface="Comic Sans MS" charset="0"/>
              </a:rPr>
              <a:t> </a:t>
            </a:r>
            <a:r>
              <a:rPr lang="fr-FR" sz="4000" u="sng">
                <a:latin typeface="Comic Sans MS" charset="0"/>
              </a:rPr>
              <a:t>Comment faire</a:t>
            </a:r>
            <a:r>
              <a:rPr lang="fr-FR" sz="4000">
                <a:latin typeface="Comic Sans MS" charset="0"/>
              </a:rPr>
              <a:t>:</a:t>
            </a:r>
          </a:p>
          <a:p>
            <a:pPr eaLnBrk="1" hangingPunct="1">
              <a:buFont typeface="Wingdings" charset="0"/>
              <a:buChar char="v"/>
            </a:pPr>
            <a:endParaRPr lang="fr-FR" sz="4000">
              <a:latin typeface="Comic Sans MS" charset="0"/>
            </a:endParaRPr>
          </a:p>
          <a:p>
            <a:pPr marL="587375" lvl="3" indent="0" eaLnBrk="1" hangingPunct="1">
              <a:buFont typeface="Arial" charset="0"/>
              <a:buNone/>
            </a:pPr>
            <a:endParaRPr lang="fr-FR" sz="2400">
              <a:latin typeface="Comic Sans MS" charset="0"/>
            </a:endParaRPr>
          </a:p>
          <a:p>
            <a:pPr eaLnBrk="1" hangingPunct="1">
              <a:buFontTx/>
              <a:buNone/>
            </a:pPr>
            <a:endParaRPr lang="fr-FR" sz="1200">
              <a:latin typeface="Comic Sans MS" charset="0"/>
            </a:endParaRPr>
          </a:p>
          <a:p>
            <a:pPr eaLnBrk="1" hangingPunct="1">
              <a:buFontTx/>
              <a:buNone/>
            </a:pPr>
            <a:endParaRPr lang="fr-FR" sz="1200">
              <a:latin typeface="Comic Sans MS" charset="0"/>
            </a:endParaRPr>
          </a:p>
        </p:txBody>
      </p:sp>
      <p:sp>
        <p:nvSpPr>
          <p:cNvPr id="59395"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5813E9F-4B98-6342-B3FE-32386A336D51}" type="slidenum">
              <a:rPr lang="fr-FR" sz="1400"/>
              <a:pPr/>
              <a:t>31</a:t>
            </a:fld>
            <a:endParaRPr lang="fr-FR" sz="1400"/>
          </a:p>
        </p:txBody>
      </p:sp>
      <p:sp>
        <p:nvSpPr>
          <p:cNvPr id="59396"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4" name="Image 3" descr="vidé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32856"/>
            <a:ext cx="7510516" cy="4176464"/>
          </a:xfrm>
          <a:prstGeom prst="rect">
            <a:avLst/>
          </a:prstGeom>
        </p:spPr>
      </p:pic>
      <p:sp>
        <p:nvSpPr>
          <p:cNvPr id="7" name="ZoneTexte 6"/>
          <p:cNvSpPr txBox="1"/>
          <p:nvPr/>
        </p:nvSpPr>
        <p:spPr>
          <a:xfrm>
            <a:off x="2987824" y="3861048"/>
            <a:ext cx="3168352" cy="276999"/>
          </a:xfrm>
          <a:prstGeom prst="rect">
            <a:avLst/>
          </a:prstGeom>
          <a:noFill/>
        </p:spPr>
        <p:txBody>
          <a:bodyPr wrap="square" rtlCol="0">
            <a:spAutoFit/>
          </a:bodyPr>
          <a:lstStyle/>
          <a:p>
            <a:r>
              <a:rPr lang="fr-FR" sz="1200" dirty="0" smtClean="0">
                <a:hlinkClick r:id="rId4"/>
              </a:rPr>
              <a:t>https://www.youtube.com/watch?v=qqXJyilLfIo</a:t>
            </a:r>
            <a:r>
              <a:rPr lang="fr-FR" sz="1200" dirty="0" smtClean="0"/>
              <a:t> </a:t>
            </a:r>
            <a:endParaRPr lang="fr-FR" sz="1200" dirty="0"/>
          </a:p>
        </p:txBody>
      </p:sp>
    </p:spTree>
  </p:cSld>
  <p:clrMapOvr>
    <a:masterClrMapping/>
  </p:clrMapOvr>
  <p:transition xmlns:p14="http://schemas.microsoft.com/office/powerpoint/2010/mai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61442" name="Espace réservé du contenu 3"/>
          <p:cNvSpPr>
            <a:spLocks noGrp="1"/>
          </p:cNvSpPr>
          <p:nvPr>
            <p:ph idx="1"/>
          </p:nvPr>
        </p:nvSpPr>
        <p:spPr>
          <a:xfrm>
            <a:off x="539750" y="549275"/>
            <a:ext cx="8785225" cy="6156325"/>
          </a:xfrm>
        </p:spPr>
        <p:txBody>
          <a:bodyPr/>
          <a:lstStyle/>
          <a:p>
            <a:pPr eaLnBrk="1" hangingPunct="1">
              <a:buFont typeface="Wingdings" charset="0"/>
              <a:buChar char="v"/>
            </a:pPr>
            <a:endParaRPr lang="fr-FR" sz="4000" dirty="0">
              <a:latin typeface="Comic Sans MS" charset="0"/>
            </a:endParaRPr>
          </a:p>
          <a:p>
            <a:pPr eaLnBrk="1" hangingPunct="1">
              <a:buFont typeface="Wingdings" charset="0"/>
              <a:buChar char="v"/>
            </a:pPr>
            <a:r>
              <a:rPr lang="fr-FR" sz="4000" dirty="0">
                <a:latin typeface="Comic Sans MS" charset="0"/>
              </a:rPr>
              <a:t> </a:t>
            </a:r>
            <a:r>
              <a:rPr lang="fr-FR" sz="4000" u="sng" dirty="0">
                <a:latin typeface="Comic Sans MS" charset="0"/>
              </a:rPr>
              <a:t>Comment faire</a:t>
            </a:r>
            <a:r>
              <a:rPr lang="fr-FR" sz="4000" dirty="0">
                <a:latin typeface="Comic Sans MS" charset="0"/>
              </a:rPr>
              <a:t>:</a:t>
            </a:r>
          </a:p>
          <a:p>
            <a:pPr eaLnBrk="1" hangingPunct="1">
              <a:buFont typeface="Wingdings" charset="0"/>
              <a:buChar char="v"/>
            </a:pPr>
            <a:endParaRPr lang="fr-FR" sz="4000" dirty="0">
              <a:latin typeface="Comic Sans MS" charset="0"/>
            </a:endParaRPr>
          </a:p>
          <a:p>
            <a:pPr eaLnBrk="1" hangingPunct="1">
              <a:buFont typeface="Courier New" charset="0"/>
              <a:buChar char="o"/>
            </a:pPr>
            <a:r>
              <a:rPr lang="fr-FR" sz="2800" u="sng" dirty="0">
                <a:latin typeface="Comic Sans MS" charset="0"/>
              </a:rPr>
              <a:t>S’appuyer sur une démarche inductive: </a:t>
            </a:r>
            <a:r>
              <a:rPr lang="fr-FR" sz="2800" b="1" u="sng" dirty="0">
                <a:solidFill>
                  <a:srgbClr val="FF0000"/>
                </a:solidFill>
                <a:latin typeface="Comic Sans MS" charset="0"/>
              </a:rPr>
              <a:t>séance longue </a:t>
            </a:r>
          </a:p>
          <a:p>
            <a:pPr eaLnBrk="1" hangingPunct="1">
              <a:buFont typeface="Arial" charset="0"/>
              <a:buNone/>
            </a:pPr>
            <a:endParaRPr lang="fr-FR" sz="2800" b="1" u="sng" dirty="0">
              <a:solidFill>
                <a:srgbClr val="FF0000"/>
              </a:solidFill>
              <a:latin typeface="Calibri" charset="0"/>
              <a:cs typeface="Calibri" charset="0"/>
            </a:endParaRPr>
          </a:p>
          <a:p>
            <a:pPr marL="358775" lvl="2" eaLnBrk="1" hangingPunct="1">
              <a:buFont typeface="Wingdings" charset="0"/>
              <a:buChar char="§"/>
            </a:pPr>
            <a:r>
              <a:rPr lang="fr-FR" sz="1800" dirty="0">
                <a:latin typeface="Calibri" charset="0"/>
                <a:cs typeface="Calibri" charset="0"/>
              </a:rPr>
              <a:t>Travail de groupe </a:t>
            </a:r>
          </a:p>
          <a:p>
            <a:pPr marL="358775" lvl="2" eaLnBrk="1" hangingPunct="1">
              <a:buFont typeface="Wingdings" charset="0"/>
              <a:buChar char="§"/>
            </a:pPr>
            <a:r>
              <a:rPr lang="fr-FR" sz="1800" dirty="0">
                <a:latin typeface="Calibri" charset="0"/>
                <a:cs typeface="Calibri" charset="0"/>
              </a:rPr>
              <a:t>Recherche à partir de corpus:</a:t>
            </a:r>
          </a:p>
          <a:p>
            <a:pPr marL="358775" lvl="2" eaLnBrk="1" hangingPunct="1">
              <a:buFont typeface="Arial" charset="0"/>
              <a:buNone/>
            </a:pPr>
            <a:r>
              <a:rPr lang="fr-FR" sz="1800" dirty="0">
                <a:latin typeface="Calibri" charset="0"/>
                <a:cs typeface="Calibri" charset="0"/>
              </a:rPr>
              <a:t>- hypothèses de fonctionnement à vérifier</a:t>
            </a:r>
          </a:p>
          <a:p>
            <a:pPr marL="358775" lvl="2" eaLnBrk="1" hangingPunct="1">
              <a:buFont typeface="Arial" charset="0"/>
              <a:buNone/>
            </a:pPr>
            <a:r>
              <a:rPr lang="fr-FR" sz="1800" dirty="0">
                <a:latin typeface="Calibri" charset="0"/>
                <a:cs typeface="Calibri" charset="0"/>
              </a:rPr>
              <a:t>- vérifier dans un autre corpus</a:t>
            </a:r>
          </a:p>
          <a:p>
            <a:pPr marL="358775" lvl="2" eaLnBrk="1" hangingPunct="1">
              <a:buFont typeface="Arial" charset="0"/>
              <a:buNone/>
            </a:pPr>
            <a:r>
              <a:rPr lang="fr-FR" sz="1800" dirty="0">
                <a:latin typeface="Calibri" charset="0"/>
                <a:cs typeface="Calibri" charset="0"/>
              </a:rPr>
              <a:t>- repérer les régularités.</a:t>
            </a:r>
          </a:p>
          <a:p>
            <a:pPr marL="358775" lvl="2" eaLnBrk="1" hangingPunct="1">
              <a:buFont typeface="Arial" charset="0"/>
              <a:buNone/>
            </a:pPr>
            <a:r>
              <a:rPr lang="fr-FR" dirty="0">
                <a:latin typeface="Comic Sans MS" charset="0"/>
              </a:rPr>
              <a:t>- </a:t>
            </a:r>
            <a:r>
              <a:rPr lang="fr-FR" sz="2800" dirty="0">
                <a:latin typeface="Calibri" charset="0"/>
                <a:cs typeface="Calibri" charset="0"/>
              </a:rPr>
              <a:t>justifier, argumenter lors de la mise en commun</a:t>
            </a:r>
          </a:p>
          <a:p>
            <a:pPr marL="587375" lvl="3" indent="0" eaLnBrk="1" hangingPunct="1">
              <a:buFont typeface="Arial" charset="0"/>
              <a:buNone/>
            </a:pPr>
            <a:endParaRPr lang="fr-FR" sz="2400" dirty="0">
              <a:latin typeface="Comic Sans MS" charset="0"/>
            </a:endParaRPr>
          </a:p>
          <a:p>
            <a:pPr eaLnBrk="1" hangingPunct="1">
              <a:buFontTx/>
              <a:buNone/>
            </a:pPr>
            <a:endParaRPr lang="fr-FR" sz="1200" dirty="0">
              <a:latin typeface="Comic Sans MS" charset="0"/>
            </a:endParaRPr>
          </a:p>
          <a:p>
            <a:pPr eaLnBrk="1" hangingPunct="1">
              <a:buFontTx/>
              <a:buNone/>
            </a:pPr>
            <a:endParaRPr lang="fr-FR" sz="1200" dirty="0">
              <a:latin typeface="Comic Sans MS" charset="0"/>
            </a:endParaRPr>
          </a:p>
        </p:txBody>
      </p:sp>
      <p:sp>
        <p:nvSpPr>
          <p:cNvPr id="61443"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8607941-FECD-E740-A992-9674D5CEC1EA}" type="slidenum">
              <a:rPr lang="fr-FR" sz="1400"/>
              <a:pPr/>
              <a:t>32</a:t>
            </a:fld>
            <a:endParaRPr lang="fr-FR" sz="1400"/>
          </a:p>
        </p:txBody>
      </p:sp>
      <p:sp>
        <p:nvSpPr>
          <p:cNvPr id="61444"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4" name="Espace réservé du contenu 3"/>
          <p:cNvSpPr>
            <a:spLocks noGrp="1"/>
          </p:cNvSpPr>
          <p:nvPr>
            <p:ph idx="1"/>
          </p:nvPr>
        </p:nvSpPr>
        <p:spPr>
          <a:xfrm>
            <a:off x="539750" y="549275"/>
            <a:ext cx="8785225" cy="6156325"/>
          </a:xfrm>
        </p:spPr>
        <p:txBody>
          <a:bodyPr/>
          <a:lstStyle/>
          <a:p>
            <a:pPr marL="0" indent="0" eaLnBrk="1" hangingPunct="1">
              <a:buFont typeface="Arial" panose="020B0604020202020204" pitchFamily="34" charset="0"/>
              <a:buNone/>
              <a:defRPr/>
            </a:pPr>
            <a:r>
              <a:rPr lang="fr-FR" altLang="fr-FR" sz="4000" dirty="0" smtClean="0">
                <a:latin typeface="Comic Sans MS" pitchFamily="66" charset="0"/>
                <a:ea typeface="+mn-ea"/>
                <a:cs typeface="+mn-cs"/>
              </a:rPr>
              <a:t> </a:t>
            </a:r>
          </a:p>
          <a:p>
            <a:pPr eaLnBrk="1" hangingPunct="1">
              <a:buFont typeface="Wingdings" pitchFamily="2" charset="2"/>
              <a:buChar char="v"/>
              <a:defRPr/>
            </a:pPr>
            <a:r>
              <a:rPr lang="fr-FR" altLang="fr-FR" sz="4000" u="sng" dirty="0" smtClean="0">
                <a:latin typeface="Comic Sans MS" pitchFamily="66" charset="0"/>
                <a:ea typeface="+mn-ea"/>
                <a:cs typeface="+mn-cs"/>
              </a:rPr>
              <a:t>Comment faire</a:t>
            </a:r>
            <a:r>
              <a:rPr lang="fr-FR" altLang="fr-FR" sz="4000" dirty="0" smtClean="0">
                <a:latin typeface="Comic Sans MS" pitchFamily="66" charset="0"/>
                <a:ea typeface="+mn-ea"/>
                <a:cs typeface="+mn-cs"/>
              </a:rPr>
              <a:t>:</a:t>
            </a:r>
          </a:p>
          <a:p>
            <a:pPr eaLnBrk="1" hangingPunct="1">
              <a:buFont typeface="Wingdings" pitchFamily="2" charset="2"/>
              <a:buChar char="v"/>
              <a:defRPr/>
            </a:pPr>
            <a:endParaRPr lang="fr-FR" altLang="fr-FR" sz="4000" dirty="0">
              <a:latin typeface="Comic Sans MS" pitchFamily="66" charset="0"/>
              <a:ea typeface="+mn-ea"/>
              <a:cs typeface="+mn-cs"/>
            </a:endParaRPr>
          </a:p>
          <a:p>
            <a:pPr eaLnBrk="1" hangingPunct="1">
              <a:buFont typeface="Wingdings" pitchFamily="2" charset="2"/>
              <a:buChar char="v"/>
              <a:defRPr/>
            </a:pPr>
            <a:endParaRPr lang="fr-FR" altLang="fr-FR" sz="4000" dirty="0" smtClean="0">
              <a:latin typeface="Comic Sans MS" pitchFamily="66" charset="0"/>
              <a:ea typeface="+mn-ea"/>
              <a:cs typeface="+mn-cs"/>
            </a:endParaRPr>
          </a:p>
          <a:p>
            <a:pPr eaLnBrk="1" hangingPunct="1">
              <a:buFontTx/>
              <a:buNone/>
              <a:defRPr/>
            </a:pPr>
            <a:endParaRPr lang="fr-FR" altLang="fr-FR" sz="1200" dirty="0" smtClean="0">
              <a:latin typeface="Comic Sans MS" pitchFamily="66" charset="0"/>
              <a:ea typeface="+mn-ea"/>
              <a:cs typeface="+mn-cs"/>
            </a:endParaRPr>
          </a:p>
          <a:p>
            <a:pPr eaLnBrk="1" hangingPunct="1">
              <a:buFontTx/>
              <a:buNone/>
              <a:defRPr/>
            </a:pPr>
            <a:endParaRPr lang="fr-FR" altLang="fr-FR" sz="1200" dirty="0" smtClean="0">
              <a:latin typeface="Comic Sans MS" pitchFamily="66" charset="0"/>
              <a:ea typeface="+mn-ea"/>
              <a:cs typeface="+mn-cs"/>
            </a:endParaRPr>
          </a:p>
        </p:txBody>
      </p:sp>
      <p:sp>
        <p:nvSpPr>
          <p:cNvPr id="63491"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6F4C800-BD42-374A-922D-CDAC2231696F}" type="slidenum">
              <a:rPr lang="fr-FR" sz="1400"/>
              <a:pPr/>
              <a:t>33</a:t>
            </a:fld>
            <a:endParaRPr lang="fr-FR" sz="1400"/>
          </a:p>
        </p:txBody>
      </p:sp>
      <p:sp>
        <p:nvSpPr>
          <p:cNvPr id="63492"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5" name="Image 4" descr="vidéo2.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060848"/>
            <a:ext cx="7720801" cy="4320480"/>
          </a:xfrm>
          <a:prstGeom prst="rect">
            <a:avLst/>
          </a:prstGeom>
        </p:spPr>
      </p:pic>
      <p:sp>
        <p:nvSpPr>
          <p:cNvPr id="7" name="ZoneTexte 6"/>
          <p:cNvSpPr txBox="1"/>
          <p:nvPr/>
        </p:nvSpPr>
        <p:spPr>
          <a:xfrm>
            <a:off x="3059832" y="4005064"/>
            <a:ext cx="4032448" cy="276999"/>
          </a:xfrm>
          <a:prstGeom prst="rect">
            <a:avLst/>
          </a:prstGeom>
          <a:noFill/>
        </p:spPr>
        <p:txBody>
          <a:bodyPr wrap="square" rtlCol="0">
            <a:spAutoFit/>
          </a:bodyPr>
          <a:lstStyle/>
          <a:p>
            <a:r>
              <a:rPr lang="fr-FR" sz="1200" dirty="0" smtClean="0">
                <a:hlinkClick r:id="rId5"/>
              </a:rPr>
              <a:t>https://www.youtube.com/watch?v=NMYAdUFudiE</a:t>
            </a:r>
            <a:r>
              <a:rPr lang="fr-FR" sz="1200" dirty="0" smtClean="0"/>
              <a:t> </a:t>
            </a:r>
            <a:endParaRPr lang="fr-FR" sz="1200" dirty="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65538" name="Espace réservé du contenu 3"/>
          <p:cNvSpPr>
            <a:spLocks noGrp="1"/>
          </p:cNvSpPr>
          <p:nvPr>
            <p:ph idx="1"/>
          </p:nvPr>
        </p:nvSpPr>
        <p:spPr>
          <a:xfrm>
            <a:off x="539750" y="549275"/>
            <a:ext cx="8785225" cy="6156325"/>
          </a:xfrm>
        </p:spPr>
        <p:txBody>
          <a:bodyPr/>
          <a:lstStyle/>
          <a:p>
            <a:pPr marL="0" indent="0" eaLnBrk="1" hangingPunct="1">
              <a:buFont typeface="Arial" charset="0"/>
              <a:buNone/>
            </a:pPr>
            <a:endParaRPr lang="fr-FR" sz="4000">
              <a:latin typeface="Comic Sans MS" charset="0"/>
            </a:endParaRPr>
          </a:p>
          <a:p>
            <a:pPr marL="0" indent="0" eaLnBrk="1" hangingPunct="1">
              <a:buFont typeface="Wingdings" charset="0"/>
              <a:buChar char="v"/>
            </a:pPr>
            <a:r>
              <a:rPr lang="fr-FR" sz="4000" u="sng">
                <a:latin typeface="Comic Sans MS" charset="0"/>
              </a:rPr>
              <a:t>Comment faire</a:t>
            </a:r>
            <a:r>
              <a:rPr lang="fr-FR" sz="4000">
                <a:latin typeface="Comic Sans MS" charset="0"/>
              </a:rPr>
              <a:t>:</a:t>
            </a:r>
          </a:p>
          <a:p>
            <a:pPr marL="0" indent="0" eaLnBrk="1" hangingPunct="1">
              <a:buFont typeface="Arial" charset="0"/>
              <a:buNone/>
            </a:pPr>
            <a:endParaRPr lang="fr-FR" sz="4000">
              <a:latin typeface="Comic Sans MS" charset="0"/>
            </a:endParaRPr>
          </a:p>
          <a:p>
            <a:pPr marL="0" indent="0" eaLnBrk="1" hangingPunct="1">
              <a:buFont typeface="Courier New" charset="0"/>
              <a:buChar char="o"/>
            </a:pPr>
            <a:r>
              <a:rPr lang="fr-FR" sz="2800" u="sng">
                <a:latin typeface="Comic Sans MS" charset="0"/>
              </a:rPr>
              <a:t>S’appuyer sur une démarche inductive: </a:t>
            </a:r>
            <a:r>
              <a:rPr lang="fr-FR" sz="2800" b="1" u="sng">
                <a:solidFill>
                  <a:srgbClr val="FF0000"/>
                </a:solidFill>
                <a:latin typeface="Comic Sans MS" charset="0"/>
              </a:rPr>
              <a:t>séance longue</a:t>
            </a:r>
          </a:p>
          <a:p>
            <a:pPr marL="0" indent="0" eaLnBrk="1" hangingPunct="1">
              <a:buFont typeface="Courier New" charset="0"/>
              <a:buChar char="o"/>
            </a:pPr>
            <a:endParaRPr lang="fr-FR" sz="2800" b="1" u="sng">
              <a:solidFill>
                <a:srgbClr val="FF0000"/>
              </a:solidFill>
              <a:latin typeface="Comic Sans MS" charset="0"/>
            </a:endParaRPr>
          </a:p>
          <a:p>
            <a:pPr marL="358775" lvl="2" eaLnBrk="1" hangingPunct="1">
              <a:buFont typeface="Wingdings" charset="0"/>
              <a:buChar char="§"/>
            </a:pPr>
            <a:r>
              <a:rPr lang="fr-FR">
                <a:latin typeface="Calibri" charset="0"/>
                <a:cs typeface="Calibri" charset="0"/>
              </a:rPr>
              <a:t>Dégager collectivement une règle de fonctionnement:</a:t>
            </a:r>
          </a:p>
          <a:p>
            <a:pPr marL="815975" lvl="3" eaLnBrk="1" hangingPunct="1">
              <a:buFont typeface="Wingdings" charset="0"/>
              <a:buChar char="§"/>
            </a:pPr>
            <a:r>
              <a:rPr lang="fr-FR" sz="2400">
                <a:latin typeface="Calibri" charset="0"/>
                <a:cs typeface="Calibri" charset="0"/>
              </a:rPr>
              <a:t>à écrire</a:t>
            </a:r>
          </a:p>
          <a:p>
            <a:pPr marL="815975" lvl="3" eaLnBrk="1" hangingPunct="1">
              <a:buFont typeface="Arial" charset="0"/>
              <a:buNone/>
            </a:pPr>
            <a:endParaRPr lang="fr-FR" sz="2400">
              <a:latin typeface="Comic Sans MS" charset="0"/>
            </a:endParaRPr>
          </a:p>
          <a:p>
            <a:pPr marL="0" indent="0" eaLnBrk="1" hangingPunct="1">
              <a:buFontTx/>
              <a:buNone/>
            </a:pPr>
            <a:endParaRPr lang="fr-FR" sz="1200">
              <a:latin typeface="Comic Sans MS" charset="0"/>
            </a:endParaRPr>
          </a:p>
          <a:p>
            <a:pPr marL="0" indent="0" eaLnBrk="1" hangingPunct="1">
              <a:buFontTx/>
              <a:buNone/>
            </a:pPr>
            <a:endParaRPr lang="fr-FR" sz="1200">
              <a:latin typeface="Comic Sans MS" charset="0"/>
            </a:endParaRPr>
          </a:p>
        </p:txBody>
      </p:sp>
      <p:sp>
        <p:nvSpPr>
          <p:cNvPr id="65539"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7EE47D4-D253-5D4A-B3D2-B84B4A8AC966}" type="slidenum">
              <a:rPr lang="fr-FR" sz="1400"/>
              <a:pPr/>
              <a:t>34</a:t>
            </a:fld>
            <a:endParaRPr lang="fr-FR" sz="1400"/>
          </a:p>
        </p:txBody>
      </p:sp>
      <p:sp>
        <p:nvSpPr>
          <p:cNvPr id="6554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67586" name="Espace réservé du contenu 3"/>
          <p:cNvSpPr>
            <a:spLocks noGrp="1"/>
          </p:cNvSpPr>
          <p:nvPr>
            <p:ph idx="1"/>
          </p:nvPr>
        </p:nvSpPr>
        <p:spPr>
          <a:xfrm>
            <a:off x="539750" y="549275"/>
            <a:ext cx="8785225" cy="6156325"/>
          </a:xfrm>
        </p:spPr>
        <p:txBody>
          <a:bodyPr/>
          <a:lstStyle/>
          <a:p>
            <a:pPr eaLnBrk="1" hangingPunct="1">
              <a:buFont typeface="Courier New" charset="0"/>
              <a:buChar char="o"/>
            </a:pPr>
            <a:r>
              <a:rPr lang="fr-FR" sz="2800" u="sng">
                <a:latin typeface="Comic Sans MS" charset="0"/>
              </a:rPr>
              <a:t>Trace écrite</a:t>
            </a:r>
            <a:endParaRPr lang="fr-FR" sz="2800" b="1" u="sng">
              <a:solidFill>
                <a:srgbClr val="FF0000"/>
              </a:solidFill>
              <a:latin typeface="Comic Sans MS" charset="0"/>
            </a:endParaRPr>
          </a:p>
          <a:p>
            <a:pPr marL="358775" lvl="2" eaLnBrk="1" hangingPunct="1">
              <a:buFont typeface="Wingdings" charset="0"/>
              <a:buChar char="§"/>
            </a:pPr>
            <a:r>
              <a:rPr lang="fr-FR">
                <a:latin typeface="Calibri" charset="0"/>
                <a:cs typeface="Calibri" charset="0"/>
              </a:rPr>
              <a:t>Affichage collectif:</a:t>
            </a:r>
          </a:p>
          <a:p>
            <a:pPr marL="815975" lvl="3" eaLnBrk="1" hangingPunct="1">
              <a:buFont typeface="Wingdings" charset="0"/>
              <a:buChar char="§"/>
            </a:pPr>
            <a:r>
              <a:rPr lang="fr-FR">
                <a:latin typeface="Calibri" charset="0"/>
                <a:cs typeface="Calibri" charset="0"/>
              </a:rPr>
              <a:t>privilégier la régularité découverte</a:t>
            </a:r>
          </a:p>
          <a:p>
            <a:pPr marL="815975" lvl="3" eaLnBrk="1" hangingPunct="1">
              <a:buFont typeface="Wingdings" charset="0"/>
              <a:buChar char="§"/>
            </a:pPr>
            <a:r>
              <a:rPr lang="fr-FR">
                <a:latin typeface="Calibri" charset="0"/>
                <a:cs typeface="Calibri" charset="0"/>
              </a:rPr>
              <a:t>provisoire</a:t>
            </a:r>
          </a:p>
          <a:p>
            <a:pPr marL="358775" lvl="2" eaLnBrk="1" hangingPunct="1">
              <a:buFont typeface="Wingdings" charset="0"/>
              <a:buChar char="§"/>
            </a:pPr>
            <a:r>
              <a:rPr lang="fr-FR">
                <a:latin typeface="Calibri" charset="0"/>
                <a:cs typeface="Calibri" charset="0"/>
              </a:rPr>
              <a:t>Affichage individuel:</a:t>
            </a:r>
          </a:p>
          <a:p>
            <a:pPr marL="815975" lvl="3" eaLnBrk="1" hangingPunct="1">
              <a:buFont typeface="Wingdings" charset="0"/>
              <a:buChar char="§"/>
            </a:pPr>
            <a:r>
              <a:rPr lang="fr-FR">
                <a:latin typeface="Calibri" charset="0"/>
                <a:cs typeface="Calibri" charset="0"/>
              </a:rPr>
              <a:t>dans l’outil de l’élève</a:t>
            </a:r>
          </a:p>
          <a:p>
            <a:pPr marL="815975" lvl="3" eaLnBrk="1" hangingPunct="1">
              <a:buFont typeface="Wingdings" charset="0"/>
              <a:buChar char="§"/>
            </a:pPr>
            <a:r>
              <a:rPr lang="fr-FR">
                <a:latin typeface="Calibri" charset="0"/>
                <a:cs typeface="Calibri" charset="0"/>
              </a:rPr>
              <a:t>à garder tout au long du cycle</a:t>
            </a:r>
          </a:p>
          <a:p>
            <a:pPr marL="815975" lvl="3" eaLnBrk="1" hangingPunct="1">
              <a:buFont typeface="Wingdings" charset="0"/>
              <a:buChar char="§"/>
            </a:pPr>
            <a:r>
              <a:rPr lang="fr-FR">
                <a:latin typeface="Calibri" charset="0"/>
                <a:cs typeface="Calibri" charset="0"/>
              </a:rPr>
              <a:t>à utiliser</a:t>
            </a:r>
          </a:p>
          <a:p>
            <a:pPr marL="358775" lvl="2" eaLnBrk="1" hangingPunct="1">
              <a:buFont typeface="Wingdings" charset="0"/>
              <a:buChar char="§"/>
            </a:pPr>
            <a:r>
              <a:rPr lang="fr-FR">
                <a:latin typeface="Calibri" charset="0"/>
                <a:cs typeface="Calibri" charset="0"/>
              </a:rPr>
              <a:t>Élaboration:</a:t>
            </a:r>
          </a:p>
          <a:p>
            <a:pPr marL="815975" lvl="3" eaLnBrk="1" hangingPunct="1">
              <a:buFont typeface="Wingdings" charset="0"/>
              <a:buChar char="§"/>
            </a:pPr>
            <a:r>
              <a:rPr lang="fr-FR">
                <a:latin typeface="Calibri" charset="0"/>
                <a:cs typeface="Calibri" charset="0"/>
              </a:rPr>
              <a:t>conçue collectivement et écrite par les élèves ou l’enseignant.</a:t>
            </a:r>
          </a:p>
          <a:p>
            <a:pPr marL="815975" lvl="3" eaLnBrk="1" hangingPunct="1">
              <a:buFont typeface="Wingdings" charset="0"/>
              <a:buChar char="§"/>
            </a:pPr>
            <a:r>
              <a:rPr lang="fr-FR">
                <a:latin typeface="Calibri" charset="0"/>
                <a:cs typeface="Calibri" charset="0"/>
              </a:rPr>
              <a:t>conçue par l’enseignant et écrite par les élèves ou l’enseignant.</a:t>
            </a:r>
          </a:p>
          <a:p>
            <a:pPr eaLnBrk="1" hangingPunct="1">
              <a:buFontTx/>
              <a:buNone/>
            </a:pPr>
            <a:endParaRPr lang="fr-FR" sz="1200">
              <a:latin typeface="Comic Sans MS" charset="0"/>
            </a:endParaRPr>
          </a:p>
          <a:p>
            <a:pPr eaLnBrk="1" hangingPunct="1">
              <a:buFontTx/>
              <a:buNone/>
            </a:pPr>
            <a:r>
              <a:rPr lang="fr-FR" sz="3600" b="1">
                <a:solidFill>
                  <a:srgbClr val="FF0000"/>
                </a:solidFill>
                <a:latin typeface="Comic Sans MS" charset="0"/>
              </a:rPr>
              <a:t>Ce qui est à privilégier, ce sont les manipulations, les échanges, …</a:t>
            </a:r>
          </a:p>
        </p:txBody>
      </p:sp>
      <p:sp>
        <p:nvSpPr>
          <p:cNvPr id="67587"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8D16609-87DE-1D48-A54E-C8A43D8C26E4}" type="slidenum">
              <a:rPr lang="fr-FR" sz="1400"/>
              <a:pPr/>
              <a:t>35</a:t>
            </a:fld>
            <a:endParaRPr lang="fr-FR" sz="1400"/>
          </a:p>
        </p:txBody>
      </p:sp>
      <p:sp>
        <p:nvSpPr>
          <p:cNvPr id="6758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
        <p:nvSpPr>
          <p:cNvPr id="2" name="Rectangle 1"/>
          <p:cNvSpPr/>
          <p:nvPr/>
        </p:nvSpPr>
        <p:spPr>
          <a:xfrm>
            <a:off x="539750" y="5300663"/>
            <a:ext cx="8353425" cy="10810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C84F8C5-9FE6-6F47-BCDE-41B404C6ACA6}" type="slidenum">
              <a:rPr lang="fr-FR" sz="1200">
                <a:solidFill>
                  <a:srgbClr val="898989"/>
                </a:solidFill>
              </a:rPr>
              <a:pPr/>
              <a:t>36</a:t>
            </a:fld>
            <a:endParaRPr lang="fr-FR" sz="1200">
              <a:solidFill>
                <a:srgbClr val="898989"/>
              </a:solidFill>
            </a:endParaRPr>
          </a:p>
        </p:txBody>
      </p:sp>
      <p:pic>
        <p:nvPicPr>
          <p:cNvPr id="69634"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12700"/>
            <a:ext cx="43180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70658" name="Espace réservé du contenu 3"/>
          <p:cNvSpPr>
            <a:spLocks noGrp="1"/>
          </p:cNvSpPr>
          <p:nvPr>
            <p:ph idx="1"/>
          </p:nvPr>
        </p:nvSpPr>
        <p:spPr>
          <a:xfrm>
            <a:off x="539750" y="549275"/>
            <a:ext cx="8785225" cy="6156325"/>
          </a:xfrm>
        </p:spPr>
        <p:txBody>
          <a:bodyPr/>
          <a:lstStyle/>
          <a:p>
            <a:pPr marL="0" indent="0" eaLnBrk="1" hangingPunct="1">
              <a:buFont typeface="Arial" charset="0"/>
              <a:buNone/>
            </a:pPr>
            <a:endParaRPr lang="fr-FR" sz="4000">
              <a:latin typeface="Comic Sans MS" charset="0"/>
            </a:endParaRPr>
          </a:p>
          <a:p>
            <a:pPr marL="0" indent="0" eaLnBrk="1" hangingPunct="1">
              <a:buFont typeface="Wingdings" charset="0"/>
              <a:buChar char="v"/>
            </a:pPr>
            <a:r>
              <a:rPr lang="fr-FR" sz="4000" u="sng">
                <a:latin typeface="Comic Sans MS" charset="0"/>
              </a:rPr>
              <a:t>Comment faire</a:t>
            </a:r>
            <a:r>
              <a:rPr lang="fr-FR" sz="4000">
                <a:latin typeface="Comic Sans MS" charset="0"/>
              </a:rPr>
              <a:t>:</a:t>
            </a:r>
          </a:p>
          <a:p>
            <a:pPr marL="0" indent="0" eaLnBrk="1" hangingPunct="1">
              <a:buFont typeface="Arial" charset="0"/>
              <a:buNone/>
            </a:pPr>
            <a:endParaRPr lang="fr-FR" sz="4000">
              <a:latin typeface="Comic Sans MS" charset="0"/>
            </a:endParaRPr>
          </a:p>
          <a:p>
            <a:pPr marL="0" indent="0" eaLnBrk="1" hangingPunct="1">
              <a:buFont typeface="Courier New" charset="0"/>
              <a:buChar char="o"/>
            </a:pPr>
            <a:r>
              <a:rPr lang="fr-FR" sz="2800" u="sng">
                <a:latin typeface="Comic Sans MS" charset="0"/>
              </a:rPr>
              <a:t>S’appuyer sur une démarche inductive: </a:t>
            </a:r>
            <a:r>
              <a:rPr lang="fr-FR" sz="2800" b="1" u="sng">
                <a:solidFill>
                  <a:srgbClr val="FF0000"/>
                </a:solidFill>
                <a:latin typeface="Comic Sans MS" charset="0"/>
              </a:rPr>
              <a:t>séance longue</a:t>
            </a:r>
          </a:p>
          <a:p>
            <a:pPr marL="0" indent="0" eaLnBrk="1" hangingPunct="1">
              <a:buFont typeface="Arial" charset="0"/>
              <a:buNone/>
            </a:pPr>
            <a:endParaRPr lang="fr-FR" sz="2800" b="1" u="sng">
              <a:solidFill>
                <a:srgbClr val="FF0000"/>
              </a:solidFill>
              <a:latin typeface="Comic Sans MS" charset="0"/>
            </a:endParaRPr>
          </a:p>
          <a:p>
            <a:pPr marL="358775" lvl="2" eaLnBrk="1" hangingPunct="1">
              <a:buFont typeface="Wingdings" charset="0"/>
              <a:buChar char="§"/>
            </a:pPr>
            <a:r>
              <a:rPr lang="fr-FR">
                <a:latin typeface="Calibri" charset="0"/>
                <a:cs typeface="Calibri" charset="0"/>
              </a:rPr>
              <a:t>Dégager collectivement une règle de fonctionnement:</a:t>
            </a:r>
          </a:p>
          <a:p>
            <a:pPr marL="815975" lvl="3" eaLnBrk="1" hangingPunct="1">
              <a:buFont typeface="Wingdings" charset="0"/>
              <a:buChar char="§"/>
            </a:pPr>
            <a:r>
              <a:rPr lang="fr-FR" sz="2400">
                <a:latin typeface="Calibri" charset="0"/>
                <a:cs typeface="Calibri" charset="0"/>
              </a:rPr>
              <a:t>à écrire</a:t>
            </a:r>
          </a:p>
          <a:p>
            <a:pPr marL="815975" lvl="3" eaLnBrk="1" hangingPunct="1">
              <a:buFont typeface="Wingdings" charset="0"/>
              <a:buChar char="§"/>
            </a:pPr>
            <a:r>
              <a:rPr lang="fr-FR" sz="2400">
                <a:latin typeface="Calibri" charset="0"/>
                <a:cs typeface="Calibri" charset="0"/>
              </a:rPr>
              <a:t>à mémoriser</a:t>
            </a:r>
          </a:p>
          <a:p>
            <a:pPr marL="815975" lvl="3" eaLnBrk="1" hangingPunct="1">
              <a:buFont typeface="Wingdings" charset="0"/>
              <a:buChar char="§"/>
            </a:pPr>
            <a:r>
              <a:rPr lang="fr-FR" sz="2400">
                <a:latin typeface="Calibri" charset="0"/>
                <a:cs typeface="Calibri" charset="0"/>
              </a:rPr>
              <a:t>à retrouver, à utiliser.</a:t>
            </a:r>
          </a:p>
          <a:p>
            <a:pPr marL="0" indent="0" eaLnBrk="1" hangingPunct="1">
              <a:buFontTx/>
              <a:buNone/>
            </a:pPr>
            <a:endParaRPr lang="fr-FR" sz="1200">
              <a:latin typeface="Comic Sans MS" charset="0"/>
            </a:endParaRPr>
          </a:p>
          <a:p>
            <a:pPr marL="0" indent="0" eaLnBrk="1" hangingPunct="1">
              <a:buFontTx/>
              <a:buNone/>
            </a:pPr>
            <a:endParaRPr lang="fr-FR" sz="1200">
              <a:latin typeface="Comic Sans MS" charset="0"/>
            </a:endParaRPr>
          </a:p>
        </p:txBody>
      </p:sp>
      <p:sp>
        <p:nvSpPr>
          <p:cNvPr id="70659"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016CAB0-1F18-864C-AE8E-C3EA659E861B}" type="slidenum">
              <a:rPr lang="fr-FR" sz="1400"/>
              <a:pPr/>
              <a:t>37</a:t>
            </a:fld>
            <a:endParaRPr lang="fr-FR" sz="1400"/>
          </a:p>
        </p:txBody>
      </p:sp>
      <p:sp>
        <p:nvSpPr>
          <p:cNvPr id="7066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72706" name="Espace réservé du contenu 3"/>
          <p:cNvSpPr>
            <a:spLocks noGrp="1"/>
          </p:cNvSpPr>
          <p:nvPr>
            <p:ph idx="1"/>
          </p:nvPr>
        </p:nvSpPr>
        <p:spPr>
          <a:xfrm>
            <a:off x="539750" y="549275"/>
            <a:ext cx="8785225" cy="6156325"/>
          </a:xfrm>
        </p:spPr>
        <p:txBody>
          <a:bodyPr/>
          <a:lstStyle/>
          <a:p>
            <a:pPr marL="0" indent="0" eaLnBrk="1" hangingPunct="1">
              <a:buFont typeface="Arial" charset="0"/>
              <a:buNone/>
            </a:pPr>
            <a:endParaRPr lang="fr-FR" sz="2400">
              <a:latin typeface="Comic Sans MS" charset="0"/>
            </a:endParaRPr>
          </a:p>
          <a:p>
            <a:pPr marL="0" indent="0" eaLnBrk="1" hangingPunct="1">
              <a:buFont typeface="Wingdings" charset="0"/>
              <a:buChar char="v"/>
            </a:pPr>
            <a:r>
              <a:rPr lang="fr-FR" sz="4000" u="sng">
                <a:latin typeface="Comic Sans MS" charset="0"/>
              </a:rPr>
              <a:t>Mémoriser</a:t>
            </a:r>
            <a:r>
              <a:rPr lang="fr-FR" sz="4000">
                <a:latin typeface="Comic Sans MS" charset="0"/>
              </a:rPr>
              <a:t>:</a:t>
            </a:r>
          </a:p>
          <a:p>
            <a:pPr marL="0" indent="0" eaLnBrk="1" hangingPunct="1">
              <a:buFont typeface="Arial" charset="0"/>
              <a:buNone/>
            </a:pPr>
            <a:endParaRPr lang="fr-FR" sz="2400">
              <a:latin typeface="Comic Sans MS" charset="0"/>
            </a:endParaRPr>
          </a:p>
          <a:p>
            <a:pPr marL="0" indent="0" eaLnBrk="1" hangingPunct="1">
              <a:buFont typeface="Courier New" charset="0"/>
              <a:buChar char="o"/>
            </a:pPr>
            <a:r>
              <a:rPr lang="fr-FR" sz="2800">
                <a:latin typeface="Comic Sans MS" charset="0"/>
              </a:rPr>
              <a:t>Pour libérer la mémoire de travail</a:t>
            </a:r>
          </a:p>
          <a:p>
            <a:pPr marL="0" indent="0" eaLnBrk="1" hangingPunct="1">
              <a:buFont typeface="Courier New" charset="0"/>
              <a:buChar char="o"/>
            </a:pPr>
            <a:r>
              <a:rPr lang="fr-FR" sz="2800">
                <a:latin typeface="Comic Sans MS" charset="0"/>
              </a:rPr>
              <a:t>Cela signifie revenir dessus régulièrement, sous forme de rappels courts:</a:t>
            </a:r>
          </a:p>
          <a:p>
            <a:pPr lvl="4" eaLnBrk="1" hangingPunct="1"/>
            <a:r>
              <a:rPr lang="fr-FR" sz="2400">
                <a:latin typeface="Calibri" charset="0"/>
              </a:rPr>
              <a:t>le jour même</a:t>
            </a:r>
          </a:p>
          <a:p>
            <a:pPr lvl="4" eaLnBrk="1" hangingPunct="1"/>
            <a:r>
              <a:rPr lang="fr-FR" sz="2400">
                <a:latin typeface="Calibri" charset="0"/>
              </a:rPr>
              <a:t>le lendemain</a:t>
            </a:r>
          </a:p>
          <a:p>
            <a:pPr lvl="4" eaLnBrk="1" hangingPunct="1"/>
            <a:r>
              <a:rPr lang="fr-FR" sz="2400">
                <a:latin typeface="Calibri" charset="0"/>
              </a:rPr>
              <a:t>1 semaine après</a:t>
            </a:r>
          </a:p>
          <a:p>
            <a:pPr lvl="4" eaLnBrk="1" hangingPunct="1"/>
            <a:r>
              <a:rPr lang="fr-FR" sz="2400">
                <a:latin typeface="Calibri" charset="0"/>
              </a:rPr>
              <a:t>2 semaines après</a:t>
            </a:r>
          </a:p>
          <a:p>
            <a:pPr lvl="4" eaLnBrk="1" hangingPunct="1"/>
            <a:r>
              <a:rPr lang="fr-FR" sz="2400">
                <a:latin typeface="Calibri" charset="0"/>
              </a:rPr>
              <a:t>4 semaines après</a:t>
            </a:r>
          </a:p>
          <a:p>
            <a:pPr lvl="4" eaLnBrk="1" hangingPunct="1"/>
            <a:r>
              <a:rPr lang="fr-FR" sz="2400">
                <a:latin typeface="Calibri" charset="0"/>
              </a:rPr>
              <a:t>8 semaines après</a:t>
            </a:r>
          </a:p>
          <a:p>
            <a:pPr lvl="4" eaLnBrk="1" hangingPunct="1"/>
            <a:r>
              <a:rPr lang="fr-FR" sz="2400">
                <a:latin typeface="Calibri" charset="0"/>
              </a:rPr>
              <a:t>16 semaines après</a:t>
            </a:r>
            <a:endParaRPr lang="fr-FR" sz="2400">
              <a:latin typeface="Comic Sans MS" charset="0"/>
            </a:endParaRPr>
          </a:p>
          <a:p>
            <a:pPr marL="0" indent="0" eaLnBrk="1" hangingPunct="1">
              <a:buFontTx/>
              <a:buNone/>
            </a:pPr>
            <a:endParaRPr lang="fr-FR" sz="2800">
              <a:latin typeface="Comic Sans MS" charset="0"/>
            </a:endParaRPr>
          </a:p>
          <a:p>
            <a:pPr marL="0" indent="0" eaLnBrk="1" hangingPunct="1">
              <a:buFontTx/>
              <a:buNone/>
            </a:pPr>
            <a:endParaRPr lang="fr-FR" sz="1200">
              <a:latin typeface="Comic Sans MS" charset="0"/>
            </a:endParaRPr>
          </a:p>
        </p:txBody>
      </p:sp>
      <p:sp>
        <p:nvSpPr>
          <p:cNvPr id="72707"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7F755D1-E008-3448-81B6-F76B64DABABE}" type="slidenum">
              <a:rPr lang="fr-FR" sz="1400"/>
              <a:pPr/>
              <a:t>38</a:t>
            </a:fld>
            <a:endParaRPr lang="fr-FR" sz="1400"/>
          </a:p>
        </p:txBody>
      </p:sp>
      <p:sp>
        <p:nvSpPr>
          <p:cNvPr id="7270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74754" name="Espace réservé du contenu 3"/>
          <p:cNvSpPr>
            <a:spLocks noGrp="1"/>
          </p:cNvSpPr>
          <p:nvPr>
            <p:ph idx="1"/>
          </p:nvPr>
        </p:nvSpPr>
        <p:spPr>
          <a:xfrm>
            <a:off x="539750" y="549275"/>
            <a:ext cx="8785225" cy="6156325"/>
          </a:xfrm>
        </p:spPr>
        <p:txBody>
          <a:bodyPr/>
          <a:lstStyle/>
          <a:p>
            <a:pPr eaLnBrk="1" hangingPunct="1">
              <a:buFont typeface="Wingdings" charset="0"/>
              <a:buChar char="v"/>
            </a:pPr>
            <a:endParaRPr lang="fr-FR" sz="4000" u="sng">
              <a:latin typeface="Comic Sans MS" charset="0"/>
            </a:endParaRPr>
          </a:p>
          <a:p>
            <a:pPr eaLnBrk="1" hangingPunct="1">
              <a:buFont typeface="Wingdings" charset="0"/>
              <a:buChar char="v"/>
            </a:pPr>
            <a:r>
              <a:rPr lang="fr-FR" sz="4000" u="sng">
                <a:latin typeface="Comic Sans MS" charset="0"/>
              </a:rPr>
              <a:t>Mémoriser</a:t>
            </a:r>
            <a:r>
              <a:rPr lang="fr-FR" sz="4000">
                <a:latin typeface="Comic Sans MS" charset="0"/>
              </a:rPr>
              <a:t>:</a:t>
            </a:r>
          </a:p>
          <a:p>
            <a:pPr eaLnBrk="1" hangingPunct="1">
              <a:buFont typeface="Arial" charset="0"/>
              <a:buNone/>
            </a:pPr>
            <a:endParaRPr lang="fr-FR" sz="2000">
              <a:latin typeface="Calibri" charset="0"/>
              <a:cs typeface="Calibri" charset="0"/>
            </a:endParaRPr>
          </a:p>
          <a:p>
            <a:pPr eaLnBrk="1" hangingPunct="1">
              <a:buFont typeface="Courier New" charset="0"/>
              <a:buChar char="o"/>
            </a:pPr>
            <a:r>
              <a:rPr lang="fr-FR" sz="2800">
                <a:latin typeface="Calibri" charset="0"/>
                <a:cs typeface="Calibri" charset="0"/>
              </a:rPr>
              <a:t>D’abord en classe</a:t>
            </a:r>
          </a:p>
          <a:p>
            <a:pPr eaLnBrk="1" hangingPunct="1">
              <a:buFont typeface="Arial" charset="0"/>
              <a:buNone/>
            </a:pPr>
            <a:endParaRPr lang="fr-FR" sz="2800">
              <a:latin typeface="Calibri" charset="0"/>
              <a:cs typeface="Calibri" charset="0"/>
            </a:endParaRPr>
          </a:p>
          <a:p>
            <a:pPr eaLnBrk="1" hangingPunct="1">
              <a:buFont typeface="Courier New" charset="0"/>
              <a:buChar char="o"/>
            </a:pPr>
            <a:r>
              <a:rPr lang="fr-FR" sz="2800">
                <a:latin typeface="Calibri" charset="0"/>
                <a:cs typeface="Calibri" charset="0"/>
              </a:rPr>
              <a:t>Révision à la maison</a:t>
            </a:r>
          </a:p>
          <a:p>
            <a:pPr eaLnBrk="1" hangingPunct="1">
              <a:buFont typeface="Arial" charset="0"/>
              <a:buNone/>
            </a:pPr>
            <a:endParaRPr lang="fr-FR" sz="2800">
              <a:latin typeface="Calibri" charset="0"/>
              <a:cs typeface="Calibri" charset="0"/>
            </a:endParaRPr>
          </a:p>
          <a:p>
            <a:pPr eaLnBrk="1" hangingPunct="1">
              <a:buFont typeface="Courier New" charset="0"/>
              <a:buChar char="o"/>
            </a:pPr>
            <a:r>
              <a:rPr lang="fr-FR" sz="2800">
                <a:latin typeface="Calibri" charset="0"/>
                <a:cs typeface="Calibri" charset="0"/>
              </a:rPr>
              <a:t>Exemples: </a:t>
            </a:r>
          </a:p>
          <a:p>
            <a:pPr lvl="1" eaLnBrk="1" hangingPunct="1">
              <a:buFont typeface="Courier New" charset="0"/>
              <a:buChar char="o"/>
            </a:pPr>
            <a:r>
              <a:rPr lang="fr-FR" sz="2400">
                <a:latin typeface="Calibri" charset="0"/>
                <a:cs typeface="Calibri" charset="0"/>
              </a:rPr>
              <a:t>expliquer à un camarade</a:t>
            </a:r>
          </a:p>
          <a:p>
            <a:pPr lvl="1" eaLnBrk="1" hangingPunct="1">
              <a:buFont typeface="Courier New" charset="0"/>
              <a:buChar char="o"/>
            </a:pPr>
            <a:r>
              <a:rPr lang="fr-FR" sz="2400">
                <a:latin typeface="Calibri" charset="0"/>
                <a:cs typeface="Calibri" charset="0"/>
              </a:rPr>
              <a:t>la carte mentale</a:t>
            </a:r>
          </a:p>
          <a:p>
            <a:pPr eaLnBrk="1" hangingPunct="1">
              <a:buFont typeface="Courier New" charset="0"/>
              <a:buChar char="o"/>
            </a:pPr>
            <a:endParaRPr lang="fr-FR" sz="2800">
              <a:latin typeface="Comic Sans MS" charset="0"/>
            </a:endParaRPr>
          </a:p>
          <a:p>
            <a:pPr eaLnBrk="1" hangingPunct="1">
              <a:buFontTx/>
              <a:buNone/>
            </a:pPr>
            <a:endParaRPr lang="fr-FR" sz="2800">
              <a:latin typeface="Comic Sans MS" charset="0"/>
            </a:endParaRPr>
          </a:p>
          <a:p>
            <a:pPr eaLnBrk="1" hangingPunct="1">
              <a:buFontTx/>
              <a:buNone/>
            </a:pPr>
            <a:endParaRPr lang="fr-FR" sz="1200">
              <a:latin typeface="Comic Sans MS" charset="0"/>
            </a:endParaRPr>
          </a:p>
        </p:txBody>
      </p:sp>
      <p:sp>
        <p:nvSpPr>
          <p:cNvPr id="74755"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974E6B4-92D6-FC4D-B224-5950DB984AB8}" type="slidenum">
              <a:rPr lang="fr-FR" sz="1400"/>
              <a:pPr/>
              <a:t>39</a:t>
            </a:fld>
            <a:endParaRPr lang="fr-FR" sz="1400"/>
          </a:p>
        </p:txBody>
      </p:sp>
      <p:sp>
        <p:nvSpPr>
          <p:cNvPr id="74756"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2" name="Espace réservé du contenu 3"/>
          <p:cNvSpPr>
            <a:spLocks noGrp="1"/>
          </p:cNvSpPr>
          <p:nvPr>
            <p:ph idx="1"/>
          </p:nvPr>
        </p:nvSpPr>
        <p:spPr>
          <a:xfrm>
            <a:off x="539750" y="1031875"/>
            <a:ext cx="7989888" cy="812800"/>
          </a:xfrm>
        </p:spPr>
        <p:txBody>
          <a:bodyPr/>
          <a:lstStyle/>
          <a:p>
            <a:pPr eaLnBrk="1" hangingPunct="1">
              <a:buFont typeface="Wingdings" charset="0"/>
              <a:buChar char="v"/>
            </a:pPr>
            <a:r>
              <a:rPr lang="fr-FR" sz="4000">
                <a:latin typeface="Comic Sans MS" charset="0"/>
              </a:rPr>
              <a:t> </a:t>
            </a:r>
            <a:r>
              <a:rPr lang="fr-FR" sz="4000" u="sng">
                <a:latin typeface="Comic Sans MS" charset="0"/>
              </a:rPr>
              <a:t>Pourquoi faire de l</a:t>
            </a:r>
            <a:r>
              <a:rPr lang="ja-JP" altLang="fr-FR" sz="4000" u="sng">
                <a:latin typeface="Comic Sans MS" charset="0"/>
              </a:rPr>
              <a:t>’</a:t>
            </a:r>
            <a:r>
              <a:rPr lang="fr-FR" altLang="ja-JP" sz="4000" u="sng">
                <a:latin typeface="Comic Sans MS" charset="0"/>
              </a:rPr>
              <a:t>EDL?</a:t>
            </a:r>
            <a:endParaRPr lang="fr-FR" altLang="ja-JP" sz="4000">
              <a:latin typeface="Comic Sans MS" charset="0"/>
            </a:endParaRPr>
          </a:p>
          <a:p>
            <a:pPr eaLnBrk="1" hangingPunct="1">
              <a:buFontTx/>
              <a:buNone/>
            </a:pPr>
            <a:endParaRPr lang="fr-FR" sz="1200">
              <a:latin typeface="Comic Sans MS" charset="0"/>
            </a:endParaRPr>
          </a:p>
        </p:txBody>
      </p:sp>
      <p:sp>
        <p:nvSpPr>
          <p:cNvPr id="21507"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BDD2F76-FDED-4F4F-95FC-1FA513158D22}" type="slidenum">
              <a:rPr lang="fr-FR" sz="1400"/>
              <a:pPr/>
              <a:t>4</a:t>
            </a:fld>
            <a:endParaRPr lang="fr-FR" sz="1400"/>
          </a:p>
        </p:txBody>
      </p:sp>
      <p:sp>
        <p:nvSpPr>
          <p:cNvPr id="2150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2150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773238"/>
            <a:ext cx="88915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2"/>
          <p:cNvSpPr>
            <a:spLocks noChangeArrowheads="1"/>
          </p:cNvSpPr>
          <p:nvPr/>
        </p:nvSpPr>
        <p:spPr bwMode="auto">
          <a:xfrm>
            <a:off x="179388" y="2636838"/>
            <a:ext cx="878522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120000"/>
              </a:lnSpc>
              <a:spcBef>
                <a:spcPct val="20000"/>
              </a:spcBef>
              <a:buFont typeface="Arial" charset="0"/>
              <a:buChar char="•"/>
            </a:pPr>
            <a:r>
              <a:rPr lang="fr-FR" sz="2200" b="1">
                <a:solidFill>
                  <a:srgbClr val="000000"/>
                </a:solidFill>
                <a:latin typeface="Calibri" charset="0"/>
                <a:cs typeface="Times New Roman" charset="0"/>
              </a:rPr>
              <a:t>Dès le cycle 2, l'enseignement de la langue permet de mieux lire et mieux écrire. </a:t>
            </a:r>
          </a:p>
          <a:p>
            <a:pPr marL="342900" indent="-342900" algn="just">
              <a:lnSpc>
                <a:spcPct val="120000"/>
              </a:lnSpc>
              <a:spcBef>
                <a:spcPct val="20000"/>
              </a:spcBef>
              <a:buFont typeface="Arial" charset="0"/>
              <a:buChar char="•"/>
            </a:pPr>
            <a:r>
              <a:rPr lang="fr-FR" sz="2200" b="1">
                <a:solidFill>
                  <a:srgbClr val="000000"/>
                </a:solidFill>
                <a:latin typeface="Calibri" charset="0"/>
                <a:cs typeface="Times New Roman" charset="0"/>
              </a:rPr>
              <a:t>Au cycle 3, l</a:t>
            </a:r>
            <a:r>
              <a:rPr lang="ja-JP" altLang="fr-FR" sz="2200" b="1">
                <a:solidFill>
                  <a:srgbClr val="000000"/>
                </a:solidFill>
                <a:latin typeface="Calibri" charset="0"/>
                <a:cs typeface="Times New Roman" charset="0"/>
              </a:rPr>
              <a:t>’</a:t>
            </a:r>
            <a:r>
              <a:rPr lang="fr-FR" altLang="ja-JP" sz="2200" b="1">
                <a:solidFill>
                  <a:srgbClr val="000000"/>
                </a:solidFill>
                <a:latin typeface="Calibri" charset="0"/>
                <a:cs typeface="Times New Roman" charset="0"/>
              </a:rPr>
              <a:t>étude de la langue</a:t>
            </a:r>
            <a:r>
              <a:rPr lang="fr-FR" altLang="ja-JP" sz="2200">
                <a:solidFill>
                  <a:srgbClr val="000000"/>
                </a:solidFill>
                <a:latin typeface="Calibri" charset="0"/>
                <a:cs typeface="Times New Roman" charset="0"/>
              </a:rPr>
              <a:t> </a:t>
            </a:r>
            <a:r>
              <a:rPr lang="fr-FR" altLang="ja-JP" sz="2200" b="1">
                <a:solidFill>
                  <a:srgbClr val="000000"/>
                </a:solidFill>
                <a:latin typeface="Calibri" charset="0"/>
                <a:cs typeface="Times New Roman" charset="0"/>
              </a:rPr>
              <a:t>doit permettre à l'élève d'approfondir sa réflexion sur le fonctionnement de la langue française et d'acquérir des savoirs lexicaux et grammaticaux</a:t>
            </a:r>
            <a:r>
              <a:rPr lang="fr-FR" altLang="ja-JP" sz="2200">
                <a:solidFill>
                  <a:srgbClr val="000000"/>
                </a:solidFill>
                <a:latin typeface="Calibri" charset="0"/>
                <a:cs typeface="Times New Roman" charset="0"/>
              </a:rPr>
              <a:t>, notamment lors de séances spécifiques de grammaire et de vocabulaire. </a:t>
            </a:r>
          </a:p>
          <a:p>
            <a:pPr marL="342900" indent="-342900">
              <a:lnSpc>
                <a:spcPct val="120000"/>
              </a:lnSpc>
              <a:spcBef>
                <a:spcPct val="20000"/>
              </a:spcBef>
              <a:buFont typeface="Arial" charset="0"/>
              <a:buChar char="•"/>
            </a:pPr>
            <a:r>
              <a:rPr lang="fr-FR" sz="2200" b="1">
                <a:solidFill>
                  <a:srgbClr val="000000"/>
                </a:solidFill>
                <a:latin typeface="Calibri" charset="0"/>
                <a:cs typeface="Times New Roman" charset="0"/>
              </a:rPr>
              <a:t>L</a:t>
            </a:r>
            <a:r>
              <a:rPr lang="ja-JP" altLang="fr-FR" sz="2200" b="1">
                <a:solidFill>
                  <a:srgbClr val="000000"/>
                </a:solidFill>
                <a:latin typeface="Calibri" charset="0"/>
                <a:cs typeface="Times New Roman" charset="0"/>
              </a:rPr>
              <a:t>’</a:t>
            </a:r>
            <a:r>
              <a:rPr lang="fr-FR" altLang="ja-JP" sz="2200" b="1">
                <a:solidFill>
                  <a:srgbClr val="000000"/>
                </a:solidFill>
                <a:latin typeface="Calibri" charset="0"/>
                <a:cs typeface="Times New Roman" charset="0"/>
              </a:rPr>
              <a:t>articulation de L</a:t>
            </a:r>
            <a:r>
              <a:rPr lang="ja-JP" altLang="fr-FR" sz="2200" b="1">
                <a:solidFill>
                  <a:srgbClr val="000000"/>
                </a:solidFill>
                <a:latin typeface="Calibri" charset="0"/>
                <a:cs typeface="Times New Roman" charset="0"/>
              </a:rPr>
              <a:t>’</a:t>
            </a:r>
            <a:r>
              <a:rPr lang="fr-FR" altLang="ja-JP" sz="2200" b="1">
                <a:solidFill>
                  <a:srgbClr val="000000"/>
                </a:solidFill>
                <a:latin typeface="Calibri" charset="0"/>
                <a:cs typeface="Times New Roman" charset="0"/>
              </a:rPr>
              <a:t>EDL avec les pratiques de lecture, d</a:t>
            </a:r>
            <a:r>
              <a:rPr lang="ja-JP" altLang="fr-FR" sz="2200" b="1">
                <a:solidFill>
                  <a:srgbClr val="000000"/>
                </a:solidFill>
                <a:latin typeface="Calibri" charset="0"/>
                <a:cs typeface="Times New Roman" charset="0"/>
              </a:rPr>
              <a:t>’</a:t>
            </a:r>
            <a:r>
              <a:rPr lang="fr-FR" altLang="ja-JP" sz="2200" b="1">
                <a:solidFill>
                  <a:srgbClr val="000000"/>
                </a:solidFill>
                <a:latin typeface="Calibri" charset="0"/>
                <a:cs typeface="Times New Roman" charset="0"/>
              </a:rPr>
              <a:t>écriture et d</a:t>
            </a:r>
            <a:r>
              <a:rPr lang="ja-JP" altLang="fr-FR" sz="2200" b="1">
                <a:solidFill>
                  <a:srgbClr val="000000"/>
                </a:solidFill>
                <a:latin typeface="Calibri" charset="0"/>
                <a:cs typeface="Times New Roman" charset="0"/>
              </a:rPr>
              <a:t>’</a:t>
            </a:r>
            <a:r>
              <a:rPr lang="fr-FR" altLang="ja-JP" sz="2200" b="1">
                <a:solidFill>
                  <a:srgbClr val="000000"/>
                </a:solidFill>
                <a:latin typeface="Calibri" charset="0"/>
                <a:cs typeface="Times New Roman" charset="0"/>
              </a:rPr>
              <a:t>oral dans les différents domaines d</a:t>
            </a:r>
            <a:r>
              <a:rPr lang="ja-JP" altLang="fr-FR" sz="2200" b="1">
                <a:solidFill>
                  <a:srgbClr val="000000"/>
                </a:solidFill>
                <a:latin typeface="Calibri" charset="0"/>
                <a:cs typeface="Times New Roman" charset="0"/>
              </a:rPr>
              <a:t>’</a:t>
            </a:r>
            <a:r>
              <a:rPr lang="fr-FR" altLang="ja-JP" sz="2200" b="1">
                <a:solidFill>
                  <a:srgbClr val="000000"/>
                </a:solidFill>
                <a:latin typeface="Calibri" charset="0"/>
                <a:cs typeface="Times New Roman" charset="0"/>
              </a:rPr>
              <a:t>enseignement du français et des autres disciplines </a:t>
            </a:r>
            <a:r>
              <a:rPr lang="fr-FR" altLang="ja-JP" sz="2200">
                <a:solidFill>
                  <a:srgbClr val="000000"/>
                </a:solidFill>
                <a:latin typeface="Calibri" charset="0"/>
                <a:cs typeface="Times New Roman" charset="0"/>
              </a:rPr>
              <a:t>est soulignée par les documents officiels.</a:t>
            </a:r>
          </a:p>
          <a:p>
            <a:pPr marL="342900" indent="-342900">
              <a:lnSpc>
                <a:spcPct val="80000"/>
              </a:lnSpc>
              <a:spcBef>
                <a:spcPct val="20000"/>
              </a:spcBef>
            </a:pPr>
            <a:endParaRPr lang="fr-FR" sz="600" b="1">
              <a:solidFill>
                <a:srgbClr val="000000"/>
              </a:solidFill>
              <a:cs typeface="Times New Roman" charset="0"/>
            </a:endParaRPr>
          </a:p>
          <a:p>
            <a:pPr marL="342900" indent="-342900">
              <a:lnSpc>
                <a:spcPct val="60000"/>
              </a:lnSpc>
              <a:spcBef>
                <a:spcPct val="20000"/>
              </a:spcBef>
            </a:pPr>
            <a:r>
              <a:rPr lang="fr-FR" sz="1400" b="1">
                <a:solidFill>
                  <a:srgbClr val="0070C0"/>
                </a:solidFill>
                <a:cs typeface="Times New Roman" charset="0"/>
              </a:rPr>
              <a:t>Eduscol : Ressources d'accompagnement du programme de français aux cycles 2 et 3 : étude de la langue </a:t>
            </a:r>
            <a:r>
              <a:rPr lang="fr-FR" sz="1400">
                <a:solidFill>
                  <a:srgbClr val="000000"/>
                </a:solidFill>
                <a:cs typeface="Times New Roman" charset="0"/>
                <a:hlinkClick r:id="rId4"/>
              </a:rPr>
              <a:t>https://eduscol.education.fr/cid106031/ressources-francais-c2-c3-etude-de-la-langue.html</a:t>
            </a:r>
            <a:endParaRPr lang="fr-FR" sz="1400" b="1">
              <a:solidFill>
                <a:srgbClr val="0070C0"/>
              </a:solidFill>
              <a:cs typeface="Times New Roman" charset="0"/>
            </a:endParaRP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4" name="Espace réservé du contenu 3"/>
          <p:cNvSpPr>
            <a:spLocks noGrp="1"/>
          </p:cNvSpPr>
          <p:nvPr>
            <p:ph idx="1"/>
          </p:nvPr>
        </p:nvSpPr>
        <p:spPr>
          <a:xfrm>
            <a:off x="539750" y="549275"/>
            <a:ext cx="8785225" cy="6156325"/>
          </a:xfrm>
        </p:spPr>
        <p:txBody>
          <a:bodyPr/>
          <a:lstStyle/>
          <a:p>
            <a:pPr marL="0" indent="0" eaLnBrk="1" hangingPunct="1">
              <a:buFont typeface="Arial" charset="0"/>
              <a:buNone/>
            </a:pPr>
            <a:r>
              <a:rPr lang="fr-FR" sz="4000">
                <a:latin typeface="Comic Sans MS" charset="0"/>
              </a:rPr>
              <a:t> </a:t>
            </a:r>
          </a:p>
          <a:p>
            <a:pPr marL="0" indent="0" eaLnBrk="1" hangingPunct="1">
              <a:buFont typeface="Wingdings" charset="0"/>
              <a:buChar char="v"/>
            </a:pPr>
            <a:r>
              <a:rPr lang="fr-FR" sz="4000" u="sng">
                <a:latin typeface="Comic Sans MS" charset="0"/>
              </a:rPr>
              <a:t>Mémoriser</a:t>
            </a:r>
            <a:r>
              <a:rPr lang="fr-FR" sz="4000">
                <a:latin typeface="Comic Sans MS" charset="0"/>
              </a:rPr>
              <a:t>:</a:t>
            </a:r>
          </a:p>
          <a:p>
            <a:pPr marL="0" indent="0" eaLnBrk="1" hangingPunct="1">
              <a:buFont typeface="Arial" charset="0"/>
              <a:buNone/>
            </a:pPr>
            <a:r>
              <a:rPr lang="fr-FR" sz="2800">
                <a:latin typeface="Comic Sans MS" charset="0"/>
              </a:rPr>
              <a:t>Le jeu des poules:</a:t>
            </a:r>
            <a:endParaRPr lang="fr-FR" sz="1200">
              <a:latin typeface="Comic Sans MS" charset="0"/>
            </a:endParaRPr>
          </a:p>
        </p:txBody>
      </p:sp>
      <p:sp>
        <p:nvSpPr>
          <p:cNvPr id="76803"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79AABAF-564A-664E-A8EE-1BBBA27F9CE0}" type="slidenum">
              <a:rPr lang="fr-FR" sz="1400"/>
              <a:pPr/>
              <a:t>40</a:t>
            </a:fld>
            <a:endParaRPr lang="fr-FR" sz="1400"/>
          </a:p>
        </p:txBody>
      </p:sp>
      <p:sp>
        <p:nvSpPr>
          <p:cNvPr id="76804"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143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420938"/>
            <a:ext cx="5778500"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143362"/>
                                        </p:tgtEl>
                                        <p:attrNameLst>
                                          <p:attrName>style.visibility</p:attrName>
                                        </p:attrNameLst>
                                      </p:cBhvr>
                                      <p:to>
                                        <p:strVal val="visible"/>
                                      </p:to>
                                    </p:set>
                                    <p:anim calcmode="lin" valueType="num">
                                      <p:cBhvr>
                                        <p:cTn id="13" dur="500" fill="hold"/>
                                        <p:tgtEl>
                                          <p:spTgt spid="143362"/>
                                        </p:tgtEl>
                                        <p:attrNameLst>
                                          <p:attrName>ppt_w</p:attrName>
                                        </p:attrNameLst>
                                      </p:cBhvr>
                                      <p:tavLst>
                                        <p:tav tm="0">
                                          <p:val>
                                            <p:fltVal val="0"/>
                                          </p:val>
                                        </p:tav>
                                        <p:tav tm="100000">
                                          <p:val>
                                            <p:strVal val="#ppt_w"/>
                                          </p:val>
                                        </p:tav>
                                      </p:tavLst>
                                    </p:anim>
                                    <p:anim calcmode="lin" valueType="num">
                                      <p:cBhvr>
                                        <p:cTn id="14" dur="500" fill="hold"/>
                                        <p:tgtEl>
                                          <p:spTgt spid="143362"/>
                                        </p:tgtEl>
                                        <p:attrNameLst>
                                          <p:attrName>ppt_h</p:attrName>
                                        </p:attrNameLst>
                                      </p:cBhvr>
                                      <p:tavLst>
                                        <p:tav tm="0">
                                          <p:val>
                                            <p:fltVal val="0"/>
                                          </p:val>
                                        </p:tav>
                                        <p:tav tm="100000">
                                          <p:val>
                                            <p:strVal val="#ppt_h"/>
                                          </p:val>
                                        </p:tav>
                                      </p:tavLst>
                                    </p:anim>
                                    <p:animEffect transition="in" filter="fade">
                                      <p:cBhvr>
                                        <p:cTn id="15"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115888"/>
            <a:ext cx="8640762" cy="4333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4" name="Espace réservé du contenu 3"/>
          <p:cNvSpPr>
            <a:spLocks noGrp="1"/>
          </p:cNvSpPr>
          <p:nvPr>
            <p:ph idx="1"/>
          </p:nvPr>
        </p:nvSpPr>
        <p:spPr>
          <a:xfrm>
            <a:off x="539750" y="549275"/>
            <a:ext cx="8353425" cy="6156325"/>
          </a:xfrm>
        </p:spPr>
        <p:txBody>
          <a:bodyPr/>
          <a:lstStyle/>
          <a:p>
            <a:pPr marL="0" indent="0" eaLnBrk="1" hangingPunct="1">
              <a:buFont typeface="Arial" charset="0"/>
              <a:buNone/>
            </a:pPr>
            <a:endParaRPr lang="fr-FR" sz="4000" dirty="0" smtClean="0">
              <a:latin typeface="Comic Sans MS" charset="0"/>
            </a:endParaRPr>
          </a:p>
          <a:p>
            <a:pPr marL="0" indent="0" eaLnBrk="1" hangingPunct="1">
              <a:buFont typeface="Wingdings" charset="0"/>
              <a:buChar char="v"/>
            </a:pPr>
            <a:r>
              <a:rPr lang="fr-FR" sz="4000" u="sng" dirty="0" smtClean="0">
                <a:latin typeface="Comic Sans MS" charset="0"/>
              </a:rPr>
              <a:t>Mémoriser</a:t>
            </a:r>
            <a:r>
              <a:rPr lang="fr-FR" sz="4000" dirty="0" smtClean="0">
                <a:latin typeface="Comic Sans MS" charset="0"/>
              </a:rPr>
              <a:t>:</a:t>
            </a:r>
          </a:p>
          <a:p>
            <a:pPr marL="0" indent="0" eaLnBrk="1" hangingPunct="1">
              <a:buFont typeface="Arial" charset="0"/>
              <a:buNone/>
            </a:pPr>
            <a:endParaRPr lang="fr-FR" sz="2800" dirty="0" smtClean="0">
              <a:latin typeface="Comic Sans MS" charset="0"/>
            </a:endParaRPr>
          </a:p>
          <a:p>
            <a:pPr marL="0" indent="0" eaLnBrk="1" hangingPunct="1">
              <a:buFont typeface="Arial" charset="0"/>
              <a:buNone/>
            </a:pPr>
            <a:endParaRPr lang="fr-FR" sz="2800" dirty="0">
              <a:latin typeface="Comic Sans MS" charset="0"/>
            </a:endParaRPr>
          </a:p>
        </p:txBody>
      </p:sp>
      <p:sp>
        <p:nvSpPr>
          <p:cNvPr id="78851"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5613F14-7B8C-4641-8122-C8FCD1E11603}" type="slidenum">
              <a:rPr lang="fr-FR" sz="1400"/>
              <a:pPr/>
              <a:t>41</a:t>
            </a:fld>
            <a:endParaRPr lang="fr-FR" sz="1400"/>
          </a:p>
        </p:txBody>
      </p:sp>
      <p:sp>
        <p:nvSpPr>
          <p:cNvPr id="78852"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2" name="jeu des poules.mp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89138"/>
            <a:ext cx="780891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2915816" y="4149080"/>
            <a:ext cx="3338549" cy="461665"/>
          </a:xfrm>
          <a:prstGeom prst="rect">
            <a:avLst/>
          </a:prstGeom>
          <a:noFill/>
        </p:spPr>
        <p:txBody>
          <a:bodyPr wrap="none" rtlCol="0">
            <a:spAutoFit/>
          </a:bodyPr>
          <a:lstStyle/>
          <a:p>
            <a:r>
              <a:rPr lang="fr-FR" sz="1200" dirty="0" smtClean="0">
                <a:hlinkClick r:id="rId4"/>
              </a:rPr>
              <a:t>https://www.youtube.com/watch?v=Nz4TgI-pYLQ</a:t>
            </a:r>
            <a:endParaRPr lang="fr-FR" sz="1200" dirty="0" smtClean="0"/>
          </a:p>
          <a:p>
            <a:endParaRPr lang="fr-FR" sz="1200" dirty="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80898" name="Espace réservé du contenu 3"/>
          <p:cNvSpPr>
            <a:spLocks noGrp="1"/>
          </p:cNvSpPr>
          <p:nvPr>
            <p:ph idx="1"/>
          </p:nvPr>
        </p:nvSpPr>
        <p:spPr>
          <a:xfrm>
            <a:off x="539750" y="1031875"/>
            <a:ext cx="7989888" cy="5216525"/>
          </a:xfrm>
        </p:spPr>
        <p:txBody>
          <a:bodyPr/>
          <a:lstStyle/>
          <a:p>
            <a:pPr marL="0" indent="0" eaLnBrk="1" hangingPunct="1">
              <a:lnSpc>
                <a:spcPct val="80000"/>
              </a:lnSpc>
              <a:buFont typeface="Arial" charset="0"/>
              <a:buNone/>
            </a:pPr>
            <a:endParaRPr lang="fr-FR" sz="3700">
              <a:latin typeface="Comic Sans MS" charset="0"/>
            </a:endParaRPr>
          </a:p>
          <a:p>
            <a:pPr marL="0" indent="0" eaLnBrk="1" hangingPunct="1">
              <a:lnSpc>
                <a:spcPct val="80000"/>
              </a:lnSpc>
              <a:buFont typeface="Wingdings" charset="0"/>
              <a:buChar char="v"/>
            </a:pPr>
            <a:r>
              <a:rPr lang="fr-FR" sz="3700" u="sng">
                <a:latin typeface="Comic Sans MS" charset="0"/>
              </a:rPr>
              <a:t>Comment faire</a:t>
            </a:r>
            <a:r>
              <a:rPr lang="fr-FR" sz="3700">
                <a:latin typeface="Comic Sans MS" charset="0"/>
              </a:rPr>
              <a:t>:</a:t>
            </a:r>
          </a:p>
          <a:p>
            <a:pPr marL="0" indent="0" eaLnBrk="1" hangingPunct="1">
              <a:lnSpc>
                <a:spcPct val="80000"/>
              </a:lnSpc>
              <a:buFontTx/>
              <a:buNone/>
            </a:pPr>
            <a:endParaRPr lang="fr-FR" sz="1100">
              <a:latin typeface="Comic Sans MS" charset="0"/>
            </a:endParaRPr>
          </a:p>
          <a:p>
            <a:pPr marL="0" indent="0" eaLnBrk="1" hangingPunct="1">
              <a:lnSpc>
                <a:spcPct val="80000"/>
              </a:lnSpc>
              <a:buFont typeface="Courier New" charset="0"/>
              <a:buChar char="o"/>
            </a:pPr>
            <a:r>
              <a:rPr lang="fr-FR" sz="3000" u="sng">
                <a:latin typeface="Comic Sans MS" charset="0"/>
              </a:rPr>
              <a:t>S</a:t>
            </a:r>
            <a:r>
              <a:rPr lang="ja-JP" altLang="fr-FR" sz="3000" u="sng">
                <a:latin typeface="Comic Sans MS" charset="0"/>
              </a:rPr>
              <a:t>’</a:t>
            </a:r>
            <a:r>
              <a:rPr lang="fr-FR" altLang="ja-JP" sz="3000" u="sng">
                <a:latin typeface="Comic Sans MS" charset="0"/>
              </a:rPr>
              <a:t>appuyer sur une démarche inductive: </a:t>
            </a:r>
            <a:r>
              <a:rPr lang="fr-FR" altLang="ja-JP" sz="3000" b="1" u="sng">
                <a:solidFill>
                  <a:srgbClr val="FF0000"/>
                </a:solidFill>
                <a:latin typeface="Comic Sans MS" charset="0"/>
              </a:rPr>
              <a:t>séances longues</a:t>
            </a:r>
          </a:p>
          <a:p>
            <a:pPr marL="0" indent="0" eaLnBrk="1" hangingPunct="1">
              <a:lnSpc>
                <a:spcPct val="80000"/>
              </a:lnSpc>
              <a:buFontTx/>
              <a:buNone/>
            </a:pPr>
            <a:endParaRPr lang="fr-FR" sz="1900" u="sng">
              <a:latin typeface="Comic Sans MS" charset="0"/>
            </a:endParaRPr>
          </a:p>
          <a:p>
            <a:pPr lvl="2" eaLnBrk="1" hangingPunct="1">
              <a:lnSpc>
                <a:spcPct val="80000"/>
              </a:lnSpc>
              <a:buFont typeface="Wingdings" charset="0"/>
              <a:buChar char="v"/>
            </a:pPr>
            <a:r>
              <a:rPr lang="fr-FR" sz="2600">
                <a:latin typeface="Calibri" charset="0"/>
                <a:cs typeface="Calibri" charset="0"/>
              </a:rPr>
              <a:t>corpus:</a:t>
            </a:r>
          </a:p>
          <a:p>
            <a:pPr lvl="3" eaLnBrk="1" hangingPunct="1">
              <a:lnSpc>
                <a:spcPct val="80000"/>
              </a:lnSpc>
              <a:buFont typeface="Wingdings" charset="0"/>
              <a:buChar char="Ø"/>
            </a:pPr>
            <a:r>
              <a:rPr lang="fr-FR" sz="2200">
                <a:latin typeface="Calibri" charset="0"/>
                <a:cs typeface="Calibri" charset="0"/>
              </a:rPr>
              <a:t>phrases, mots, GN, formes verbales, etc.</a:t>
            </a:r>
          </a:p>
          <a:p>
            <a:pPr lvl="3" eaLnBrk="1" hangingPunct="1">
              <a:lnSpc>
                <a:spcPct val="80000"/>
              </a:lnSpc>
              <a:buFont typeface="Wingdings" charset="0"/>
              <a:buChar char="Ø"/>
            </a:pPr>
            <a:r>
              <a:rPr lang="fr-FR" sz="2200">
                <a:latin typeface="Calibri" charset="0"/>
                <a:cs typeface="Calibri" charset="0"/>
              </a:rPr>
              <a:t>éventuellement pris dans des productions d</a:t>
            </a:r>
            <a:r>
              <a:rPr lang="ja-JP" altLang="fr-FR" sz="2200">
                <a:latin typeface="Calibri" charset="0"/>
                <a:cs typeface="Calibri" charset="0"/>
              </a:rPr>
              <a:t>’</a:t>
            </a:r>
            <a:r>
              <a:rPr lang="fr-FR" altLang="ja-JP" sz="2200">
                <a:latin typeface="Calibri" charset="0"/>
                <a:cs typeface="Calibri" charset="0"/>
              </a:rPr>
              <a:t>élèves.</a:t>
            </a:r>
          </a:p>
          <a:p>
            <a:pPr lvl="3" eaLnBrk="1" hangingPunct="1">
              <a:lnSpc>
                <a:spcPct val="80000"/>
              </a:lnSpc>
              <a:buFont typeface="Wingdings" charset="0"/>
              <a:buChar char="Ø"/>
            </a:pPr>
            <a:r>
              <a:rPr lang="fr-FR" sz="2200">
                <a:latin typeface="Calibri" charset="0"/>
                <a:cs typeface="Calibri" charset="0"/>
              </a:rPr>
              <a:t>bien sélectionnés.</a:t>
            </a:r>
          </a:p>
          <a:p>
            <a:pPr lvl="3" eaLnBrk="1" hangingPunct="1">
              <a:lnSpc>
                <a:spcPct val="80000"/>
              </a:lnSpc>
              <a:buFont typeface="Wingdings" charset="0"/>
              <a:buChar char="Ø"/>
            </a:pPr>
            <a:r>
              <a:rPr lang="fr-FR" sz="2200">
                <a:latin typeface="Calibri" charset="0"/>
                <a:cs typeface="Calibri" charset="0"/>
              </a:rPr>
              <a:t>choisis selon son objectif.</a:t>
            </a:r>
          </a:p>
          <a:p>
            <a:pPr lvl="3" eaLnBrk="1" hangingPunct="1">
              <a:lnSpc>
                <a:spcPct val="80000"/>
              </a:lnSpc>
              <a:buFont typeface="Wingdings" charset="0"/>
              <a:buChar char="Ø"/>
            </a:pPr>
            <a:r>
              <a:rPr lang="fr-FR" sz="2200">
                <a:latin typeface="Calibri" charset="0"/>
                <a:cs typeface="Calibri" charset="0"/>
              </a:rPr>
              <a:t>en nombre suffisant mais pas trop non plus.</a:t>
            </a:r>
          </a:p>
          <a:p>
            <a:pPr lvl="3" eaLnBrk="1" hangingPunct="1">
              <a:lnSpc>
                <a:spcPct val="80000"/>
              </a:lnSpc>
              <a:buFont typeface="Wingdings" charset="0"/>
              <a:buChar char="Ø"/>
            </a:pPr>
            <a:r>
              <a:rPr lang="fr-FR" sz="2200">
                <a:latin typeface="Calibri" charset="0"/>
                <a:cs typeface="Calibri" charset="0"/>
              </a:rPr>
              <a:t>classement réalisable.</a:t>
            </a:r>
          </a:p>
          <a:p>
            <a:pPr marL="0" indent="0" eaLnBrk="1" hangingPunct="1">
              <a:lnSpc>
                <a:spcPct val="80000"/>
              </a:lnSpc>
              <a:buFontTx/>
              <a:buNone/>
            </a:pPr>
            <a:endParaRPr lang="fr-FR" sz="1100">
              <a:latin typeface="Comic Sans MS" charset="0"/>
            </a:endParaRPr>
          </a:p>
          <a:p>
            <a:pPr marL="0" indent="0" eaLnBrk="1" hangingPunct="1">
              <a:lnSpc>
                <a:spcPct val="80000"/>
              </a:lnSpc>
              <a:buFontTx/>
              <a:buNone/>
            </a:pPr>
            <a:endParaRPr lang="fr-FR" sz="1100">
              <a:latin typeface="Comic Sans MS" charset="0"/>
            </a:endParaRPr>
          </a:p>
        </p:txBody>
      </p:sp>
      <p:sp>
        <p:nvSpPr>
          <p:cNvPr id="80899"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707F526-5D08-1E41-9B8B-B96D2681D46E}" type="slidenum">
              <a:rPr lang="fr-FR" sz="1400"/>
              <a:pPr/>
              <a:t>42</a:t>
            </a:fld>
            <a:endParaRPr lang="fr-FR" sz="1400"/>
          </a:p>
        </p:txBody>
      </p:sp>
      <p:sp>
        <p:nvSpPr>
          <p:cNvPr id="8090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4" name="Espace réservé du contenu 3"/>
          <p:cNvSpPr>
            <a:spLocks noGrp="1"/>
          </p:cNvSpPr>
          <p:nvPr>
            <p:ph idx="1"/>
          </p:nvPr>
        </p:nvSpPr>
        <p:spPr>
          <a:xfrm>
            <a:off x="539750" y="1031875"/>
            <a:ext cx="7989888" cy="5216525"/>
          </a:xfrm>
        </p:spPr>
        <p:txBody>
          <a:bodyPr>
            <a:normAutofit lnSpcReduction="10000"/>
          </a:bodyPr>
          <a:lstStyle/>
          <a:p>
            <a:pPr eaLnBrk="1" hangingPunct="1">
              <a:lnSpc>
                <a:spcPct val="90000"/>
              </a:lnSpc>
              <a:buFont typeface="Wingdings" charset="0"/>
              <a:buChar char="v"/>
              <a:defRPr/>
            </a:pPr>
            <a:endParaRPr lang="fr-FR" sz="3400" u="sng">
              <a:latin typeface="Comic Sans MS" charset="0"/>
              <a:cs typeface="+mn-cs"/>
            </a:endParaRPr>
          </a:p>
          <a:p>
            <a:pPr eaLnBrk="1" hangingPunct="1">
              <a:lnSpc>
                <a:spcPct val="90000"/>
              </a:lnSpc>
              <a:buFont typeface="Wingdings" charset="0"/>
              <a:buChar char="v"/>
              <a:defRPr/>
            </a:pPr>
            <a:r>
              <a:rPr lang="fr-FR" sz="3400" u="sng">
                <a:latin typeface="Comic Sans MS" charset="0"/>
                <a:cs typeface="+mn-cs"/>
              </a:rPr>
              <a:t>Comment faire</a:t>
            </a:r>
            <a:r>
              <a:rPr lang="fr-FR" sz="3400">
                <a:latin typeface="Comic Sans MS" charset="0"/>
                <a:cs typeface="+mn-cs"/>
              </a:rPr>
              <a:t>:</a:t>
            </a:r>
          </a:p>
          <a:p>
            <a:pPr eaLnBrk="1" hangingPunct="1">
              <a:lnSpc>
                <a:spcPct val="90000"/>
              </a:lnSpc>
              <a:buFontTx/>
              <a:buNone/>
              <a:defRPr/>
            </a:pPr>
            <a:endParaRPr lang="fr-FR" sz="1000">
              <a:latin typeface="Comic Sans MS" charset="0"/>
              <a:cs typeface="+mn-cs"/>
            </a:endParaRPr>
          </a:p>
          <a:p>
            <a:pPr eaLnBrk="1" hangingPunct="1">
              <a:lnSpc>
                <a:spcPct val="90000"/>
              </a:lnSpc>
              <a:buFont typeface="Courier New" charset="0"/>
              <a:buChar char="o"/>
              <a:defRPr/>
            </a:pPr>
            <a:r>
              <a:rPr lang="fr-FR" sz="2000" u="sng">
                <a:latin typeface="Comic Sans MS" charset="0"/>
                <a:cs typeface="+mn-cs"/>
              </a:rPr>
              <a:t>S</a:t>
            </a:r>
            <a:r>
              <a:rPr lang="ja-JP" altLang="fr-FR" sz="2000" u="sng">
                <a:latin typeface="Comic Sans MS" charset="0"/>
                <a:cs typeface="+mn-cs"/>
              </a:rPr>
              <a:t>’</a:t>
            </a:r>
            <a:r>
              <a:rPr lang="fr-FR" sz="2000" u="sng">
                <a:latin typeface="Comic Sans MS" charset="0"/>
                <a:cs typeface="+mn-cs"/>
              </a:rPr>
              <a:t>appuyer sur une démarche inductive: </a:t>
            </a:r>
            <a:r>
              <a:rPr lang="fr-FR" sz="2000" b="1" u="sng">
                <a:solidFill>
                  <a:srgbClr val="FF0000"/>
                </a:solidFill>
                <a:latin typeface="Comic Sans MS" charset="0"/>
                <a:cs typeface="+mn-cs"/>
              </a:rPr>
              <a:t>séances longues</a:t>
            </a:r>
          </a:p>
          <a:p>
            <a:pPr marL="914400" lvl="2" indent="0" eaLnBrk="1" hangingPunct="1">
              <a:lnSpc>
                <a:spcPct val="90000"/>
              </a:lnSpc>
              <a:buFont typeface="Arial" charset="0"/>
              <a:buNone/>
              <a:defRPr/>
            </a:pPr>
            <a:endParaRPr lang="fr-FR">
              <a:latin typeface="Comic Sans MS" charset="0"/>
            </a:endParaRPr>
          </a:p>
          <a:p>
            <a:pPr marL="914400" lvl="2" indent="0" eaLnBrk="1" hangingPunct="1">
              <a:lnSpc>
                <a:spcPct val="90000"/>
              </a:lnSpc>
              <a:buFont typeface="Arial" charset="0"/>
              <a:buNone/>
              <a:defRPr/>
            </a:pPr>
            <a:r>
              <a:rPr lang="fr-FR">
                <a:latin typeface="Comic Sans MS" charset="0"/>
              </a:rPr>
              <a:t>Exemple de corpus:</a:t>
            </a:r>
          </a:p>
          <a:p>
            <a:pPr eaLnBrk="1" hangingPunct="1">
              <a:lnSpc>
                <a:spcPct val="90000"/>
              </a:lnSpc>
              <a:buFont typeface="Arial" charset="0"/>
              <a:buNone/>
              <a:defRPr/>
            </a:pPr>
            <a:r>
              <a:rPr lang="fr-FR" sz="2400">
                <a:latin typeface="Calibri" charset="0"/>
                <a:cs typeface="+mn-cs"/>
              </a:rPr>
              <a:t>Tes jouets sont cassés tu les répares. </a:t>
            </a:r>
          </a:p>
          <a:p>
            <a:pPr eaLnBrk="1" hangingPunct="1">
              <a:lnSpc>
                <a:spcPct val="90000"/>
              </a:lnSpc>
              <a:buFont typeface="Arial" charset="0"/>
              <a:buNone/>
              <a:defRPr/>
            </a:pPr>
            <a:r>
              <a:rPr lang="fr-FR" sz="2400">
                <a:latin typeface="Calibri" charset="0"/>
                <a:cs typeface="+mn-cs"/>
              </a:rPr>
              <a:t>Il y a des feuilles mortes par terre, tu les ramasses. </a:t>
            </a:r>
          </a:p>
          <a:p>
            <a:pPr eaLnBrk="1" hangingPunct="1">
              <a:lnSpc>
                <a:spcPct val="90000"/>
              </a:lnSpc>
              <a:buFont typeface="Arial" charset="0"/>
              <a:buNone/>
              <a:defRPr/>
            </a:pPr>
            <a:r>
              <a:rPr lang="fr-FR" sz="2400">
                <a:latin typeface="Calibri" charset="0"/>
                <a:cs typeface="+mn-cs"/>
              </a:rPr>
              <a:t>Les voitures quittent le parking, Fabienne et Léa les regardent partir. </a:t>
            </a:r>
          </a:p>
          <a:p>
            <a:pPr eaLnBrk="1" hangingPunct="1">
              <a:lnSpc>
                <a:spcPct val="90000"/>
              </a:lnSpc>
              <a:buFont typeface="Arial" charset="0"/>
              <a:buNone/>
              <a:defRPr/>
            </a:pPr>
            <a:r>
              <a:rPr lang="fr-FR" sz="2400">
                <a:latin typeface="Calibri" charset="0"/>
                <a:cs typeface="+mn-cs"/>
              </a:rPr>
              <a:t>Ton vélo est cassé, tu le répares. </a:t>
            </a:r>
          </a:p>
          <a:p>
            <a:pPr eaLnBrk="1" hangingPunct="1">
              <a:lnSpc>
                <a:spcPct val="90000"/>
              </a:lnSpc>
              <a:buFont typeface="Arial" charset="0"/>
              <a:buNone/>
              <a:defRPr/>
            </a:pPr>
            <a:r>
              <a:rPr lang="fr-FR" sz="2400">
                <a:latin typeface="Calibri" charset="0"/>
                <a:cs typeface="+mn-cs"/>
              </a:rPr>
              <a:t>Il y a des papiers par terre, l</a:t>
            </a:r>
            <a:r>
              <a:rPr lang="ja-JP" altLang="fr-FR" sz="2400">
                <a:latin typeface="Calibri" charset="0"/>
                <a:cs typeface="+mn-cs"/>
              </a:rPr>
              <a:t>’</a:t>
            </a:r>
            <a:r>
              <a:rPr lang="fr-FR" sz="2400">
                <a:latin typeface="Calibri" charset="0"/>
                <a:cs typeface="+mn-cs"/>
              </a:rPr>
              <a:t>élève les ramasse. </a:t>
            </a:r>
          </a:p>
          <a:p>
            <a:pPr eaLnBrk="1" hangingPunct="1">
              <a:lnSpc>
                <a:spcPct val="90000"/>
              </a:lnSpc>
              <a:buFont typeface="Arial" charset="0"/>
              <a:buNone/>
              <a:defRPr/>
            </a:pPr>
            <a:r>
              <a:rPr lang="fr-FR" sz="2400">
                <a:latin typeface="Calibri" charset="0"/>
                <a:cs typeface="+mn-cs"/>
              </a:rPr>
              <a:t>La voiture quitte le parking, Fabienne et Léa la regardent partir. </a:t>
            </a:r>
          </a:p>
          <a:p>
            <a:pPr eaLnBrk="1" hangingPunct="1">
              <a:lnSpc>
                <a:spcPct val="90000"/>
              </a:lnSpc>
              <a:buFontTx/>
              <a:buNone/>
              <a:defRPr/>
            </a:pPr>
            <a:endParaRPr lang="fr-FR" sz="1000">
              <a:latin typeface="Comic Sans MS" charset="0"/>
              <a:cs typeface="+mn-cs"/>
            </a:endParaRPr>
          </a:p>
          <a:p>
            <a:pPr eaLnBrk="1" hangingPunct="1">
              <a:lnSpc>
                <a:spcPct val="90000"/>
              </a:lnSpc>
              <a:buFontTx/>
              <a:buNone/>
              <a:defRPr/>
            </a:pPr>
            <a:endParaRPr lang="fr-FR" sz="1000">
              <a:latin typeface="Comic Sans MS" charset="0"/>
              <a:cs typeface="+mn-cs"/>
            </a:endParaRPr>
          </a:p>
        </p:txBody>
      </p:sp>
      <p:sp>
        <p:nvSpPr>
          <p:cNvPr id="82947"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C187246-DC5C-5E45-8928-566B7B3ED721}" type="slidenum">
              <a:rPr lang="fr-FR" sz="1400"/>
              <a:pPr/>
              <a:t>43</a:t>
            </a:fld>
            <a:endParaRPr lang="fr-FR" sz="1400"/>
          </a:p>
        </p:txBody>
      </p:sp>
      <p:sp>
        <p:nvSpPr>
          <p:cNvPr id="8294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4" name="Espace réservé du contenu 3"/>
          <p:cNvSpPr>
            <a:spLocks noGrp="1"/>
          </p:cNvSpPr>
          <p:nvPr>
            <p:ph idx="1"/>
          </p:nvPr>
        </p:nvSpPr>
        <p:spPr>
          <a:xfrm>
            <a:off x="493713" y="765175"/>
            <a:ext cx="7989887" cy="5688013"/>
          </a:xfrm>
        </p:spPr>
        <p:txBody>
          <a:bodyPr/>
          <a:lstStyle/>
          <a:p>
            <a:pPr marL="914400" lvl="2" indent="0" eaLnBrk="1" hangingPunct="1">
              <a:lnSpc>
                <a:spcPct val="90000"/>
              </a:lnSpc>
              <a:buFont typeface="Arial" charset="0"/>
              <a:buNone/>
            </a:pPr>
            <a:r>
              <a:rPr lang="fr-FR" sz="2200" u="sng">
                <a:latin typeface="Comic Sans MS" charset="0"/>
              </a:rPr>
              <a:t>Exemple de corpus</a:t>
            </a:r>
            <a:r>
              <a:rPr lang="fr-FR" sz="2200">
                <a:latin typeface="Comic Sans MS" charset="0"/>
              </a:rPr>
              <a:t>:</a:t>
            </a:r>
          </a:p>
          <a:p>
            <a:pPr eaLnBrk="1" hangingPunct="1">
              <a:lnSpc>
                <a:spcPct val="105000"/>
              </a:lnSpc>
            </a:pPr>
            <a:r>
              <a:rPr lang="fr-FR" sz="2400">
                <a:solidFill>
                  <a:srgbClr val="000000"/>
                </a:solidFill>
                <a:latin typeface="Calibri" charset="0"/>
                <a:cs typeface="Calibri" charset="0"/>
              </a:rPr>
              <a:t>Il préférait l</a:t>
            </a:r>
            <a:r>
              <a:rPr lang="ja-JP" altLang="fr-FR" sz="2400">
                <a:solidFill>
                  <a:srgbClr val="000000"/>
                </a:solidFill>
                <a:latin typeface="Calibri" charset="0"/>
                <a:cs typeface="Calibri" charset="0"/>
              </a:rPr>
              <a:t>’</a:t>
            </a:r>
            <a:r>
              <a:rPr lang="fr-FR" altLang="ja-JP" sz="2400">
                <a:solidFill>
                  <a:srgbClr val="000000"/>
                </a:solidFill>
                <a:latin typeface="Calibri" charset="0"/>
                <a:cs typeface="Calibri" charset="0"/>
              </a:rPr>
              <a:t>hiver à l</a:t>
            </a:r>
            <a:r>
              <a:rPr lang="ja-JP" altLang="fr-FR" sz="2400">
                <a:solidFill>
                  <a:srgbClr val="000000"/>
                </a:solidFill>
                <a:latin typeface="Calibri" charset="0"/>
                <a:cs typeface="Calibri" charset="0"/>
              </a:rPr>
              <a:t>’</a:t>
            </a:r>
            <a:r>
              <a:rPr lang="fr-FR" altLang="ja-JP" sz="2400">
                <a:solidFill>
                  <a:srgbClr val="000000"/>
                </a:solidFill>
                <a:latin typeface="Calibri" charset="0"/>
                <a:cs typeface="Calibri" charset="0"/>
              </a:rPr>
              <a:t>été, la solitude à la société, l</a:t>
            </a:r>
            <a:r>
              <a:rPr lang="ja-JP" altLang="fr-FR" sz="2400">
                <a:solidFill>
                  <a:srgbClr val="000000"/>
                </a:solidFill>
                <a:latin typeface="Calibri" charset="0"/>
                <a:cs typeface="Calibri" charset="0"/>
              </a:rPr>
              <a:t>’</a:t>
            </a:r>
            <a:r>
              <a:rPr lang="fr-FR" altLang="ja-JP" sz="2400">
                <a:solidFill>
                  <a:srgbClr val="000000"/>
                </a:solidFill>
                <a:latin typeface="Calibri" charset="0"/>
                <a:cs typeface="Calibri" charset="0"/>
              </a:rPr>
              <a:t>écriture à la conversation. </a:t>
            </a:r>
            <a:endParaRPr lang="fr-FR" altLang="ja-JP" sz="2400">
              <a:latin typeface="Calibri" charset="0"/>
              <a:cs typeface="Times New Roman" charset="0"/>
            </a:endParaRPr>
          </a:p>
          <a:p>
            <a:pPr eaLnBrk="1" hangingPunct="1">
              <a:lnSpc>
                <a:spcPct val="105000"/>
              </a:lnSpc>
            </a:pPr>
            <a:r>
              <a:rPr lang="fr-FR" sz="2400">
                <a:solidFill>
                  <a:srgbClr val="000000"/>
                </a:solidFill>
                <a:latin typeface="Calibri" charset="0"/>
                <a:cs typeface="Times New Roman" charset="0"/>
              </a:rPr>
              <a:t>Comme Colombine évite Pierrot, il se ronge de chagrin au fond de son fournil. </a:t>
            </a:r>
            <a:endParaRPr lang="fr-FR" sz="2400">
              <a:latin typeface="Calibri" charset="0"/>
              <a:cs typeface="Times New Roman" charset="0"/>
            </a:endParaRPr>
          </a:p>
          <a:p>
            <a:pPr eaLnBrk="1" hangingPunct="1">
              <a:lnSpc>
                <a:spcPct val="105000"/>
              </a:lnSpc>
            </a:pPr>
            <a:r>
              <a:rPr lang="fr-FR" sz="2400">
                <a:solidFill>
                  <a:srgbClr val="000000"/>
                </a:solidFill>
                <a:latin typeface="Calibri" charset="0"/>
                <a:cs typeface="Times New Roman" charset="0"/>
              </a:rPr>
              <a:t>Pierrot n</a:t>
            </a:r>
            <a:r>
              <a:rPr lang="ja-JP" altLang="fr-FR" sz="2400">
                <a:solidFill>
                  <a:srgbClr val="000000"/>
                </a:solidFill>
                <a:latin typeface="Calibri" charset="0"/>
                <a:cs typeface="Calibri" charset="0"/>
              </a:rPr>
              <a:t>’</a:t>
            </a:r>
            <a:r>
              <a:rPr lang="fr-FR" altLang="ja-JP" sz="2400">
                <a:solidFill>
                  <a:srgbClr val="000000"/>
                </a:solidFill>
                <a:latin typeface="Calibri" charset="0"/>
                <a:cs typeface="Calibri" charset="0"/>
              </a:rPr>
              <a:t>envoie pas de longues lettres à Colombine, persuadé qu</a:t>
            </a:r>
            <a:r>
              <a:rPr lang="ja-JP" altLang="fr-FR" sz="2400">
                <a:solidFill>
                  <a:srgbClr val="000000"/>
                </a:solidFill>
                <a:latin typeface="Calibri" charset="0"/>
                <a:cs typeface="Calibri" charset="0"/>
              </a:rPr>
              <a:t>’</a:t>
            </a:r>
            <a:r>
              <a:rPr lang="fr-FR" altLang="ja-JP" sz="2400">
                <a:solidFill>
                  <a:srgbClr val="000000"/>
                </a:solidFill>
                <a:latin typeface="Calibri" charset="0"/>
                <a:cs typeface="Calibri" charset="0"/>
              </a:rPr>
              <a:t>elle ne les lit pas. </a:t>
            </a:r>
            <a:endParaRPr lang="fr-FR" altLang="ja-JP" sz="2400">
              <a:latin typeface="Calibri" charset="0"/>
              <a:cs typeface="Times New Roman" charset="0"/>
            </a:endParaRPr>
          </a:p>
          <a:p>
            <a:pPr eaLnBrk="1" hangingPunct="1">
              <a:lnSpc>
                <a:spcPct val="105000"/>
              </a:lnSpc>
            </a:pPr>
            <a:r>
              <a:rPr lang="fr-FR" sz="2400">
                <a:solidFill>
                  <a:srgbClr val="000000"/>
                </a:solidFill>
                <a:latin typeface="Calibri" charset="0"/>
                <a:cs typeface="Times New Roman" charset="0"/>
              </a:rPr>
              <a:t>Le pauvre Arlequin avait retrouvé au milieu de ses pots de peinture le message abandonné par Colombine. </a:t>
            </a:r>
            <a:endParaRPr lang="fr-FR" sz="2400">
              <a:latin typeface="Calibri" charset="0"/>
              <a:cs typeface="Times New Roman" charset="0"/>
            </a:endParaRPr>
          </a:p>
          <a:p>
            <a:pPr eaLnBrk="1" hangingPunct="1">
              <a:lnSpc>
                <a:spcPct val="105000"/>
              </a:lnSpc>
            </a:pPr>
            <a:r>
              <a:rPr lang="fr-FR" sz="2400">
                <a:solidFill>
                  <a:srgbClr val="000000"/>
                </a:solidFill>
                <a:latin typeface="Calibri" charset="0"/>
                <a:cs typeface="Times New Roman" charset="0"/>
              </a:rPr>
              <a:t>Lorsque Colombine était arrivée au village en pleine nuit, tout était endormi sous la neige. </a:t>
            </a:r>
            <a:endParaRPr lang="fr-FR" sz="2400">
              <a:latin typeface="Calibri" charset="0"/>
              <a:cs typeface="Times New Roman" charset="0"/>
            </a:endParaRPr>
          </a:p>
          <a:p>
            <a:pPr eaLnBrk="1" hangingPunct="1">
              <a:lnSpc>
                <a:spcPct val="105000"/>
              </a:lnSpc>
            </a:pPr>
            <a:r>
              <a:rPr lang="fr-FR" sz="2400">
                <a:solidFill>
                  <a:srgbClr val="000000"/>
                </a:solidFill>
                <a:latin typeface="Calibri" charset="0"/>
                <a:cs typeface="Times New Roman" charset="0"/>
              </a:rPr>
              <a:t>En partageant la Colombine en brioche, les trois amis voulaient rire mais ils avaient la bouche trop pleine.</a:t>
            </a:r>
            <a:endParaRPr lang="fr-FR" sz="2400">
              <a:latin typeface="Calibri" charset="0"/>
              <a:cs typeface="Times New Roman" charset="0"/>
            </a:endParaRPr>
          </a:p>
          <a:p>
            <a:pPr eaLnBrk="1" hangingPunct="1">
              <a:lnSpc>
                <a:spcPct val="90000"/>
              </a:lnSpc>
              <a:buFontTx/>
              <a:buNone/>
            </a:pPr>
            <a:endParaRPr lang="fr-FR" sz="1200">
              <a:latin typeface="Comic Sans MS" charset="0"/>
            </a:endParaRPr>
          </a:p>
        </p:txBody>
      </p:sp>
      <p:sp>
        <p:nvSpPr>
          <p:cNvPr id="84995"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32CED8D-FEA3-AA46-B3F2-CAE036E9046C}" type="slidenum">
              <a:rPr lang="fr-FR" sz="1400"/>
              <a:pPr/>
              <a:t>44</a:t>
            </a:fld>
            <a:endParaRPr lang="fr-FR" sz="1400"/>
          </a:p>
        </p:txBody>
      </p:sp>
      <p:sp>
        <p:nvSpPr>
          <p:cNvPr id="84996"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4" name="Espace réservé du contenu 3"/>
          <p:cNvSpPr>
            <a:spLocks noGrp="1"/>
          </p:cNvSpPr>
          <p:nvPr>
            <p:ph idx="1"/>
          </p:nvPr>
        </p:nvSpPr>
        <p:spPr>
          <a:xfrm>
            <a:off x="647700" y="765175"/>
            <a:ext cx="7835900" cy="5688013"/>
          </a:xfrm>
        </p:spPr>
        <p:txBody>
          <a:bodyPr/>
          <a:lstStyle/>
          <a:p>
            <a:pPr marL="0" indent="0" eaLnBrk="1" hangingPunct="1">
              <a:lnSpc>
                <a:spcPct val="90000"/>
              </a:lnSpc>
              <a:buFont typeface="Arial" charset="0"/>
              <a:buNone/>
            </a:pPr>
            <a:endParaRPr lang="fr-FR" sz="2600">
              <a:latin typeface="Comic Sans MS" charset="0"/>
            </a:endParaRPr>
          </a:p>
          <a:p>
            <a:pPr marL="0" indent="0" eaLnBrk="1" hangingPunct="1">
              <a:lnSpc>
                <a:spcPct val="90000"/>
              </a:lnSpc>
              <a:buFont typeface="Wingdings" charset="0"/>
              <a:buChar char="v"/>
            </a:pPr>
            <a:r>
              <a:rPr lang="fr-FR" sz="3700" u="sng">
                <a:latin typeface="Comic Sans MS" charset="0"/>
              </a:rPr>
              <a:t>Comment faire</a:t>
            </a:r>
            <a:r>
              <a:rPr lang="fr-FR" sz="3700">
                <a:latin typeface="Comic Sans MS" charset="0"/>
              </a:rPr>
              <a:t>:</a:t>
            </a:r>
          </a:p>
          <a:p>
            <a:pPr marL="0" indent="0" eaLnBrk="1" hangingPunct="1">
              <a:lnSpc>
                <a:spcPct val="90000"/>
              </a:lnSpc>
              <a:buFontTx/>
              <a:buNone/>
            </a:pPr>
            <a:endParaRPr lang="fr-FR" sz="1100">
              <a:latin typeface="Comic Sans MS" charset="0"/>
            </a:endParaRPr>
          </a:p>
          <a:p>
            <a:pPr marL="0" indent="0" eaLnBrk="1" hangingPunct="1">
              <a:lnSpc>
                <a:spcPct val="90000"/>
              </a:lnSpc>
              <a:buFont typeface="Courier New" charset="0"/>
              <a:buChar char="o"/>
            </a:pPr>
            <a:r>
              <a:rPr lang="fr-FR" sz="2400" u="sng">
                <a:latin typeface="Calibri" charset="0"/>
                <a:cs typeface="Calibri" charset="0"/>
              </a:rPr>
              <a:t>S</a:t>
            </a:r>
            <a:r>
              <a:rPr lang="ja-JP" altLang="fr-FR" sz="2400" u="sng">
                <a:latin typeface="Calibri" charset="0"/>
                <a:cs typeface="Calibri" charset="0"/>
              </a:rPr>
              <a:t>’</a:t>
            </a:r>
            <a:r>
              <a:rPr lang="fr-FR" altLang="ja-JP" sz="2400" u="sng">
                <a:latin typeface="Calibri" charset="0"/>
                <a:cs typeface="Calibri" charset="0"/>
              </a:rPr>
              <a:t>appuyer sur une démarche inductive: </a:t>
            </a:r>
            <a:r>
              <a:rPr lang="fr-FR" altLang="ja-JP" sz="2400" b="1" u="sng">
                <a:solidFill>
                  <a:srgbClr val="FF0000"/>
                </a:solidFill>
                <a:latin typeface="Calibri" charset="0"/>
                <a:cs typeface="Calibri" charset="0"/>
              </a:rPr>
              <a:t>séances longues</a:t>
            </a:r>
          </a:p>
          <a:p>
            <a:pPr marL="0" indent="0" eaLnBrk="1" hangingPunct="1">
              <a:lnSpc>
                <a:spcPct val="90000"/>
              </a:lnSpc>
              <a:buFontTx/>
              <a:buNone/>
            </a:pPr>
            <a:endParaRPr lang="fr-FR" sz="2600">
              <a:latin typeface="Calibri" charset="0"/>
              <a:cs typeface="Calibri" charset="0"/>
            </a:endParaRPr>
          </a:p>
          <a:p>
            <a:pPr marL="0" indent="0" eaLnBrk="1" hangingPunct="1">
              <a:lnSpc>
                <a:spcPct val="90000"/>
              </a:lnSpc>
              <a:buFontTx/>
              <a:buNone/>
            </a:pPr>
            <a:r>
              <a:rPr lang="fr-FR" sz="2600">
                <a:latin typeface="Calibri" charset="0"/>
                <a:cs typeface="Calibri" charset="0"/>
              </a:rPr>
              <a:t>On va cibler les apprentissages plus particulièrement </a:t>
            </a:r>
            <a:r>
              <a:rPr lang="fr-FR" sz="2600" u="sng">
                <a:latin typeface="Calibri" charset="0"/>
                <a:cs typeface="Calibri" charset="0"/>
              </a:rPr>
              <a:t>sur les procédures mises en œuvre par les élèves</a:t>
            </a:r>
          </a:p>
          <a:p>
            <a:pPr marL="0" indent="0" eaLnBrk="1" hangingPunct="1">
              <a:lnSpc>
                <a:spcPct val="90000"/>
              </a:lnSpc>
              <a:buFontTx/>
              <a:buNone/>
            </a:pPr>
            <a:endParaRPr lang="fr-FR" sz="2600" u="sng">
              <a:latin typeface="Calibri" charset="0"/>
              <a:cs typeface="Calibri" charset="0"/>
            </a:endParaRPr>
          </a:p>
          <a:p>
            <a:pPr marL="0" indent="0" eaLnBrk="1" hangingPunct="1">
              <a:lnSpc>
                <a:spcPct val="90000"/>
              </a:lnSpc>
              <a:buFont typeface="Arial" charset="0"/>
              <a:buNone/>
            </a:pPr>
            <a:r>
              <a:rPr lang="fr-FR" sz="2600">
                <a:latin typeface="Calibri" charset="0"/>
                <a:cs typeface="Calibri" charset="0"/>
              </a:rPr>
              <a:t>Danièle COGIS (maître de conférence en sciences du langage / université de Paris Sorbonne) : « </a:t>
            </a:r>
            <a:r>
              <a:rPr lang="fr-FR" sz="2600" b="1">
                <a:latin typeface="Calibri" charset="0"/>
                <a:cs typeface="Calibri" charset="0"/>
              </a:rPr>
              <a:t>L</a:t>
            </a:r>
            <a:r>
              <a:rPr lang="ja-JP" altLang="fr-FR" sz="2600" b="1">
                <a:latin typeface="Calibri" charset="0"/>
                <a:cs typeface="Calibri" charset="0"/>
              </a:rPr>
              <a:t>’</a:t>
            </a:r>
            <a:r>
              <a:rPr lang="fr-FR" altLang="ja-JP" sz="2600" b="1">
                <a:latin typeface="Calibri" charset="0"/>
                <a:cs typeface="Calibri" charset="0"/>
              </a:rPr>
              <a:t>objectif est de comprendre les logiques de la langue et non d</a:t>
            </a:r>
            <a:r>
              <a:rPr lang="ja-JP" altLang="fr-FR" sz="2600" b="1">
                <a:latin typeface="Calibri" charset="0"/>
                <a:cs typeface="Calibri" charset="0"/>
              </a:rPr>
              <a:t>’</a:t>
            </a:r>
            <a:r>
              <a:rPr lang="fr-FR" altLang="ja-JP" sz="2600" b="1">
                <a:latin typeface="Calibri" charset="0"/>
                <a:cs typeface="Calibri" charset="0"/>
              </a:rPr>
              <a:t>appliquer des règles mal maîtrisées : la mémorisation et l</a:t>
            </a:r>
            <a:r>
              <a:rPr lang="ja-JP" altLang="fr-FR" sz="2600" b="1">
                <a:latin typeface="Calibri" charset="0"/>
                <a:cs typeface="Calibri" charset="0"/>
              </a:rPr>
              <a:t>’</a:t>
            </a:r>
            <a:r>
              <a:rPr lang="fr-FR" altLang="ja-JP" sz="2600" b="1">
                <a:latin typeface="Calibri" charset="0"/>
                <a:cs typeface="Calibri" charset="0"/>
              </a:rPr>
              <a:t>application mécanique ne doivent pas remplacer la réflexion et la compréhension</a:t>
            </a:r>
            <a:r>
              <a:rPr lang="fr-FR" altLang="ja-JP" sz="2600">
                <a:latin typeface="Calibri" charset="0"/>
                <a:cs typeface="Calibri" charset="0"/>
              </a:rPr>
              <a:t> »</a:t>
            </a:r>
          </a:p>
          <a:p>
            <a:pPr marL="0" indent="0" eaLnBrk="1" hangingPunct="1">
              <a:lnSpc>
                <a:spcPct val="90000"/>
              </a:lnSpc>
              <a:buFontTx/>
              <a:buNone/>
            </a:pPr>
            <a:endParaRPr lang="fr-FR" sz="1100">
              <a:latin typeface="Comic Sans MS" charset="0"/>
            </a:endParaRPr>
          </a:p>
        </p:txBody>
      </p:sp>
      <p:sp>
        <p:nvSpPr>
          <p:cNvPr id="87043"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48D1AE2-929C-2348-9FF9-F888395CC0B6}" type="slidenum">
              <a:rPr lang="fr-FR" sz="1400"/>
              <a:pPr/>
              <a:t>45</a:t>
            </a:fld>
            <a:endParaRPr lang="fr-FR" sz="1400"/>
          </a:p>
        </p:txBody>
      </p:sp>
      <p:sp>
        <p:nvSpPr>
          <p:cNvPr id="87044"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89090" name="Espace réservé du contenu 3"/>
          <p:cNvSpPr>
            <a:spLocks noGrp="1"/>
          </p:cNvSpPr>
          <p:nvPr>
            <p:ph idx="1"/>
          </p:nvPr>
        </p:nvSpPr>
        <p:spPr>
          <a:xfrm>
            <a:off x="539750" y="1031875"/>
            <a:ext cx="7989888" cy="5216525"/>
          </a:xfrm>
        </p:spPr>
        <p:txBody>
          <a:bodyPr/>
          <a:lstStyle/>
          <a:p>
            <a:pPr eaLnBrk="1" hangingPunct="1">
              <a:buFont typeface="Wingdings" charset="0"/>
              <a:buChar char="v"/>
            </a:pPr>
            <a:r>
              <a:rPr lang="fr-FR" sz="3700">
                <a:latin typeface="Comic Sans MS" charset="0"/>
              </a:rPr>
              <a:t> </a:t>
            </a:r>
            <a:r>
              <a:rPr lang="fr-FR" sz="3700" u="sng">
                <a:latin typeface="Comic Sans MS" charset="0"/>
              </a:rPr>
              <a:t>Comment faire</a:t>
            </a:r>
            <a:r>
              <a:rPr lang="fr-FR" sz="3700">
                <a:latin typeface="Comic Sans MS" charset="0"/>
              </a:rPr>
              <a:t>:</a:t>
            </a:r>
          </a:p>
          <a:p>
            <a:pPr eaLnBrk="1" hangingPunct="1">
              <a:buFontTx/>
              <a:buNone/>
            </a:pPr>
            <a:endParaRPr lang="fr-FR" sz="1100">
              <a:latin typeface="Comic Sans MS" charset="0"/>
            </a:endParaRPr>
          </a:p>
          <a:p>
            <a:pPr eaLnBrk="1" hangingPunct="1">
              <a:buFont typeface="Courier New" charset="0"/>
              <a:buChar char="o"/>
            </a:pPr>
            <a:r>
              <a:rPr lang="fr-FR" sz="3000" u="sng">
                <a:latin typeface="Comic Sans MS" charset="0"/>
              </a:rPr>
              <a:t>S</a:t>
            </a:r>
            <a:r>
              <a:rPr lang="ja-JP" altLang="fr-FR" sz="3000" u="sng">
                <a:latin typeface="Comic Sans MS" charset="0"/>
              </a:rPr>
              <a:t>’</a:t>
            </a:r>
            <a:r>
              <a:rPr lang="fr-FR" altLang="ja-JP" sz="3000" u="sng">
                <a:latin typeface="Comic Sans MS" charset="0"/>
              </a:rPr>
              <a:t>appuyer sur une démarche inductive: </a:t>
            </a:r>
            <a:r>
              <a:rPr lang="fr-FR" altLang="ja-JP" sz="3000" b="1" u="sng">
                <a:solidFill>
                  <a:srgbClr val="FF0000"/>
                </a:solidFill>
                <a:latin typeface="Comic Sans MS" charset="0"/>
              </a:rPr>
              <a:t>séances courtes</a:t>
            </a:r>
          </a:p>
          <a:p>
            <a:pPr eaLnBrk="1" hangingPunct="1">
              <a:buFont typeface="Arial" charset="0"/>
              <a:buNone/>
            </a:pPr>
            <a:endParaRPr lang="fr-FR" sz="3000" b="1" u="sng">
              <a:solidFill>
                <a:srgbClr val="FF0000"/>
              </a:solidFill>
              <a:latin typeface="Comic Sans MS" charset="0"/>
            </a:endParaRPr>
          </a:p>
          <a:p>
            <a:pPr lvl="2" eaLnBrk="1" hangingPunct="1">
              <a:buFont typeface="Wingdings" charset="0"/>
              <a:buChar char="§"/>
            </a:pPr>
            <a:r>
              <a:rPr lang="fr-FR" sz="2600">
                <a:latin typeface="Calibri" charset="0"/>
                <a:cs typeface="Calibri" charset="0"/>
              </a:rPr>
              <a:t>exercices d</a:t>
            </a:r>
            <a:r>
              <a:rPr lang="ja-JP" altLang="fr-FR" sz="2600">
                <a:latin typeface="Calibri" charset="0"/>
                <a:cs typeface="Calibri" charset="0"/>
              </a:rPr>
              <a:t>’</a:t>
            </a:r>
            <a:r>
              <a:rPr lang="fr-FR" altLang="ja-JP" sz="2600">
                <a:latin typeface="Calibri" charset="0"/>
                <a:cs typeface="Calibri" charset="0"/>
              </a:rPr>
              <a:t>entraînement </a:t>
            </a:r>
            <a:r>
              <a:rPr lang="fr-FR" altLang="ja-JP" sz="2600" b="1" u="sng">
                <a:latin typeface="Calibri" charset="0"/>
                <a:cs typeface="Calibri" charset="0"/>
              </a:rPr>
              <a:t>faisables, sans piège</a:t>
            </a:r>
            <a:r>
              <a:rPr lang="fr-FR" altLang="ja-JP" sz="2600">
                <a:latin typeface="Calibri" charset="0"/>
                <a:cs typeface="Calibri" charset="0"/>
              </a:rPr>
              <a:t>:</a:t>
            </a:r>
          </a:p>
          <a:p>
            <a:pPr lvl="3" eaLnBrk="1" hangingPunct="1">
              <a:buFont typeface="Wingdings" charset="0"/>
              <a:buChar char="§"/>
            </a:pPr>
            <a:r>
              <a:rPr lang="fr-FR" sz="2200">
                <a:latin typeface="Calibri" charset="0"/>
                <a:cs typeface="Calibri" charset="0"/>
              </a:rPr>
              <a:t>en application</a:t>
            </a:r>
          </a:p>
          <a:p>
            <a:pPr lvl="3" eaLnBrk="1" hangingPunct="1">
              <a:buFont typeface="Wingdings" charset="0"/>
              <a:buChar char="§"/>
            </a:pPr>
            <a:r>
              <a:rPr lang="fr-FR" sz="2200">
                <a:latin typeface="Calibri" charset="0"/>
                <a:cs typeface="Calibri" charset="0"/>
              </a:rPr>
              <a:t>en production</a:t>
            </a:r>
          </a:p>
          <a:p>
            <a:pPr lvl="2" eaLnBrk="1" hangingPunct="1">
              <a:buFont typeface="Wingdings" charset="0"/>
              <a:buChar char="§"/>
            </a:pPr>
            <a:r>
              <a:rPr lang="fr-FR" sz="2600">
                <a:latin typeface="Calibri" charset="0"/>
                <a:cs typeface="Calibri" charset="0"/>
              </a:rPr>
              <a:t>exercices de réinvestissement</a:t>
            </a:r>
          </a:p>
          <a:p>
            <a:pPr lvl="2" eaLnBrk="1" hangingPunct="1">
              <a:buFont typeface="Wingdings" charset="0"/>
              <a:buChar char="§"/>
            </a:pPr>
            <a:r>
              <a:rPr lang="fr-FR" sz="2600">
                <a:latin typeface="Calibri" charset="0"/>
                <a:cs typeface="Calibri" charset="0"/>
              </a:rPr>
              <a:t>activités ritualisées</a:t>
            </a:r>
          </a:p>
          <a:p>
            <a:pPr lvl="2" eaLnBrk="1" hangingPunct="1">
              <a:buFont typeface="Wingdings" charset="0"/>
              <a:buChar char="§"/>
            </a:pPr>
            <a:r>
              <a:rPr lang="fr-FR" sz="2600">
                <a:latin typeface="Calibri" charset="0"/>
                <a:cs typeface="Calibri" charset="0"/>
              </a:rPr>
              <a:t>au quotidien</a:t>
            </a:r>
          </a:p>
          <a:p>
            <a:pPr eaLnBrk="1" hangingPunct="1">
              <a:buFontTx/>
              <a:buNone/>
            </a:pPr>
            <a:endParaRPr lang="fr-FR" sz="1100">
              <a:latin typeface="Comic Sans MS" charset="0"/>
            </a:endParaRPr>
          </a:p>
          <a:p>
            <a:pPr eaLnBrk="1" hangingPunct="1">
              <a:buFontTx/>
              <a:buNone/>
            </a:pPr>
            <a:endParaRPr lang="fr-FR" sz="1100">
              <a:latin typeface="Comic Sans MS" charset="0"/>
            </a:endParaRPr>
          </a:p>
        </p:txBody>
      </p:sp>
      <p:sp>
        <p:nvSpPr>
          <p:cNvPr id="89091"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B398B5E-8BE5-1148-8BE5-FAEDC44E2D4D}" type="slidenum">
              <a:rPr lang="fr-FR" sz="1400"/>
              <a:pPr/>
              <a:t>46</a:t>
            </a:fld>
            <a:endParaRPr lang="fr-FR" sz="1400"/>
          </a:p>
        </p:txBody>
      </p:sp>
      <p:sp>
        <p:nvSpPr>
          <p:cNvPr id="89092"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au cycle 3</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91138" name="Espace réservé du contenu 3"/>
          <p:cNvSpPr>
            <a:spLocks noGrp="1"/>
          </p:cNvSpPr>
          <p:nvPr>
            <p:ph idx="1"/>
          </p:nvPr>
        </p:nvSpPr>
        <p:spPr>
          <a:xfrm>
            <a:off x="720725" y="1031875"/>
            <a:ext cx="7808913"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Comment faire</a:t>
            </a:r>
            <a:r>
              <a:rPr lang="fr-FR" sz="4000">
                <a:latin typeface="Comic Sans MS" charset="0"/>
              </a:rPr>
              <a:t>:</a:t>
            </a:r>
          </a:p>
          <a:p>
            <a:pPr eaLnBrk="1" hangingPunct="1">
              <a:buFontTx/>
              <a:buNone/>
            </a:pPr>
            <a:endParaRPr lang="fr-FR" sz="1200">
              <a:latin typeface="Comic Sans MS" charset="0"/>
            </a:endParaRPr>
          </a:p>
          <a:p>
            <a:pPr eaLnBrk="1" hangingPunct="1">
              <a:buFont typeface="Courier New" charset="0"/>
              <a:buChar char="o"/>
            </a:pPr>
            <a:r>
              <a:rPr lang="fr-FR" u="sng">
                <a:latin typeface="Calibri" charset="0"/>
                <a:cs typeface="Calibri" charset="0"/>
              </a:rPr>
              <a:t>Etre en dialogue avec l</a:t>
            </a:r>
            <a:r>
              <a:rPr lang="ja-JP" altLang="fr-FR" u="sng">
                <a:latin typeface="Calibri" charset="0"/>
                <a:cs typeface="Calibri" charset="0"/>
              </a:rPr>
              <a:t>’</a:t>
            </a:r>
            <a:r>
              <a:rPr lang="fr-FR" altLang="ja-JP" u="sng">
                <a:latin typeface="Calibri" charset="0"/>
                <a:cs typeface="Calibri" charset="0"/>
              </a:rPr>
              <a:t>élève</a:t>
            </a:r>
            <a:endParaRPr lang="fr-FR" altLang="ja-JP" sz="2800">
              <a:latin typeface="Calibri" charset="0"/>
              <a:cs typeface="Calibri" charset="0"/>
            </a:endParaRPr>
          </a:p>
          <a:p>
            <a:pPr eaLnBrk="1" hangingPunct="1">
              <a:buFontTx/>
              <a:buNone/>
            </a:pPr>
            <a:endParaRPr lang="fr-FR" sz="1200">
              <a:latin typeface="Calibri" charset="0"/>
              <a:cs typeface="Calibri" charset="0"/>
            </a:endParaRPr>
          </a:p>
          <a:p>
            <a:pPr eaLnBrk="1" hangingPunct="1">
              <a:buFontTx/>
              <a:buNone/>
            </a:pPr>
            <a:r>
              <a:rPr lang="fr-FR" sz="3600">
                <a:latin typeface="Calibri" charset="0"/>
                <a:cs typeface="Calibri" charset="0"/>
              </a:rPr>
              <a:t>Le chien aboies </a:t>
            </a:r>
          </a:p>
          <a:p>
            <a:pPr eaLnBrk="1" hangingPunct="1">
              <a:buFontTx/>
              <a:buNone/>
            </a:pPr>
            <a:r>
              <a:rPr lang="fr-FR" sz="3600">
                <a:latin typeface="Calibri" charset="0"/>
                <a:cs typeface="Calibri" charset="0"/>
              </a:rPr>
              <a:t>Des baleiness (CP) </a:t>
            </a:r>
          </a:p>
          <a:p>
            <a:pPr eaLnBrk="1" hangingPunct="1">
              <a:buFontTx/>
              <a:buNone/>
            </a:pPr>
            <a:r>
              <a:rPr lang="fr-FR" sz="3600">
                <a:latin typeface="Calibri" charset="0"/>
                <a:cs typeface="Calibri" charset="0"/>
              </a:rPr>
              <a:t>L</a:t>
            </a:r>
            <a:r>
              <a:rPr lang="ja-JP" altLang="fr-FR" sz="3600">
                <a:latin typeface="Calibri" charset="0"/>
                <a:cs typeface="Calibri" charset="0"/>
              </a:rPr>
              <a:t>’</a:t>
            </a:r>
            <a:r>
              <a:rPr lang="fr-FR" altLang="ja-JP" sz="3600">
                <a:latin typeface="Calibri" charset="0"/>
                <a:cs typeface="Calibri" charset="0"/>
              </a:rPr>
              <a:t>équipes a remporté le match </a:t>
            </a:r>
          </a:p>
          <a:p>
            <a:pPr eaLnBrk="1" hangingPunct="1">
              <a:buFontTx/>
              <a:buNone/>
            </a:pPr>
            <a:r>
              <a:rPr lang="fr-FR" sz="3600">
                <a:latin typeface="Calibri" charset="0"/>
                <a:cs typeface="Calibri" charset="0"/>
              </a:rPr>
              <a:t>Cet enfant les défends </a:t>
            </a:r>
          </a:p>
          <a:p>
            <a:pPr eaLnBrk="1" hangingPunct="1">
              <a:buFontTx/>
              <a:buNone/>
            </a:pPr>
            <a:r>
              <a:rPr lang="fr-FR" sz="3600">
                <a:latin typeface="Calibri" charset="0"/>
                <a:cs typeface="Calibri" charset="0"/>
              </a:rPr>
              <a:t>Ils veules dessinés</a:t>
            </a:r>
            <a:r>
              <a:rPr lang="fr-FR" sz="1200">
                <a:latin typeface="Calibri" charset="0"/>
                <a:cs typeface="Calibri" charset="0"/>
              </a:rPr>
              <a:t> </a:t>
            </a:r>
          </a:p>
        </p:txBody>
      </p:sp>
      <p:sp>
        <p:nvSpPr>
          <p:cNvPr id="91139"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6C0F78-16BB-1C40-9907-17AD0F6A8F31}" type="slidenum">
              <a:rPr lang="fr-FR" sz="1400"/>
              <a:pPr/>
              <a:t>47</a:t>
            </a:fld>
            <a:endParaRPr lang="fr-FR" sz="1400"/>
          </a:p>
        </p:txBody>
      </p:sp>
      <p:sp>
        <p:nvSpPr>
          <p:cNvPr id="9114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93186" name="Espace réservé du contenu 3"/>
          <p:cNvSpPr>
            <a:spLocks noGrp="1"/>
          </p:cNvSpPr>
          <p:nvPr>
            <p:ph idx="1"/>
          </p:nvPr>
        </p:nvSpPr>
        <p:spPr>
          <a:xfrm>
            <a:off x="539750" y="1031875"/>
            <a:ext cx="7989888" cy="5216525"/>
          </a:xfrm>
        </p:spPr>
        <p:txBody>
          <a:bodyPr/>
          <a:lstStyle/>
          <a:p>
            <a:pPr marL="0" indent="0" eaLnBrk="1" hangingPunct="1">
              <a:lnSpc>
                <a:spcPct val="90000"/>
              </a:lnSpc>
              <a:buFont typeface="Arial" charset="0"/>
              <a:buNone/>
            </a:pPr>
            <a:endParaRPr lang="fr-FR" sz="2400">
              <a:latin typeface="Comic Sans MS" charset="0"/>
            </a:endParaRPr>
          </a:p>
          <a:p>
            <a:pPr marL="0" indent="0" eaLnBrk="1" hangingPunct="1">
              <a:lnSpc>
                <a:spcPct val="90000"/>
              </a:lnSpc>
              <a:buFont typeface="Wingdings" charset="0"/>
              <a:buChar char="v"/>
            </a:pPr>
            <a:r>
              <a:rPr lang="fr-FR" sz="4000" u="sng">
                <a:latin typeface="Comic Sans MS" charset="0"/>
              </a:rPr>
              <a:t>Activités ritualisées</a:t>
            </a:r>
            <a:r>
              <a:rPr lang="fr-FR" sz="4000">
                <a:latin typeface="Comic Sans MS" charset="0"/>
              </a:rPr>
              <a:t>:</a:t>
            </a:r>
          </a:p>
          <a:p>
            <a:pPr marL="0" indent="0" eaLnBrk="1" hangingPunct="1">
              <a:lnSpc>
                <a:spcPct val="90000"/>
              </a:lnSpc>
              <a:buFont typeface="Arial" charset="0"/>
              <a:buNone/>
            </a:pPr>
            <a:endParaRPr lang="fr-FR" sz="2600">
              <a:latin typeface="Comic Sans MS" charset="0"/>
            </a:endParaRPr>
          </a:p>
          <a:p>
            <a:pPr marL="0" indent="0" eaLnBrk="1" hangingPunct="1">
              <a:lnSpc>
                <a:spcPct val="90000"/>
              </a:lnSpc>
              <a:buFont typeface="Courier New" charset="0"/>
              <a:buChar char="o"/>
            </a:pPr>
            <a:r>
              <a:rPr lang="fr-FR">
                <a:latin typeface="Calibri" charset="0"/>
              </a:rPr>
              <a:t>Activités proposées régulièrement</a:t>
            </a:r>
          </a:p>
          <a:p>
            <a:pPr lvl="1" eaLnBrk="1" hangingPunct="1">
              <a:lnSpc>
                <a:spcPct val="90000"/>
              </a:lnSpc>
              <a:buFont typeface="Courier New" charset="0"/>
              <a:buChar char="o"/>
            </a:pPr>
            <a:r>
              <a:rPr lang="fr-FR">
                <a:latin typeface="Calibri" charset="0"/>
              </a:rPr>
              <a:t>tous les jours 15 minutes</a:t>
            </a:r>
          </a:p>
          <a:p>
            <a:pPr lvl="1" eaLnBrk="1" hangingPunct="1">
              <a:lnSpc>
                <a:spcPct val="90000"/>
              </a:lnSpc>
              <a:buFont typeface="Courier New" charset="0"/>
              <a:buChar char="o"/>
            </a:pPr>
            <a:r>
              <a:rPr lang="fr-FR">
                <a:latin typeface="Calibri" charset="0"/>
              </a:rPr>
              <a:t>tous les 2 jours</a:t>
            </a:r>
          </a:p>
          <a:p>
            <a:pPr lvl="1" eaLnBrk="1" hangingPunct="1">
              <a:lnSpc>
                <a:spcPct val="90000"/>
              </a:lnSpc>
              <a:buFont typeface="Courier New" charset="0"/>
              <a:buChar char="o"/>
            </a:pPr>
            <a:r>
              <a:rPr lang="fr-FR">
                <a:latin typeface="Calibri" charset="0"/>
              </a:rPr>
              <a:t>3 fois par semaine</a:t>
            </a:r>
          </a:p>
          <a:p>
            <a:pPr lvl="1" eaLnBrk="1" hangingPunct="1">
              <a:lnSpc>
                <a:spcPct val="90000"/>
              </a:lnSpc>
              <a:buFont typeface="Courier New" charset="0"/>
              <a:buChar char="o"/>
            </a:pPr>
            <a:r>
              <a:rPr lang="fr-FR">
                <a:latin typeface="Calibri" charset="0"/>
              </a:rPr>
              <a:t>pas obligatoirement en début de journée</a:t>
            </a:r>
          </a:p>
          <a:p>
            <a:pPr marL="0" indent="0" eaLnBrk="1" hangingPunct="1">
              <a:lnSpc>
                <a:spcPct val="90000"/>
              </a:lnSpc>
              <a:buFont typeface="Courier New" charset="0"/>
              <a:buChar char="o"/>
            </a:pPr>
            <a:r>
              <a:rPr lang="fr-FR">
                <a:latin typeface="Calibri" charset="0"/>
              </a:rPr>
              <a:t>En groupes / Individuellement</a:t>
            </a:r>
          </a:p>
          <a:p>
            <a:pPr marL="0" indent="0" eaLnBrk="1" hangingPunct="1">
              <a:lnSpc>
                <a:spcPct val="90000"/>
              </a:lnSpc>
              <a:buFont typeface="Courier New" charset="0"/>
              <a:buChar char="o"/>
            </a:pPr>
            <a:r>
              <a:rPr lang="fr-FR">
                <a:latin typeface="Calibri" charset="0"/>
              </a:rPr>
              <a:t> À l</a:t>
            </a:r>
            <a:r>
              <a:rPr lang="ja-JP" altLang="fr-FR">
                <a:latin typeface="Calibri" charset="0"/>
              </a:rPr>
              <a:t>’</a:t>
            </a:r>
            <a:r>
              <a:rPr lang="fr-FR" altLang="ja-JP">
                <a:latin typeface="Calibri" charset="0"/>
              </a:rPr>
              <a:t>oral / À l</a:t>
            </a:r>
            <a:r>
              <a:rPr lang="ja-JP" altLang="fr-FR">
                <a:latin typeface="Calibri" charset="0"/>
              </a:rPr>
              <a:t>’</a:t>
            </a:r>
            <a:r>
              <a:rPr lang="fr-FR" altLang="ja-JP">
                <a:latin typeface="Calibri" charset="0"/>
              </a:rPr>
              <a:t>écrit</a:t>
            </a:r>
          </a:p>
          <a:p>
            <a:pPr marL="0" indent="0" eaLnBrk="1" hangingPunct="1">
              <a:lnSpc>
                <a:spcPct val="90000"/>
              </a:lnSpc>
              <a:buFont typeface="Courier New" charset="0"/>
              <a:buChar char="o"/>
            </a:pPr>
            <a:endParaRPr lang="fr-FR" sz="2000">
              <a:latin typeface="Calibri" charset="0"/>
            </a:endParaRPr>
          </a:p>
          <a:p>
            <a:pPr marL="914400" lvl="2" indent="0" eaLnBrk="1" hangingPunct="1">
              <a:lnSpc>
                <a:spcPct val="90000"/>
              </a:lnSpc>
              <a:buFont typeface="Arial" charset="0"/>
              <a:buNone/>
            </a:pPr>
            <a:endParaRPr lang="fr-FR" sz="2800" i="1">
              <a:latin typeface="Calibri" charset="0"/>
              <a:sym typeface="Wingdings" charset="0"/>
            </a:endParaRPr>
          </a:p>
          <a:p>
            <a:pPr marL="0" indent="0" eaLnBrk="1" hangingPunct="1">
              <a:lnSpc>
                <a:spcPct val="90000"/>
              </a:lnSpc>
              <a:buFontTx/>
              <a:buNone/>
            </a:pPr>
            <a:endParaRPr lang="fr-FR" sz="2800">
              <a:latin typeface="Calibri" charset="0"/>
            </a:endParaRPr>
          </a:p>
          <a:p>
            <a:pPr marL="0" indent="0" eaLnBrk="1" hangingPunct="1">
              <a:lnSpc>
                <a:spcPct val="90000"/>
              </a:lnSpc>
              <a:buFontTx/>
              <a:buNone/>
            </a:pPr>
            <a:endParaRPr lang="fr-FR" sz="1200">
              <a:latin typeface="Comic Sans MS" charset="0"/>
            </a:endParaRPr>
          </a:p>
        </p:txBody>
      </p:sp>
      <p:sp>
        <p:nvSpPr>
          <p:cNvPr id="93187"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5BA08AA-A3BD-FA4C-9668-43362220957F}" type="slidenum">
              <a:rPr lang="fr-FR" sz="1400"/>
              <a:pPr/>
              <a:t>48</a:t>
            </a:fld>
            <a:endParaRPr lang="fr-FR" sz="1400"/>
          </a:p>
        </p:txBody>
      </p:sp>
      <p:sp>
        <p:nvSpPr>
          <p:cNvPr id="9318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4" name="Espace réservé du contenu 3"/>
          <p:cNvSpPr>
            <a:spLocks noGrp="1"/>
          </p:cNvSpPr>
          <p:nvPr>
            <p:ph idx="1"/>
          </p:nvPr>
        </p:nvSpPr>
        <p:spPr>
          <a:xfrm>
            <a:off x="539750" y="1031875"/>
            <a:ext cx="7989888" cy="5216525"/>
          </a:xfrm>
        </p:spPr>
        <p:txBody>
          <a:bodyPr/>
          <a:lstStyle/>
          <a:p>
            <a:pPr marL="0" indent="0" eaLnBrk="1" hangingPunct="1">
              <a:buFont typeface="Arial" charset="0"/>
              <a:buNone/>
            </a:pPr>
            <a:endParaRPr lang="fr-FR" sz="2400">
              <a:latin typeface="Comic Sans MS" charset="0"/>
            </a:endParaRPr>
          </a:p>
          <a:p>
            <a:pPr marL="0" indent="0" eaLnBrk="1" hangingPunct="1">
              <a:buFont typeface="Wingdings" charset="0"/>
              <a:buChar char="v"/>
            </a:pPr>
            <a:r>
              <a:rPr lang="fr-FR" sz="4000" u="sng">
                <a:latin typeface="Comic Sans MS" charset="0"/>
              </a:rPr>
              <a:t>Activités ritualisées</a:t>
            </a:r>
            <a:r>
              <a:rPr lang="fr-FR" sz="4000">
                <a:latin typeface="Comic Sans MS" charset="0"/>
              </a:rPr>
              <a:t>:</a:t>
            </a:r>
          </a:p>
          <a:p>
            <a:pPr marL="0" indent="0" eaLnBrk="1" hangingPunct="1">
              <a:buFont typeface="Courier New" charset="0"/>
              <a:buChar char="o"/>
            </a:pPr>
            <a:r>
              <a:rPr lang="fr-FR">
                <a:latin typeface="Calibri" charset="0"/>
              </a:rPr>
              <a:t>Exemples :</a:t>
            </a:r>
            <a:endParaRPr lang="fr-FR" sz="2000">
              <a:latin typeface="Calibri" charset="0"/>
            </a:endParaRPr>
          </a:p>
          <a:p>
            <a:pPr marL="630238" lvl="2" indent="-271463" eaLnBrk="1" hangingPunct="1"/>
            <a:r>
              <a:rPr lang="fr-FR" sz="3200" i="1">
                <a:latin typeface="Calibri" charset="0"/>
              </a:rPr>
              <a:t>Bleue le jour, noire la nuit. Je suis le ciel ou la mer ?</a:t>
            </a:r>
          </a:p>
          <a:p>
            <a:pPr marL="630238" lvl="2" indent="-271463" eaLnBrk="1" hangingPunct="1">
              <a:buFont typeface="Arial" charset="0"/>
              <a:buNone/>
            </a:pPr>
            <a:endParaRPr lang="fr-FR" sz="3200" i="1">
              <a:latin typeface="Calibri" charset="0"/>
            </a:endParaRPr>
          </a:p>
          <a:p>
            <a:pPr marL="630238" lvl="2" indent="-271463" eaLnBrk="1" hangingPunct="1"/>
            <a:r>
              <a:rPr lang="fr-FR" sz="3200" i="1">
                <a:latin typeface="Calibri" charset="0"/>
              </a:rPr>
              <a:t>Je suis belle (ou « Je suis jolie » ou « Je suis tombée de vélo »)</a:t>
            </a:r>
          </a:p>
          <a:p>
            <a:pPr marL="630238" lvl="2" indent="-271463" eaLnBrk="1" hangingPunct="1">
              <a:buFont typeface="Wingdings" charset="0"/>
              <a:buChar char="à"/>
            </a:pPr>
            <a:r>
              <a:rPr lang="fr-FR" sz="3200" i="1">
                <a:latin typeface="Calibri" charset="0"/>
                <a:sym typeface="Wingdings" charset="0"/>
              </a:rPr>
              <a:t>Pierre? Louise? Le boucher?</a:t>
            </a:r>
          </a:p>
          <a:p>
            <a:pPr marL="630238" lvl="2" indent="-271463" eaLnBrk="1" hangingPunct="1">
              <a:buFont typeface="Wingdings" charset="0"/>
              <a:buChar char="à"/>
            </a:pPr>
            <a:endParaRPr lang="fr-FR" sz="2800" i="1">
              <a:latin typeface="Calibri" charset="0"/>
              <a:sym typeface="Wingdings" charset="0"/>
            </a:endParaRPr>
          </a:p>
          <a:p>
            <a:pPr marL="0" indent="0" eaLnBrk="1" hangingPunct="1">
              <a:buFontTx/>
              <a:buNone/>
            </a:pPr>
            <a:endParaRPr lang="fr-FR" sz="2800">
              <a:latin typeface="Calibri" charset="0"/>
            </a:endParaRPr>
          </a:p>
          <a:p>
            <a:pPr marL="0" indent="0" eaLnBrk="1" hangingPunct="1">
              <a:buFontTx/>
              <a:buNone/>
            </a:pPr>
            <a:endParaRPr lang="fr-FR" sz="1200">
              <a:latin typeface="Comic Sans MS" charset="0"/>
            </a:endParaRPr>
          </a:p>
        </p:txBody>
      </p:sp>
      <p:sp>
        <p:nvSpPr>
          <p:cNvPr id="95235"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81A2B17-9143-E24E-8A40-1636F739C3E0}" type="slidenum">
              <a:rPr lang="fr-FR" sz="1400"/>
              <a:pPr/>
              <a:t>49</a:t>
            </a:fld>
            <a:endParaRPr lang="fr-FR" sz="1400"/>
          </a:p>
        </p:txBody>
      </p:sp>
      <p:sp>
        <p:nvSpPr>
          <p:cNvPr id="95236"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arn(inVertical)">
                                      <p:cBhvr>
                                        <p:cTn id="7" dur="500"/>
                                        <p:tgtEl>
                                          <p:spTgt spid="4">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arn(inVertical)">
                                      <p:cBhvr>
                                        <p:cTn id="12" dur="500"/>
                                        <p:tgtEl>
                                          <p:spTgt spid="4">
                                            <p:txEl>
                                              <p:pRg st="5" end="5"/>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barn(inVertical)">
                                      <p:cBhvr>
                                        <p:cTn id="1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3"/>
          <p:cNvSpPr>
            <a:spLocks noGrp="1"/>
          </p:cNvSpPr>
          <p:nvPr>
            <p:ph type="title"/>
          </p:nvPr>
        </p:nvSpPr>
        <p:spPr>
          <a:xfrm>
            <a:off x="395288" y="147638"/>
            <a:ext cx="7886700" cy="989012"/>
          </a:xfrm>
        </p:spPr>
        <p:txBody>
          <a:bodyPr/>
          <a:lstStyle/>
          <a:p>
            <a:r>
              <a:rPr lang="fr-FR" sz="2800">
                <a:latin typeface="Comic Sans MS" charset="0"/>
                <a:cs typeface="Times New Roman" charset="0"/>
              </a:rPr>
              <a:t>Pourquoi enseigner l’étude de la langue au cycle 3 ? </a:t>
            </a:r>
          </a:p>
        </p:txBody>
      </p:sp>
      <p:sp>
        <p:nvSpPr>
          <p:cNvPr id="4" name="Ellipse 5"/>
          <p:cNvSpPr/>
          <p:nvPr/>
        </p:nvSpPr>
        <p:spPr>
          <a:xfrm>
            <a:off x="3389313" y="3297238"/>
            <a:ext cx="2203450" cy="13985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lIns="68580" tIns="34290" rIns="68580" bIns="34290" anchor="ctr" anchorCtr="1"/>
          <a:lstStyle/>
          <a:p>
            <a:pPr algn="ctr" defTabSz="685800" fontAlgn="auto" hangingPunct="1">
              <a:spcBef>
                <a:spcPts val="0"/>
              </a:spcBef>
              <a:spcAft>
                <a:spcPts val="0"/>
              </a:spcAft>
              <a:defRPr sz="1800" b="0" i="0" u="none" strike="noStrike" kern="0" cap="none" spc="0" baseline="0">
                <a:solidFill>
                  <a:srgbClr val="000000"/>
                </a:solidFill>
                <a:uFillTx/>
              </a:defRPr>
            </a:pPr>
            <a:r>
              <a:rPr lang="fr-FR" sz="1350" kern="0" dirty="0">
                <a:solidFill>
                  <a:srgbClr val="FFFFFF"/>
                </a:solidFill>
                <a:latin typeface="Calibri"/>
                <a:ea typeface="+mn-ea"/>
                <a:cs typeface="+mn-cs"/>
              </a:rPr>
              <a:t>EDL, un  apprentissage au service  de</a:t>
            </a:r>
          </a:p>
        </p:txBody>
      </p:sp>
      <p:sp>
        <p:nvSpPr>
          <p:cNvPr id="23555" name="Ellipse 6"/>
          <p:cNvSpPr>
            <a:spLocks/>
          </p:cNvSpPr>
          <p:nvPr/>
        </p:nvSpPr>
        <p:spPr bwMode="auto">
          <a:xfrm>
            <a:off x="6121400" y="4108450"/>
            <a:ext cx="2160588" cy="1217613"/>
          </a:xfrm>
          <a:custGeom>
            <a:avLst/>
            <a:gdLst>
              <a:gd name="T0" fmla="*/ 1080294 w 2160588"/>
              <a:gd name="T1" fmla="*/ 0 h 1217613"/>
              <a:gd name="T2" fmla="*/ 2160588 w 2160588"/>
              <a:gd name="T3" fmla="*/ 608807 h 1217613"/>
              <a:gd name="T4" fmla="*/ 1080294 w 2160588"/>
              <a:gd name="T5" fmla="*/ 1217613 h 1217613"/>
              <a:gd name="T6" fmla="*/ 0 w 2160588"/>
              <a:gd name="T7" fmla="*/ 608807 h 1217613"/>
              <a:gd name="T8" fmla="*/ 316411 w 2160588"/>
              <a:gd name="T9" fmla="*/ 178315 h 1217613"/>
              <a:gd name="T10" fmla="*/ 316411 w 2160588"/>
              <a:gd name="T11" fmla="*/ 1039298 h 1217613"/>
              <a:gd name="T12" fmla="*/ 1844177 w 2160588"/>
              <a:gd name="T13" fmla="*/ 1039298 h 1217613"/>
              <a:gd name="T14" fmla="*/ 1844177 w 2160588"/>
              <a:gd name="T15" fmla="*/ 178315 h 1217613"/>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411 w 2160588"/>
              <a:gd name="T25" fmla="*/ 178315 h 1217613"/>
              <a:gd name="T26" fmla="*/ 1844177 w 2160588"/>
              <a:gd name="T27" fmla="*/ 1039298 h 1217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588" h="1217613">
                <a:moveTo>
                  <a:pt x="0" y="608807"/>
                </a:moveTo>
                <a:lnTo>
                  <a:pt x="-1" y="608806"/>
                </a:lnTo>
                <a:cubicBezTo>
                  <a:pt x="-1" y="945041"/>
                  <a:pt x="483664" y="1217614"/>
                  <a:pt x="1080293" y="1217614"/>
                </a:cubicBezTo>
                <a:cubicBezTo>
                  <a:pt x="1676923" y="1217614"/>
                  <a:pt x="2160588" y="945041"/>
                  <a:pt x="2160588" y="608807"/>
                </a:cubicBezTo>
                <a:cubicBezTo>
                  <a:pt x="2160588" y="272572"/>
                  <a:pt x="1676923" y="0"/>
                  <a:pt x="1080294" y="0"/>
                </a:cubicBezTo>
                <a:cubicBezTo>
                  <a:pt x="483664" y="0"/>
                  <a:pt x="0" y="272572"/>
                  <a:pt x="0" y="608807"/>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1300">
                <a:solidFill>
                  <a:srgbClr val="002060"/>
                </a:solidFill>
                <a:latin typeface="Calibri" charset="0"/>
              </a:rPr>
              <a:t>3- Pratiques d</a:t>
            </a:r>
            <a:r>
              <a:rPr lang="ja-JP" altLang="fr-FR" sz="1300">
                <a:solidFill>
                  <a:srgbClr val="002060"/>
                </a:solidFill>
                <a:latin typeface="Calibri" charset="0"/>
              </a:rPr>
              <a:t>’</a:t>
            </a:r>
            <a:r>
              <a:rPr lang="fr-FR" altLang="ja-JP" sz="1300">
                <a:solidFill>
                  <a:srgbClr val="002060"/>
                </a:solidFill>
                <a:latin typeface="Calibri" charset="0"/>
              </a:rPr>
              <a:t>écriture </a:t>
            </a:r>
            <a:endParaRPr lang="fr-FR" sz="1300">
              <a:solidFill>
                <a:srgbClr val="002060"/>
              </a:solidFill>
              <a:latin typeface="Calibri" charset="0"/>
            </a:endParaRPr>
          </a:p>
        </p:txBody>
      </p:sp>
      <p:sp>
        <p:nvSpPr>
          <p:cNvPr id="6" name="Ellipse 7"/>
          <p:cNvSpPr/>
          <p:nvPr/>
        </p:nvSpPr>
        <p:spPr>
          <a:xfrm>
            <a:off x="6030913" y="2444750"/>
            <a:ext cx="2251075" cy="11477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2F0D9"/>
          </a:solidFill>
          <a:ln w="12701" cap="flat">
            <a:solidFill>
              <a:srgbClr val="41719C"/>
            </a:solidFill>
            <a:prstDash val="solid"/>
            <a:miter/>
          </a:ln>
        </p:spPr>
        <p:txBody>
          <a:bodyPr lIns="68580" tIns="34290" rIns="68580" bIns="34290" anchor="ctr" anchorCtr="1"/>
          <a:lstStyle/>
          <a:p>
            <a:pPr algn="ctr" defTabSz="685800" fontAlgn="auto" hangingPunct="1">
              <a:spcBef>
                <a:spcPts val="0"/>
              </a:spcBef>
              <a:spcAft>
                <a:spcPts val="0"/>
              </a:spcAft>
              <a:defRPr sz="1800" b="0" i="0" u="none" strike="noStrike" kern="0" cap="none" spc="0" baseline="0">
                <a:solidFill>
                  <a:srgbClr val="000000"/>
                </a:solidFill>
                <a:uFillTx/>
              </a:defRPr>
            </a:pPr>
            <a:r>
              <a:rPr lang="fr-FR" sz="1350" kern="0" dirty="0">
                <a:solidFill>
                  <a:srgbClr val="002060"/>
                </a:solidFill>
                <a:latin typeface="Calibri"/>
                <a:ea typeface="+mn-ea"/>
                <a:cs typeface="+mn-cs"/>
              </a:rPr>
              <a:t>2-Pratiques de lecture </a:t>
            </a:r>
          </a:p>
        </p:txBody>
      </p:sp>
      <p:sp>
        <p:nvSpPr>
          <p:cNvPr id="23557" name="Ellipse 8"/>
          <p:cNvSpPr>
            <a:spLocks/>
          </p:cNvSpPr>
          <p:nvPr/>
        </p:nvSpPr>
        <p:spPr bwMode="auto">
          <a:xfrm>
            <a:off x="969963" y="4405313"/>
            <a:ext cx="2044700" cy="1303337"/>
          </a:xfrm>
          <a:custGeom>
            <a:avLst/>
            <a:gdLst>
              <a:gd name="T0" fmla="*/ 1022350 w 2044700"/>
              <a:gd name="T1" fmla="*/ 0 h 1303337"/>
              <a:gd name="T2" fmla="*/ 2044700 w 2044700"/>
              <a:gd name="T3" fmla="*/ 651669 h 1303337"/>
              <a:gd name="T4" fmla="*/ 1022350 w 2044700"/>
              <a:gd name="T5" fmla="*/ 1303337 h 1303337"/>
              <a:gd name="T6" fmla="*/ 0 w 2044700"/>
              <a:gd name="T7" fmla="*/ 651669 h 1303337"/>
              <a:gd name="T8" fmla="*/ 299439 w 2044700"/>
              <a:gd name="T9" fmla="*/ 190869 h 1303337"/>
              <a:gd name="T10" fmla="*/ 299439 w 2044700"/>
              <a:gd name="T11" fmla="*/ 1112468 h 1303337"/>
              <a:gd name="T12" fmla="*/ 1745261 w 2044700"/>
              <a:gd name="T13" fmla="*/ 1112468 h 1303337"/>
              <a:gd name="T14" fmla="*/ 1745261 w 2044700"/>
              <a:gd name="T15" fmla="*/ 190869 h 130333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99439 w 2044700"/>
              <a:gd name="T25" fmla="*/ 190869 h 1303337"/>
              <a:gd name="T26" fmla="*/ 1745261 w 2044700"/>
              <a:gd name="T27" fmla="*/ 1112468 h 1303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4700" h="1303337">
                <a:moveTo>
                  <a:pt x="0" y="651669"/>
                </a:moveTo>
                <a:lnTo>
                  <a:pt x="-1" y="651668"/>
                </a:lnTo>
                <a:cubicBezTo>
                  <a:pt x="-1" y="1011575"/>
                  <a:pt x="457721" y="1303338"/>
                  <a:pt x="1022349" y="1303338"/>
                </a:cubicBezTo>
                <a:cubicBezTo>
                  <a:pt x="1586978" y="1303338"/>
                  <a:pt x="2044700" y="1011575"/>
                  <a:pt x="2044700" y="651669"/>
                </a:cubicBezTo>
                <a:cubicBezTo>
                  <a:pt x="2044700" y="291762"/>
                  <a:pt x="1586978" y="0"/>
                  <a:pt x="1022350" y="0"/>
                </a:cubicBezTo>
                <a:cubicBezTo>
                  <a:pt x="457721" y="0"/>
                  <a:pt x="0" y="291762"/>
                  <a:pt x="0" y="651669"/>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1300">
                <a:solidFill>
                  <a:srgbClr val="002060"/>
                </a:solidFill>
                <a:latin typeface="Calibri" charset="0"/>
              </a:rPr>
              <a:t>5- Pratiques d</a:t>
            </a:r>
            <a:r>
              <a:rPr lang="ja-JP" altLang="fr-FR" sz="1300">
                <a:solidFill>
                  <a:srgbClr val="002060"/>
                </a:solidFill>
                <a:latin typeface="Calibri" charset="0"/>
              </a:rPr>
              <a:t>’</a:t>
            </a:r>
            <a:r>
              <a:rPr lang="fr-FR" altLang="ja-JP" sz="1300">
                <a:solidFill>
                  <a:srgbClr val="002060"/>
                </a:solidFill>
                <a:latin typeface="Calibri" charset="0"/>
              </a:rPr>
              <a:t>oral  </a:t>
            </a:r>
            <a:endParaRPr lang="fr-FR" sz="1300">
              <a:solidFill>
                <a:srgbClr val="002060"/>
              </a:solidFill>
              <a:latin typeface="Calibri" charset="0"/>
            </a:endParaRPr>
          </a:p>
        </p:txBody>
      </p:sp>
      <p:sp>
        <p:nvSpPr>
          <p:cNvPr id="23558" name="Ellipse 9"/>
          <p:cNvSpPr>
            <a:spLocks/>
          </p:cNvSpPr>
          <p:nvPr/>
        </p:nvSpPr>
        <p:spPr bwMode="auto">
          <a:xfrm>
            <a:off x="3389313" y="5056188"/>
            <a:ext cx="2254250" cy="1311275"/>
          </a:xfrm>
          <a:custGeom>
            <a:avLst/>
            <a:gdLst>
              <a:gd name="T0" fmla="*/ 1127125 w 2254250"/>
              <a:gd name="T1" fmla="*/ 0 h 1311275"/>
              <a:gd name="T2" fmla="*/ 2254250 w 2254250"/>
              <a:gd name="T3" fmla="*/ 655638 h 1311275"/>
              <a:gd name="T4" fmla="*/ 1127125 w 2254250"/>
              <a:gd name="T5" fmla="*/ 1311275 h 1311275"/>
              <a:gd name="T6" fmla="*/ 0 w 2254250"/>
              <a:gd name="T7" fmla="*/ 655638 h 1311275"/>
              <a:gd name="T8" fmla="*/ 330127 w 2254250"/>
              <a:gd name="T9" fmla="*/ 192032 h 1311275"/>
              <a:gd name="T10" fmla="*/ 330127 w 2254250"/>
              <a:gd name="T11" fmla="*/ 1119243 h 1311275"/>
              <a:gd name="T12" fmla="*/ 1924123 w 2254250"/>
              <a:gd name="T13" fmla="*/ 1119243 h 1311275"/>
              <a:gd name="T14" fmla="*/ 1924123 w 2254250"/>
              <a:gd name="T15" fmla="*/ 192032 h 131127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30127 w 2254250"/>
              <a:gd name="T25" fmla="*/ 192032 h 1311275"/>
              <a:gd name="T26" fmla="*/ 1924123 w 2254250"/>
              <a:gd name="T27" fmla="*/ 1119243 h 13112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4250" h="1311275">
                <a:moveTo>
                  <a:pt x="0" y="655638"/>
                </a:moveTo>
                <a:lnTo>
                  <a:pt x="-1" y="655637"/>
                </a:lnTo>
                <a:cubicBezTo>
                  <a:pt x="-1" y="1017736"/>
                  <a:pt x="504631" y="1311276"/>
                  <a:pt x="1127124" y="1311276"/>
                </a:cubicBezTo>
                <a:cubicBezTo>
                  <a:pt x="1749618" y="1311276"/>
                  <a:pt x="2254250" y="1017736"/>
                  <a:pt x="2254250" y="655638"/>
                </a:cubicBezTo>
                <a:cubicBezTo>
                  <a:pt x="2254250" y="293539"/>
                  <a:pt x="1749618" y="0"/>
                  <a:pt x="1127125" y="0"/>
                </a:cubicBezTo>
                <a:cubicBezTo>
                  <a:pt x="504631" y="0"/>
                  <a:pt x="0" y="293539"/>
                  <a:pt x="0" y="655638"/>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1300">
                <a:solidFill>
                  <a:srgbClr val="002060"/>
                </a:solidFill>
                <a:latin typeface="Calibri" charset="0"/>
              </a:rPr>
              <a:t>4- Pratiques Langagières spécifiques  ( oral, écriture, lecture) dans les disciplines </a:t>
            </a:r>
          </a:p>
        </p:txBody>
      </p:sp>
      <p:sp>
        <p:nvSpPr>
          <p:cNvPr id="23559" name="Ellipse 18"/>
          <p:cNvSpPr>
            <a:spLocks/>
          </p:cNvSpPr>
          <p:nvPr/>
        </p:nvSpPr>
        <p:spPr bwMode="auto">
          <a:xfrm>
            <a:off x="965200" y="2541588"/>
            <a:ext cx="2049463" cy="1143000"/>
          </a:xfrm>
          <a:custGeom>
            <a:avLst/>
            <a:gdLst>
              <a:gd name="T0" fmla="*/ 1024732 w 2049463"/>
              <a:gd name="T1" fmla="*/ 0 h 1143000"/>
              <a:gd name="T2" fmla="*/ 2049463 w 2049463"/>
              <a:gd name="T3" fmla="*/ 571500 h 1143000"/>
              <a:gd name="T4" fmla="*/ 1024732 w 2049463"/>
              <a:gd name="T5" fmla="*/ 1143000 h 1143000"/>
              <a:gd name="T6" fmla="*/ 0 w 2049463"/>
              <a:gd name="T7" fmla="*/ 571500 h 1143000"/>
              <a:gd name="T8" fmla="*/ 300137 w 2049463"/>
              <a:gd name="T9" fmla="*/ 167388 h 1143000"/>
              <a:gd name="T10" fmla="*/ 300137 w 2049463"/>
              <a:gd name="T11" fmla="*/ 975612 h 1143000"/>
              <a:gd name="T12" fmla="*/ 1749326 w 2049463"/>
              <a:gd name="T13" fmla="*/ 975612 h 1143000"/>
              <a:gd name="T14" fmla="*/ 1749326 w 2049463"/>
              <a:gd name="T15" fmla="*/ 167388 h 11430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00137 w 2049463"/>
              <a:gd name="T25" fmla="*/ 167388 h 1143000"/>
              <a:gd name="T26" fmla="*/ 1749326 w 2049463"/>
              <a:gd name="T27" fmla="*/ 975612 h 1143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9463" h="1143000">
                <a:moveTo>
                  <a:pt x="0" y="571500"/>
                </a:moveTo>
                <a:lnTo>
                  <a:pt x="-1" y="571499"/>
                </a:lnTo>
                <a:cubicBezTo>
                  <a:pt x="-1" y="887130"/>
                  <a:pt x="458788" y="1143000"/>
                  <a:pt x="1024731" y="1143000"/>
                </a:cubicBezTo>
                <a:cubicBezTo>
                  <a:pt x="1590675" y="1143000"/>
                  <a:pt x="2049464" y="887130"/>
                  <a:pt x="2049464" y="571500"/>
                </a:cubicBezTo>
                <a:cubicBezTo>
                  <a:pt x="2049464" y="255869"/>
                  <a:pt x="1590675" y="0"/>
                  <a:pt x="1024732" y="0"/>
                </a:cubicBezTo>
                <a:cubicBezTo>
                  <a:pt x="458788" y="0"/>
                  <a:pt x="0" y="255869"/>
                  <a:pt x="0" y="571500"/>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1300">
                <a:solidFill>
                  <a:srgbClr val="002060"/>
                </a:solidFill>
                <a:latin typeface="Calibri" charset="0"/>
              </a:rPr>
              <a:t>L</a:t>
            </a:r>
            <a:r>
              <a:rPr lang="ja-JP" altLang="fr-FR" sz="1300">
                <a:solidFill>
                  <a:srgbClr val="002060"/>
                </a:solidFill>
                <a:latin typeface="Calibri" charset="0"/>
              </a:rPr>
              <a:t>’</a:t>
            </a:r>
            <a:r>
              <a:rPr lang="fr-FR" altLang="ja-JP" sz="1300">
                <a:solidFill>
                  <a:srgbClr val="002060"/>
                </a:solidFill>
                <a:latin typeface="Calibri" charset="0"/>
              </a:rPr>
              <a:t>apprentissage d</a:t>
            </a:r>
            <a:r>
              <a:rPr lang="ja-JP" altLang="fr-FR" sz="1300">
                <a:solidFill>
                  <a:srgbClr val="002060"/>
                </a:solidFill>
                <a:latin typeface="Calibri" charset="0"/>
              </a:rPr>
              <a:t>’</a:t>
            </a:r>
            <a:r>
              <a:rPr lang="fr-FR" altLang="ja-JP" sz="1300">
                <a:solidFill>
                  <a:srgbClr val="002060"/>
                </a:solidFill>
                <a:latin typeface="Calibri" charset="0"/>
              </a:rPr>
              <a:t>une langue étrangère ou régionale </a:t>
            </a:r>
            <a:endParaRPr lang="fr-FR" sz="1300">
              <a:solidFill>
                <a:srgbClr val="002060"/>
              </a:solidFill>
              <a:latin typeface="Calibri" charset="0"/>
            </a:endParaRPr>
          </a:p>
        </p:txBody>
      </p:sp>
      <p:sp>
        <p:nvSpPr>
          <p:cNvPr id="23560" name="Ellipse 23"/>
          <p:cNvSpPr>
            <a:spLocks/>
          </p:cNvSpPr>
          <p:nvPr/>
        </p:nvSpPr>
        <p:spPr bwMode="auto">
          <a:xfrm>
            <a:off x="3540125" y="1700213"/>
            <a:ext cx="1901825" cy="1336675"/>
          </a:xfrm>
          <a:custGeom>
            <a:avLst/>
            <a:gdLst>
              <a:gd name="T0" fmla="*/ 950913 w 1901825"/>
              <a:gd name="T1" fmla="*/ 0 h 1336675"/>
              <a:gd name="T2" fmla="*/ 1901825 w 1901825"/>
              <a:gd name="T3" fmla="*/ 668338 h 1336675"/>
              <a:gd name="T4" fmla="*/ 950913 w 1901825"/>
              <a:gd name="T5" fmla="*/ 1336675 h 1336675"/>
              <a:gd name="T6" fmla="*/ 0 w 1901825"/>
              <a:gd name="T7" fmla="*/ 668338 h 1336675"/>
              <a:gd name="T8" fmla="*/ 278516 w 1901825"/>
              <a:gd name="T9" fmla="*/ 195752 h 1336675"/>
              <a:gd name="T10" fmla="*/ 278516 w 1901825"/>
              <a:gd name="T11" fmla="*/ 1140923 h 1336675"/>
              <a:gd name="T12" fmla="*/ 1623309 w 1901825"/>
              <a:gd name="T13" fmla="*/ 1140923 h 1336675"/>
              <a:gd name="T14" fmla="*/ 1623309 w 1901825"/>
              <a:gd name="T15" fmla="*/ 195752 h 133667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78516 w 1901825"/>
              <a:gd name="T25" fmla="*/ 195752 h 1336675"/>
              <a:gd name="T26" fmla="*/ 1623309 w 1901825"/>
              <a:gd name="T27" fmla="*/ 1140923 h 13366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1825" h="1336675">
                <a:moveTo>
                  <a:pt x="0" y="668338"/>
                </a:moveTo>
                <a:lnTo>
                  <a:pt x="-1" y="668337"/>
                </a:lnTo>
                <a:cubicBezTo>
                  <a:pt x="-1" y="1037450"/>
                  <a:pt x="425738" y="1336676"/>
                  <a:pt x="950912" y="1336676"/>
                </a:cubicBezTo>
                <a:cubicBezTo>
                  <a:pt x="1476087" y="1336676"/>
                  <a:pt x="1901826" y="1037450"/>
                  <a:pt x="1901826" y="668338"/>
                </a:cubicBezTo>
                <a:cubicBezTo>
                  <a:pt x="1901826" y="299225"/>
                  <a:pt x="1476087" y="0"/>
                  <a:pt x="950913" y="0"/>
                </a:cubicBezTo>
                <a:cubicBezTo>
                  <a:pt x="425738" y="0"/>
                  <a:pt x="0" y="299225"/>
                  <a:pt x="0" y="668338"/>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1300">
                <a:solidFill>
                  <a:srgbClr val="002060"/>
                </a:solidFill>
                <a:latin typeface="Calibri" charset="0"/>
              </a:rPr>
              <a:t>1-La réflexion sur le fonctionnement de la langue </a:t>
            </a:r>
          </a:p>
        </p:txBody>
      </p:sp>
      <p:sp>
        <p:nvSpPr>
          <p:cNvPr id="2356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4B0A306-00F5-904D-BFA6-50FEB4BD7EB3}" type="slidenum">
              <a:rPr lang="fr-FR" sz="1200">
                <a:solidFill>
                  <a:srgbClr val="898989"/>
                </a:solidFill>
              </a:rPr>
              <a:pPr/>
              <a:t>5</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97282" name="Espace réservé du contenu 3"/>
          <p:cNvSpPr>
            <a:spLocks noGrp="1"/>
          </p:cNvSpPr>
          <p:nvPr>
            <p:ph idx="1"/>
          </p:nvPr>
        </p:nvSpPr>
        <p:spPr>
          <a:xfrm>
            <a:off x="539750" y="1031875"/>
            <a:ext cx="7989888"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Comment faire</a:t>
            </a:r>
            <a:r>
              <a:rPr lang="fr-FR" sz="4000">
                <a:latin typeface="Comic Sans MS" charset="0"/>
              </a:rPr>
              <a:t>:</a:t>
            </a:r>
          </a:p>
          <a:p>
            <a:pPr eaLnBrk="1" hangingPunct="1">
              <a:buFontTx/>
              <a:buNone/>
            </a:pPr>
            <a:endParaRPr lang="fr-FR" sz="1200">
              <a:latin typeface="Comic Sans MS" charset="0"/>
            </a:endParaRPr>
          </a:p>
          <a:p>
            <a:pPr eaLnBrk="1" hangingPunct="1">
              <a:buFont typeface="Courier New" charset="0"/>
              <a:buChar char="o"/>
            </a:pPr>
            <a:r>
              <a:rPr lang="fr-FR" b="1">
                <a:solidFill>
                  <a:srgbClr val="FF0000"/>
                </a:solidFill>
                <a:latin typeface="Comic Sans MS" charset="0"/>
              </a:rPr>
              <a:t>Enseignement explicite:</a:t>
            </a:r>
          </a:p>
          <a:p>
            <a:pPr eaLnBrk="1" hangingPunct="1">
              <a:buFont typeface="Arial" charset="0"/>
              <a:buNone/>
            </a:pPr>
            <a:endParaRPr lang="fr-FR" b="1">
              <a:solidFill>
                <a:srgbClr val="FF0000"/>
              </a:solidFill>
              <a:latin typeface="Comic Sans MS" charset="0"/>
            </a:endParaRPr>
          </a:p>
          <a:p>
            <a:pPr lvl="1" eaLnBrk="1" hangingPunct="1">
              <a:buFont typeface="Courier New" charset="0"/>
              <a:buChar char="o"/>
            </a:pPr>
            <a:r>
              <a:rPr lang="fr-FR">
                <a:latin typeface="Comic Sans MS" charset="0"/>
              </a:rPr>
              <a:t>Expliquer le but</a:t>
            </a:r>
          </a:p>
          <a:p>
            <a:pPr lvl="1" eaLnBrk="1" hangingPunct="1">
              <a:buFont typeface="Courier New" charset="0"/>
              <a:buChar char="o"/>
            </a:pPr>
            <a:r>
              <a:rPr lang="fr-FR">
                <a:latin typeface="Comic Sans MS" charset="0"/>
              </a:rPr>
              <a:t>Oraliser les raisonnements</a:t>
            </a:r>
          </a:p>
          <a:p>
            <a:pPr lvl="1" eaLnBrk="1" hangingPunct="1">
              <a:buFont typeface="Courier New" charset="0"/>
              <a:buChar char="o"/>
            </a:pPr>
            <a:r>
              <a:rPr lang="fr-FR">
                <a:latin typeface="Comic Sans MS" charset="0"/>
              </a:rPr>
              <a:t>Verbaliser soi-même sa façon de réfléchir</a:t>
            </a:r>
          </a:p>
          <a:p>
            <a:pPr marL="914400" lvl="2" indent="0" eaLnBrk="1" hangingPunct="1">
              <a:buFontTx/>
              <a:buNone/>
            </a:pPr>
            <a:r>
              <a:rPr lang="fr-FR">
                <a:latin typeface="Comic Sans MS" charset="0"/>
                <a:sym typeface="Wingdings" charset="0"/>
              </a:rPr>
              <a:t> modelage de l</a:t>
            </a:r>
            <a:r>
              <a:rPr lang="ja-JP" altLang="fr-FR">
                <a:latin typeface="Comic Sans MS" charset="0"/>
                <a:sym typeface="Wingdings" charset="0"/>
              </a:rPr>
              <a:t>’</a:t>
            </a:r>
            <a:r>
              <a:rPr lang="fr-FR" altLang="ja-JP">
                <a:latin typeface="Comic Sans MS" charset="0"/>
                <a:sym typeface="Wingdings" charset="0"/>
              </a:rPr>
              <a:t>enseignant</a:t>
            </a:r>
            <a:endParaRPr lang="fr-FR" altLang="ja-JP">
              <a:latin typeface="Comic Sans MS" charset="0"/>
            </a:endParaRPr>
          </a:p>
          <a:p>
            <a:pPr lvl="1" eaLnBrk="1" hangingPunct="1">
              <a:buFont typeface="Courier New" charset="0"/>
              <a:buChar char="o"/>
            </a:pPr>
            <a:r>
              <a:rPr lang="fr-FR">
                <a:latin typeface="Comic Sans MS" charset="0"/>
              </a:rPr>
              <a:t>Questionner en fin de séance</a:t>
            </a:r>
          </a:p>
        </p:txBody>
      </p:sp>
      <p:sp>
        <p:nvSpPr>
          <p:cNvPr id="97283"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1764EDB-6E80-3245-A100-78976318BA93}" type="slidenum">
              <a:rPr lang="fr-FR" sz="1400"/>
              <a:pPr/>
              <a:t>50</a:t>
            </a:fld>
            <a:endParaRPr lang="fr-FR" sz="1400"/>
          </a:p>
        </p:txBody>
      </p:sp>
      <p:sp>
        <p:nvSpPr>
          <p:cNvPr id="97284"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99330" name="Espace réservé du contenu 3"/>
          <p:cNvSpPr>
            <a:spLocks noGrp="1"/>
          </p:cNvSpPr>
          <p:nvPr>
            <p:ph idx="1"/>
          </p:nvPr>
        </p:nvSpPr>
        <p:spPr>
          <a:xfrm>
            <a:off x="539750" y="836613"/>
            <a:ext cx="7989888" cy="5868987"/>
          </a:xfrm>
        </p:spPr>
        <p:txBody>
          <a:bodyPr/>
          <a:lstStyle/>
          <a:p>
            <a:pPr eaLnBrk="1" hangingPunct="1">
              <a:lnSpc>
                <a:spcPct val="80000"/>
              </a:lnSpc>
              <a:buFont typeface="Wingdings" charset="0"/>
              <a:buChar char="v"/>
            </a:pPr>
            <a:r>
              <a:rPr lang="fr-FR" sz="3400">
                <a:latin typeface="Comic Sans MS" charset="0"/>
              </a:rPr>
              <a:t> </a:t>
            </a:r>
            <a:r>
              <a:rPr lang="fr-FR" sz="3400" u="sng">
                <a:latin typeface="Comic Sans MS" charset="0"/>
              </a:rPr>
              <a:t>Comment faire</a:t>
            </a:r>
            <a:r>
              <a:rPr lang="fr-FR" sz="3400">
                <a:latin typeface="Comic Sans MS" charset="0"/>
              </a:rPr>
              <a:t>:</a:t>
            </a:r>
          </a:p>
          <a:p>
            <a:pPr eaLnBrk="1" hangingPunct="1">
              <a:lnSpc>
                <a:spcPct val="80000"/>
              </a:lnSpc>
              <a:buFontTx/>
              <a:buNone/>
            </a:pPr>
            <a:endParaRPr lang="fr-FR" sz="1000">
              <a:latin typeface="Comic Sans MS" charset="0"/>
            </a:endParaRPr>
          </a:p>
          <a:p>
            <a:pPr eaLnBrk="1" hangingPunct="1">
              <a:lnSpc>
                <a:spcPct val="80000"/>
              </a:lnSpc>
              <a:buFont typeface="Courier New" charset="0"/>
              <a:buChar char="o"/>
            </a:pPr>
            <a:r>
              <a:rPr lang="fr-FR" sz="2700" b="1">
                <a:solidFill>
                  <a:srgbClr val="FF0000"/>
                </a:solidFill>
                <a:latin typeface="Comic Sans MS" charset="0"/>
              </a:rPr>
              <a:t>Enseignement explicite:</a:t>
            </a:r>
          </a:p>
          <a:p>
            <a:pPr lvl="1" eaLnBrk="1" hangingPunct="1">
              <a:lnSpc>
                <a:spcPct val="80000"/>
              </a:lnSpc>
              <a:buFont typeface="Courier New" charset="0"/>
              <a:buChar char="o"/>
            </a:pPr>
            <a:r>
              <a:rPr lang="fr-FR" sz="2400">
                <a:latin typeface="Comic Sans MS" charset="0"/>
              </a:rPr>
              <a:t>Questionner en fin de séance</a:t>
            </a:r>
          </a:p>
          <a:p>
            <a:pPr lvl="2">
              <a:lnSpc>
                <a:spcPct val="80000"/>
              </a:lnSpc>
            </a:pPr>
            <a:r>
              <a:rPr lang="fr-FR" sz="3000">
                <a:latin typeface="Calibri" charset="0"/>
              </a:rPr>
              <a:t>Qu</a:t>
            </a:r>
            <a:r>
              <a:rPr lang="ja-JP" altLang="fr-FR" sz="3000">
                <a:latin typeface="Calibri" charset="0"/>
              </a:rPr>
              <a:t>’</a:t>
            </a:r>
            <a:r>
              <a:rPr lang="fr-FR" altLang="ja-JP" sz="3000">
                <a:latin typeface="Calibri" charset="0"/>
              </a:rPr>
              <a:t>a-t-on appris ? ou plutôt : « Aujourd</a:t>
            </a:r>
            <a:r>
              <a:rPr lang="ja-JP" altLang="fr-FR" sz="3000">
                <a:latin typeface="Calibri" charset="0"/>
              </a:rPr>
              <a:t>’</a:t>
            </a:r>
            <a:r>
              <a:rPr lang="fr-FR" altLang="ja-JP" sz="3000">
                <a:latin typeface="Calibri" charset="0"/>
              </a:rPr>
              <a:t>hui, nous avons appris … Comment allons-procéder pour… ? / Pouvez-vous m</a:t>
            </a:r>
            <a:r>
              <a:rPr lang="ja-JP" altLang="fr-FR" sz="3000">
                <a:latin typeface="Calibri" charset="0"/>
              </a:rPr>
              <a:t>’</a:t>
            </a:r>
            <a:r>
              <a:rPr lang="fr-FR" altLang="ja-JP" sz="3000">
                <a:latin typeface="Calibri" charset="0"/>
              </a:rPr>
              <a:t>expliquer comment on s</a:t>
            </a:r>
            <a:r>
              <a:rPr lang="ja-JP" altLang="fr-FR" sz="3000">
                <a:latin typeface="Calibri" charset="0"/>
              </a:rPr>
              <a:t>’</a:t>
            </a:r>
            <a:r>
              <a:rPr lang="fr-FR" altLang="ja-JP" sz="3000">
                <a:latin typeface="Calibri" charset="0"/>
              </a:rPr>
              <a:t>y prend pour… ? »</a:t>
            </a:r>
          </a:p>
          <a:p>
            <a:pPr lvl="2">
              <a:lnSpc>
                <a:spcPct val="80000"/>
              </a:lnSpc>
            </a:pPr>
            <a:r>
              <a:rPr lang="fr-FR" sz="3000">
                <a:latin typeface="Calibri" charset="0"/>
              </a:rPr>
              <a:t>Comment peut-on le dire ?</a:t>
            </a:r>
          </a:p>
          <a:p>
            <a:pPr lvl="2">
              <a:lnSpc>
                <a:spcPct val="80000"/>
              </a:lnSpc>
            </a:pPr>
            <a:r>
              <a:rPr lang="fr-FR" sz="3000">
                <a:latin typeface="Calibri" charset="0"/>
              </a:rPr>
              <a:t>Comment a-t-on fait pour y arriver ?</a:t>
            </a:r>
          </a:p>
          <a:p>
            <a:pPr lvl="2">
              <a:lnSpc>
                <a:spcPct val="80000"/>
              </a:lnSpc>
            </a:pPr>
            <a:r>
              <a:rPr lang="fr-FR" sz="3000">
                <a:latin typeface="Calibri" charset="0"/>
              </a:rPr>
              <a:t>Quels obstacles a-t-on surmontés ?</a:t>
            </a:r>
          </a:p>
          <a:p>
            <a:pPr lvl="2">
              <a:lnSpc>
                <a:spcPct val="80000"/>
              </a:lnSpc>
            </a:pPr>
            <a:r>
              <a:rPr lang="fr-FR" sz="3000">
                <a:latin typeface="Calibri" charset="0"/>
              </a:rPr>
              <a:t>À quoi cela va nous servir ?</a:t>
            </a:r>
          </a:p>
          <a:p>
            <a:pPr lvl="2">
              <a:lnSpc>
                <a:spcPct val="80000"/>
              </a:lnSpc>
            </a:pPr>
            <a:r>
              <a:rPr lang="fr-FR" sz="3000">
                <a:latin typeface="Calibri" charset="0"/>
              </a:rPr>
              <a:t>À quoi devra-t-on faire attention?</a:t>
            </a:r>
          </a:p>
        </p:txBody>
      </p:sp>
      <p:sp>
        <p:nvSpPr>
          <p:cNvPr id="99331"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D3769E5-724C-8B41-8357-6D4C2586AFCD}" type="slidenum">
              <a:rPr lang="fr-FR" sz="1400"/>
              <a:pPr/>
              <a:t>51</a:t>
            </a:fld>
            <a:endParaRPr lang="fr-FR" sz="1400"/>
          </a:p>
        </p:txBody>
      </p:sp>
      <p:sp>
        <p:nvSpPr>
          <p:cNvPr id="99332"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01378" name="Espace réservé du contenu 3"/>
          <p:cNvSpPr>
            <a:spLocks noGrp="1"/>
          </p:cNvSpPr>
          <p:nvPr>
            <p:ph idx="1"/>
          </p:nvPr>
        </p:nvSpPr>
        <p:spPr>
          <a:xfrm>
            <a:off x="539750" y="1031875"/>
            <a:ext cx="8353425"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Activités ritualisées</a:t>
            </a:r>
            <a:r>
              <a:rPr lang="fr-FR" sz="4000">
                <a:latin typeface="Comic Sans MS" charset="0"/>
              </a:rPr>
              <a:t>:</a:t>
            </a:r>
          </a:p>
          <a:p>
            <a:pPr lvl="2" eaLnBrk="1" hangingPunct="1">
              <a:buFont typeface="Wingdings" charset="0"/>
              <a:buChar char="à"/>
            </a:pPr>
            <a:endParaRPr lang="fr-FR" sz="2800" i="1">
              <a:latin typeface="Calibri" charset="0"/>
              <a:sym typeface="Wingdings" charset="0"/>
            </a:endParaRPr>
          </a:p>
          <a:p>
            <a:pPr lvl="2" eaLnBrk="1" hangingPunct="1">
              <a:buFont typeface="Wingdings" charset="0"/>
              <a:buChar char="à"/>
            </a:pPr>
            <a:endParaRPr lang="fr-FR" sz="2800" i="1">
              <a:latin typeface="Calibri" charset="0"/>
              <a:sym typeface="Wingdings" charset="0"/>
            </a:endParaRPr>
          </a:p>
          <a:p>
            <a:pPr lvl="2" eaLnBrk="1" hangingPunct="1">
              <a:buFont typeface="Arial" charset="0"/>
              <a:buNone/>
            </a:pPr>
            <a:endParaRPr lang="fr-FR" sz="2800" i="1">
              <a:latin typeface="Calibri" charset="0"/>
              <a:sym typeface="Wingdings" charset="0"/>
            </a:endParaRPr>
          </a:p>
          <a:p>
            <a:pPr lvl="2" eaLnBrk="1" hangingPunct="1">
              <a:buFont typeface="Arial" charset="0"/>
              <a:buNone/>
            </a:pPr>
            <a:endParaRPr lang="fr-FR" sz="2800">
              <a:latin typeface="Calibri" charset="0"/>
            </a:endParaRPr>
          </a:p>
          <a:p>
            <a:pPr eaLnBrk="1" hangingPunct="1">
              <a:buFontTx/>
              <a:buNone/>
            </a:pPr>
            <a:endParaRPr lang="fr-FR" sz="1200">
              <a:latin typeface="Comic Sans MS" charset="0"/>
            </a:endParaRPr>
          </a:p>
        </p:txBody>
      </p:sp>
      <p:sp>
        <p:nvSpPr>
          <p:cNvPr id="101379"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FE5A83E-3231-5C45-80F4-81D48B5C9916}" type="slidenum">
              <a:rPr lang="fr-FR" sz="1400"/>
              <a:pPr/>
              <a:t>52</a:t>
            </a:fld>
            <a:endParaRPr lang="fr-FR" sz="1400"/>
          </a:p>
        </p:txBody>
      </p:sp>
      <p:sp>
        <p:nvSpPr>
          <p:cNvPr id="10138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2" name="grammaire 2min.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44675"/>
            <a:ext cx="79375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2915816" y="3933056"/>
            <a:ext cx="3672408" cy="276999"/>
          </a:xfrm>
          <a:prstGeom prst="rect">
            <a:avLst/>
          </a:prstGeom>
          <a:noFill/>
        </p:spPr>
        <p:txBody>
          <a:bodyPr wrap="square" rtlCol="0">
            <a:spAutoFit/>
          </a:bodyPr>
          <a:lstStyle/>
          <a:p>
            <a:r>
              <a:rPr lang="fr-FR" sz="1200" dirty="0" smtClean="0">
                <a:hlinkClick r:id="rId4"/>
              </a:rPr>
              <a:t>https://www.youtube.com/watch?v=qIG21zHy61w</a:t>
            </a:r>
            <a:r>
              <a:rPr lang="fr-FR" sz="1200" dirty="0" smtClean="0"/>
              <a:t> </a:t>
            </a:r>
            <a:endParaRPr lang="fr-FR" sz="1200" dirty="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03426" name="Espace réservé du contenu 3"/>
          <p:cNvSpPr>
            <a:spLocks noGrp="1"/>
          </p:cNvSpPr>
          <p:nvPr>
            <p:ph idx="1"/>
          </p:nvPr>
        </p:nvSpPr>
        <p:spPr>
          <a:xfrm>
            <a:off x="539750" y="1031875"/>
            <a:ext cx="8353425"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Activités ritualisées</a:t>
            </a:r>
            <a:r>
              <a:rPr lang="fr-FR" sz="4000">
                <a:latin typeface="Comic Sans MS" charset="0"/>
              </a:rPr>
              <a:t>:</a:t>
            </a:r>
          </a:p>
          <a:p>
            <a:pPr lvl="2" eaLnBrk="1" hangingPunct="1">
              <a:buFont typeface="Wingdings" charset="0"/>
              <a:buChar char="à"/>
            </a:pPr>
            <a:endParaRPr lang="fr-FR" sz="2800" i="1">
              <a:latin typeface="Calibri" charset="0"/>
              <a:sym typeface="Wingdings" charset="0"/>
            </a:endParaRPr>
          </a:p>
          <a:p>
            <a:pPr lvl="2" eaLnBrk="1" hangingPunct="1">
              <a:buFont typeface="Wingdings" charset="0"/>
              <a:buChar char="à"/>
            </a:pPr>
            <a:endParaRPr lang="fr-FR" sz="2800" i="1">
              <a:latin typeface="Calibri" charset="0"/>
              <a:sym typeface="Wingdings" charset="0"/>
            </a:endParaRPr>
          </a:p>
          <a:p>
            <a:pPr lvl="2" eaLnBrk="1" hangingPunct="1">
              <a:buFont typeface="Arial" charset="0"/>
              <a:buNone/>
            </a:pPr>
            <a:endParaRPr lang="fr-FR" sz="2800" i="1">
              <a:latin typeface="Calibri" charset="0"/>
              <a:sym typeface="Wingdings" charset="0"/>
            </a:endParaRPr>
          </a:p>
          <a:p>
            <a:pPr eaLnBrk="1" hangingPunct="1">
              <a:buFontTx/>
              <a:buNone/>
            </a:pPr>
            <a:endParaRPr lang="fr-FR" sz="2800">
              <a:latin typeface="Calibri" charset="0"/>
            </a:endParaRPr>
          </a:p>
          <a:p>
            <a:pPr eaLnBrk="1" hangingPunct="1">
              <a:buFontTx/>
              <a:buNone/>
            </a:pPr>
            <a:endParaRPr lang="fr-FR" sz="1200">
              <a:latin typeface="Comic Sans MS" charset="0"/>
            </a:endParaRPr>
          </a:p>
        </p:txBody>
      </p:sp>
      <p:sp>
        <p:nvSpPr>
          <p:cNvPr id="103427"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2AAA84F-BFBB-0B4A-A195-B9B667D5CD4E}" type="slidenum">
              <a:rPr lang="fr-FR" sz="1400"/>
              <a:pPr/>
              <a:t>53</a:t>
            </a:fld>
            <a:endParaRPr lang="fr-FR" sz="1400"/>
          </a:p>
        </p:txBody>
      </p:sp>
      <p:sp>
        <p:nvSpPr>
          <p:cNvPr id="10342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2" name="chemin de phrases.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73238"/>
            <a:ext cx="81565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059832" y="3717032"/>
            <a:ext cx="3384376" cy="276999"/>
          </a:xfrm>
          <a:prstGeom prst="rect">
            <a:avLst/>
          </a:prstGeom>
          <a:noFill/>
        </p:spPr>
        <p:txBody>
          <a:bodyPr wrap="square" rtlCol="0">
            <a:spAutoFit/>
          </a:bodyPr>
          <a:lstStyle/>
          <a:p>
            <a:r>
              <a:rPr lang="fr-FR" sz="1200" dirty="0" smtClean="0">
                <a:hlinkClick r:id="rId4"/>
              </a:rPr>
              <a:t>https://www.youtube.com/watch?v=FX8LpTCwlLE</a:t>
            </a:r>
            <a:r>
              <a:rPr lang="fr-FR" sz="1200" dirty="0" smtClean="0"/>
              <a:t> </a:t>
            </a:r>
            <a:endParaRPr lang="fr-FR" sz="1200" dirty="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05474" name="Espace réservé du contenu 3"/>
          <p:cNvSpPr>
            <a:spLocks noGrp="1"/>
          </p:cNvSpPr>
          <p:nvPr>
            <p:ph idx="1"/>
          </p:nvPr>
        </p:nvSpPr>
        <p:spPr>
          <a:xfrm>
            <a:off x="539750" y="1031875"/>
            <a:ext cx="7989888" cy="3476625"/>
          </a:xfrm>
        </p:spPr>
        <p:txBody>
          <a:bodyPr/>
          <a:lstStyle/>
          <a:p>
            <a:pPr eaLnBrk="1" hangingPunct="1">
              <a:buFont typeface="Wingdings" charset="0"/>
              <a:buChar char="v"/>
            </a:pPr>
            <a:r>
              <a:rPr lang="fr-FR" sz="4000">
                <a:latin typeface="Comic Sans MS" charset="0"/>
              </a:rPr>
              <a:t> </a:t>
            </a:r>
            <a:r>
              <a:rPr lang="fr-FR" sz="4000" u="sng">
                <a:latin typeface="Comic Sans MS" charset="0"/>
              </a:rPr>
              <a:t>Quand faire de l</a:t>
            </a:r>
            <a:r>
              <a:rPr lang="ja-JP" altLang="fr-FR" sz="4000" u="sng">
                <a:latin typeface="Comic Sans MS" charset="0"/>
              </a:rPr>
              <a:t>’</a:t>
            </a:r>
            <a:r>
              <a:rPr lang="fr-FR" altLang="ja-JP" sz="4000" u="sng">
                <a:latin typeface="Comic Sans MS" charset="0"/>
              </a:rPr>
              <a:t>EDL?</a:t>
            </a:r>
            <a:endParaRPr lang="fr-FR" altLang="ja-JP" sz="4000">
              <a:latin typeface="Comic Sans MS" charset="0"/>
            </a:endParaRPr>
          </a:p>
          <a:p>
            <a:pPr eaLnBrk="1" hangingPunct="1">
              <a:buFontTx/>
              <a:buNone/>
            </a:pPr>
            <a:endParaRPr lang="fr-FR" sz="1200">
              <a:latin typeface="Comic Sans MS" charset="0"/>
            </a:endParaRPr>
          </a:p>
        </p:txBody>
      </p:sp>
      <p:sp>
        <p:nvSpPr>
          <p:cNvPr id="105475"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E323FB4-F40E-3543-915A-B736FB576917}" type="slidenum">
              <a:rPr lang="fr-FR" sz="1400"/>
              <a:pPr/>
              <a:t>54</a:t>
            </a:fld>
            <a:endParaRPr lang="fr-FR" sz="1400"/>
          </a:p>
        </p:txBody>
      </p:sp>
      <p:sp>
        <p:nvSpPr>
          <p:cNvPr id="105476"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
        <p:nvSpPr>
          <p:cNvPr id="105477" name="ZoneTexte 3"/>
          <p:cNvSpPr txBox="1">
            <a:spLocks noChangeArrowheads="1"/>
          </p:cNvSpPr>
          <p:nvPr/>
        </p:nvSpPr>
        <p:spPr bwMode="auto">
          <a:xfrm>
            <a:off x="395288" y="1998663"/>
            <a:ext cx="82804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2000" b="1">
                <a:latin typeface="Calibri" charset="0"/>
                <a:cs typeface="Arial" charset="0"/>
              </a:rPr>
              <a:t>Organiser l'étude de la langue</a:t>
            </a:r>
          </a:p>
          <a:p>
            <a:endParaRPr lang="fr-FR" sz="1800" b="1">
              <a:latin typeface="Arial" charset="0"/>
              <a:cs typeface="Arial" charset="0"/>
            </a:endParaRPr>
          </a:p>
          <a:p>
            <a:pPr algn="just">
              <a:lnSpc>
                <a:spcPct val="140000"/>
              </a:lnSpc>
              <a:spcBef>
                <a:spcPts val="200"/>
              </a:spcBef>
              <a:spcAft>
                <a:spcPts val="200"/>
              </a:spcAft>
            </a:pPr>
            <a:r>
              <a:rPr lang="fr-FR" sz="2000">
                <a:latin typeface="Calibri" charset="0"/>
                <a:cs typeface="Arial" charset="0"/>
              </a:rPr>
              <a:t>« Le champ du français articule des activités de </a:t>
            </a:r>
            <a:r>
              <a:rPr lang="fr-FR" sz="2000" b="1">
                <a:latin typeface="Calibri" charset="0"/>
                <a:cs typeface="Arial" charset="0"/>
              </a:rPr>
              <a:t>lecture</a:t>
            </a:r>
            <a:r>
              <a:rPr lang="fr-FR" sz="2000">
                <a:latin typeface="Calibri" charset="0"/>
                <a:cs typeface="Arial" charset="0"/>
              </a:rPr>
              <a:t>, </a:t>
            </a:r>
            <a:r>
              <a:rPr lang="fr-FR" sz="2000" b="1">
                <a:latin typeface="Calibri" charset="0"/>
                <a:cs typeface="Arial" charset="0"/>
              </a:rPr>
              <a:t>d'écriture et d'oral</a:t>
            </a:r>
            <a:r>
              <a:rPr lang="fr-FR" sz="2000">
                <a:latin typeface="Calibri" charset="0"/>
                <a:cs typeface="Arial" charset="0"/>
              </a:rPr>
              <a:t>, </a:t>
            </a:r>
            <a:r>
              <a:rPr lang="fr-FR" sz="2000" u="sng">
                <a:latin typeface="Calibri" charset="0"/>
                <a:cs typeface="Arial" charset="0"/>
              </a:rPr>
              <a:t>régulières et quantitativement importantes</a:t>
            </a:r>
            <a:r>
              <a:rPr lang="fr-FR" sz="2000">
                <a:latin typeface="Calibri" charset="0"/>
                <a:cs typeface="Arial" charset="0"/>
              </a:rPr>
              <a:t>, complétées par </a:t>
            </a:r>
            <a:r>
              <a:rPr lang="fr-FR" sz="2000" u="sng">
                <a:latin typeface="Calibri" charset="0"/>
                <a:cs typeface="Arial" charset="0"/>
              </a:rPr>
              <a:t>des activités plus spécifiques dédiées à </a:t>
            </a:r>
            <a:r>
              <a:rPr lang="fr-FR" sz="2000" b="1" u="sng">
                <a:latin typeface="Calibri" charset="0"/>
                <a:cs typeface="Arial" charset="0"/>
              </a:rPr>
              <a:t>l'étude de la langue </a:t>
            </a:r>
            <a:r>
              <a:rPr lang="fr-FR" sz="2000">
                <a:latin typeface="Calibri" charset="0"/>
                <a:cs typeface="Arial" charset="0"/>
              </a:rPr>
              <a:t>(grammaire, orthographe, lexique) qui permettent d'en comprendre le fonctionnement et d'en acquérir les règles » (B.O. du 26 juillet 2018). Pour que les élèves en perçoivent le sens et la cohérence, cette articulation de l'étude de la langue avec les différents domaines de l'enseignement du français doit se traduire dans une </a:t>
            </a:r>
            <a:r>
              <a:rPr lang="fr-FR" sz="2000" b="1">
                <a:latin typeface="Calibri" charset="0"/>
                <a:cs typeface="Arial" charset="0"/>
              </a:rPr>
              <a:t>organisation qui permette leur mise en relation chaque semaine en élémentaire</a:t>
            </a:r>
            <a:r>
              <a:rPr lang="fr-FR" sz="2000">
                <a:latin typeface="Calibri" charset="0"/>
                <a:cs typeface="Arial" charset="0"/>
              </a:rPr>
              <a:t> et sur la durée de la séquence au collège.</a:t>
            </a:r>
          </a:p>
          <a:p>
            <a:pPr>
              <a:lnSpc>
                <a:spcPct val="140000"/>
              </a:lnSpc>
            </a:pPr>
            <a:endParaRPr lang="fr-FR" sz="1800">
              <a:latin typeface="Calibri" charset="0"/>
            </a:endParaRP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re 1"/>
          <p:cNvSpPr>
            <a:spLocks noGrp="1"/>
          </p:cNvSpPr>
          <p:nvPr>
            <p:ph type="ctrTitle" idx="4294967295"/>
          </p:nvPr>
        </p:nvSpPr>
        <p:spPr>
          <a:xfrm>
            <a:off x="1116013" y="476250"/>
            <a:ext cx="6858000" cy="811213"/>
          </a:xfrm>
        </p:spPr>
        <p:txBody>
          <a:bodyPr/>
          <a:lstStyle/>
          <a:p>
            <a:r>
              <a:rPr lang="fr-FR" sz="3600" b="1">
                <a:latin typeface="Comic Sans MS" charset="0"/>
                <a:cs typeface="Arial" charset="0"/>
              </a:rPr>
              <a:t>Le cadre horaire</a:t>
            </a:r>
          </a:p>
        </p:txBody>
      </p:sp>
      <p:pic>
        <p:nvPicPr>
          <p:cNvPr id="107522"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628775"/>
            <a:ext cx="89344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3213100"/>
            <a:ext cx="89344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1A0DB0F-CE11-E44C-8940-84936C47CCF4}" type="slidenum">
              <a:rPr lang="fr-FR" sz="1200">
                <a:solidFill>
                  <a:srgbClr val="898989"/>
                </a:solidFill>
              </a:rPr>
              <a:pPr/>
              <a:t>55</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re 1"/>
          <p:cNvSpPr>
            <a:spLocks noGrp="1"/>
          </p:cNvSpPr>
          <p:nvPr>
            <p:ph type="ctrTitle" idx="4294967295"/>
          </p:nvPr>
        </p:nvSpPr>
        <p:spPr>
          <a:xfrm>
            <a:off x="1147763" y="188913"/>
            <a:ext cx="6858000" cy="811212"/>
          </a:xfrm>
        </p:spPr>
        <p:txBody>
          <a:bodyPr/>
          <a:lstStyle/>
          <a:p>
            <a:r>
              <a:rPr lang="fr-FR" sz="3600" b="1">
                <a:latin typeface="Comic Sans MS" charset="0"/>
                <a:cs typeface="Arial" charset="0"/>
              </a:rPr>
              <a:t>Quelques principes</a:t>
            </a:r>
          </a:p>
        </p:txBody>
      </p:sp>
      <p:sp>
        <p:nvSpPr>
          <p:cNvPr id="108546"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DE29F80-2283-604D-BEBA-F3E0C542829C}" type="slidenum">
              <a:rPr lang="fr-FR" sz="1200">
                <a:solidFill>
                  <a:srgbClr val="898989"/>
                </a:solidFill>
              </a:rPr>
              <a:pPr/>
              <a:t>56</a:t>
            </a:fld>
            <a:endParaRPr lang="fr-FR" sz="1200">
              <a:solidFill>
                <a:srgbClr val="898989"/>
              </a:solidFill>
            </a:endParaRPr>
          </a:p>
        </p:txBody>
      </p:sp>
      <p:sp>
        <p:nvSpPr>
          <p:cNvPr id="108547" name="ZoneTexte 2"/>
          <p:cNvSpPr txBox="1">
            <a:spLocks noChangeArrowheads="1"/>
          </p:cNvSpPr>
          <p:nvPr/>
        </p:nvSpPr>
        <p:spPr bwMode="auto">
          <a:xfrm>
            <a:off x="503238" y="1516063"/>
            <a:ext cx="81470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2200">
                <a:latin typeface="Calibri" charset="0"/>
              </a:rPr>
              <a:t>Il est impératif de respecter le </a:t>
            </a:r>
            <a:r>
              <a:rPr lang="fr-FR" sz="2200" b="1">
                <a:latin typeface="Calibri" charset="0"/>
              </a:rPr>
              <a:t>volume horaire</a:t>
            </a:r>
            <a:r>
              <a:rPr lang="fr-FR" sz="2200">
                <a:latin typeface="Calibri" charset="0"/>
              </a:rPr>
              <a:t>, (environ </a:t>
            </a:r>
            <a:r>
              <a:rPr lang="fr-FR" sz="2200" b="1">
                <a:latin typeface="Calibri" charset="0"/>
              </a:rPr>
              <a:t>435 </a:t>
            </a:r>
            <a:r>
              <a:rPr lang="fr-FR" sz="2200">
                <a:latin typeface="Calibri" charset="0"/>
              </a:rPr>
              <a:t>minutes hebdo).</a:t>
            </a:r>
          </a:p>
          <a:p>
            <a:endParaRPr lang="fr-FR" sz="2200">
              <a:latin typeface="Calibri" charset="0"/>
            </a:endParaRPr>
          </a:p>
          <a:p>
            <a:r>
              <a:rPr lang="fr-FR" sz="2200">
                <a:latin typeface="Calibri" charset="0"/>
              </a:rPr>
              <a:t>L’emploi du temps doit être </a:t>
            </a:r>
            <a:r>
              <a:rPr lang="fr-FR" sz="2200" b="1">
                <a:latin typeface="Calibri" charset="0"/>
              </a:rPr>
              <a:t>équilibré</a:t>
            </a:r>
            <a:r>
              <a:rPr lang="fr-FR" sz="2200">
                <a:latin typeface="Calibri" charset="0"/>
              </a:rPr>
              <a:t>.</a:t>
            </a:r>
          </a:p>
          <a:p>
            <a:endParaRPr lang="fr-FR" sz="2200">
              <a:latin typeface="Calibri" charset="0"/>
            </a:endParaRPr>
          </a:p>
          <a:p>
            <a:r>
              <a:rPr lang="fr-FR" sz="2200">
                <a:latin typeface="Calibri" charset="0"/>
              </a:rPr>
              <a:t>Le français doit s’organiser autour </a:t>
            </a:r>
            <a:r>
              <a:rPr lang="fr-FR" sz="2200" b="1">
                <a:latin typeface="Calibri" charset="0"/>
              </a:rPr>
              <a:t>des entrées langagières </a:t>
            </a:r>
          </a:p>
          <a:p>
            <a:r>
              <a:rPr lang="fr-FR" sz="2200">
                <a:latin typeface="Calibri" charset="0"/>
              </a:rPr>
              <a:t>(Langage oral / Lecture-Écriture).</a:t>
            </a:r>
          </a:p>
          <a:p>
            <a:endParaRPr lang="fr-FR" sz="2200">
              <a:latin typeface="Calibri" charset="0"/>
            </a:endParaRPr>
          </a:p>
          <a:p>
            <a:r>
              <a:rPr lang="fr-FR" sz="2200">
                <a:latin typeface="Calibri" charset="0"/>
              </a:rPr>
              <a:t>L’étude de la langue française se fait </a:t>
            </a:r>
            <a:r>
              <a:rPr lang="fr-FR" sz="2200" b="1">
                <a:latin typeface="Calibri" charset="0"/>
              </a:rPr>
              <a:t>en contexte</a:t>
            </a:r>
            <a:r>
              <a:rPr lang="fr-FR" sz="2200">
                <a:latin typeface="Calibri" charset="0"/>
              </a:rPr>
              <a:t>, mais aussi avec des activités </a:t>
            </a:r>
            <a:r>
              <a:rPr lang="fr-FR" sz="2200" b="1">
                <a:latin typeface="Calibri" charset="0"/>
              </a:rPr>
              <a:t>explicites plus spécifiques </a:t>
            </a:r>
            <a:r>
              <a:rPr lang="fr-FR" sz="2200">
                <a:latin typeface="Calibri" charset="0"/>
              </a:rPr>
              <a:t>destinées à en faire comprendre le fonctionnement en privilégiant la mise en évidence des </a:t>
            </a:r>
            <a:r>
              <a:rPr lang="fr-FR" sz="2200" b="1">
                <a:latin typeface="Calibri" charset="0"/>
              </a:rPr>
              <a:t>régularités</a:t>
            </a:r>
            <a:r>
              <a:rPr lang="fr-FR" sz="2200">
                <a:latin typeface="Calibri" charset="0"/>
              </a:rPr>
              <a:t>.</a:t>
            </a:r>
          </a:p>
          <a:p>
            <a:pPr algn="ctr"/>
            <a:endParaRPr lang="fr-FR">
              <a:latin typeface="Comic Sans MS" charset="0"/>
            </a:endParaRPr>
          </a:p>
          <a:p>
            <a:endParaRPr lang="fr-FR">
              <a:latin typeface="Comic Sans MS" charset="0"/>
            </a:endParaRPr>
          </a:p>
          <a:p>
            <a:endParaRPr lang="fr-F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re 1"/>
          <p:cNvSpPr>
            <a:spLocks noGrp="1"/>
          </p:cNvSpPr>
          <p:nvPr>
            <p:ph type="ctrTitle" idx="4294967295"/>
          </p:nvPr>
        </p:nvSpPr>
        <p:spPr>
          <a:xfrm>
            <a:off x="1004888" y="1147763"/>
            <a:ext cx="6858000" cy="811212"/>
          </a:xfrm>
        </p:spPr>
        <p:txBody>
          <a:bodyPr/>
          <a:lstStyle/>
          <a:p>
            <a:r>
              <a:rPr lang="fr-FR" sz="3600" b="1">
                <a:latin typeface="Comic Sans MS" charset="0"/>
                <a:cs typeface="Arial" charset="0"/>
              </a:rPr>
              <a:t>Proposition</a:t>
            </a:r>
          </a:p>
        </p:txBody>
      </p:sp>
      <p:pic>
        <p:nvPicPr>
          <p:cNvPr id="109570" name="Imag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2886075"/>
            <a:ext cx="68072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F33315A-B118-4049-A45B-66445C12B0E6}" type="slidenum">
              <a:rPr lang="fr-FR" sz="1200">
                <a:solidFill>
                  <a:srgbClr val="898989"/>
                </a:solidFill>
              </a:rPr>
              <a:pPr/>
              <a:t>57</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re 1"/>
          <p:cNvSpPr>
            <a:spLocks noGrp="1"/>
          </p:cNvSpPr>
          <p:nvPr>
            <p:ph type="ctrTitle" idx="4294967295"/>
          </p:nvPr>
        </p:nvSpPr>
        <p:spPr>
          <a:xfrm>
            <a:off x="1004888" y="1147763"/>
            <a:ext cx="6858000" cy="811212"/>
          </a:xfrm>
        </p:spPr>
        <p:txBody>
          <a:bodyPr/>
          <a:lstStyle/>
          <a:p>
            <a:r>
              <a:rPr lang="fr-FR" sz="3600" b="1">
                <a:latin typeface="Comic Sans MS" charset="0"/>
                <a:cs typeface="Arial" charset="0"/>
              </a:rPr>
              <a:t>Proposition</a:t>
            </a:r>
          </a:p>
        </p:txBody>
      </p:sp>
      <p:pic>
        <p:nvPicPr>
          <p:cNvPr id="11059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0375" y="2065338"/>
            <a:ext cx="447516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75" y="4300538"/>
            <a:ext cx="39973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4888" y="3340100"/>
            <a:ext cx="28702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èche angle droit à deux pointes 6"/>
          <p:cNvSpPr/>
          <p:nvPr/>
        </p:nvSpPr>
        <p:spPr>
          <a:xfrm rot="10800000">
            <a:off x="2085975" y="2528888"/>
            <a:ext cx="1941513" cy="60801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9" name="Flèche angle droit à deux pointes 8"/>
          <p:cNvSpPr/>
          <p:nvPr/>
        </p:nvSpPr>
        <p:spPr>
          <a:xfrm rot="5400000">
            <a:off x="2792413" y="3843338"/>
            <a:ext cx="620712" cy="1941512"/>
          </a:xfrm>
          <a:prstGeom prst="leftUpArrow">
            <a:avLst>
              <a:gd name="adj1" fmla="val 25000"/>
              <a:gd name="adj2" fmla="val 2863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10599"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86CF707-8E3E-904A-BCC0-750D16191D2D}" type="slidenum">
              <a:rPr lang="fr-FR" sz="1200">
                <a:solidFill>
                  <a:srgbClr val="898989"/>
                </a:solidFill>
              </a:rPr>
              <a:pPr/>
              <a:t>58</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re 1"/>
          <p:cNvSpPr>
            <a:spLocks noGrp="1"/>
          </p:cNvSpPr>
          <p:nvPr>
            <p:ph type="ctrTitle" idx="4294967295"/>
          </p:nvPr>
        </p:nvSpPr>
        <p:spPr>
          <a:xfrm>
            <a:off x="1004888" y="1147763"/>
            <a:ext cx="6858000" cy="811212"/>
          </a:xfrm>
        </p:spPr>
        <p:txBody>
          <a:bodyPr/>
          <a:lstStyle/>
          <a:p>
            <a:r>
              <a:rPr lang="fr-FR" sz="3600" b="1">
                <a:latin typeface="Comic Sans MS" charset="0"/>
                <a:cs typeface="Arial" charset="0"/>
              </a:rPr>
              <a:t>Proposition</a:t>
            </a:r>
          </a:p>
        </p:txBody>
      </p:sp>
      <p:pic>
        <p:nvPicPr>
          <p:cNvPr id="11161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2112963"/>
            <a:ext cx="63754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èche droite 4">
            <a:hlinkClick r:id="rId3" action="ppaction://hlinksldjump"/>
          </p:cNvPr>
          <p:cNvSpPr/>
          <p:nvPr/>
        </p:nvSpPr>
        <p:spPr>
          <a:xfrm>
            <a:off x="7718425" y="3300413"/>
            <a:ext cx="752475"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6" name="Flèche droite 5">
            <a:hlinkClick r:id="rId4" action="ppaction://hlinksldjump"/>
          </p:cNvPr>
          <p:cNvSpPr/>
          <p:nvPr/>
        </p:nvSpPr>
        <p:spPr>
          <a:xfrm>
            <a:off x="7718425" y="3971925"/>
            <a:ext cx="752475" cy="261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7" name="Flèche droite 6">
            <a:hlinkClick r:id="rId5" action="ppaction://hlinksldjump"/>
          </p:cNvPr>
          <p:cNvSpPr/>
          <p:nvPr/>
        </p:nvSpPr>
        <p:spPr>
          <a:xfrm>
            <a:off x="7718425" y="4643438"/>
            <a:ext cx="752475" cy="260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11622"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6769793-81CE-A14A-8380-24F98D700AEB}" type="slidenum">
              <a:rPr lang="fr-FR" sz="1200">
                <a:solidFill>
                  <a:srgbClr val="898989"/>
                </a:solidFill>
              </a:rPr>
              <a:pPr/>
              <a:t>59</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4284663" y="625475"/>
            <a:ext cx="4413250" cy="1143000"/>
          </a:xfrm>
        </p:spPr>
        <p:txBody>
          <a:bodyPr/>
          <a:lstStyle/>
          <a:p>
            <a:r>
              <a:rPr lang="fr-FR" sz="3000">
                <a:solidFill>
                  <a:srgbClr val="002060"/>
                </a:solidFill>
                <a:latin typeface="Comic Sans MS" charset="0"/>
                <a:cs typeface="Times New Roman" charset="0"/>
              </a:rPr>
              <a:t>Etudier la langue pour :</a:t>
            </a:r>
          </a:p>
        </p:txBody>
      </p:sp>
      <p:sp>
        <p:nvSpPr>
          <p:cNvPr id="25602" name="Espace réservé du contenu 2"/>
          <p:cNvSpPr>
            <a:spLocks noGrp="1"/>
          </p:cNvSpPr>
          <p:nvPr>
            <p:ph idx="1"/>
          </p:nvPr>
        </p:nvSpPr>
        <p:spPr>
          <a:xfrm>
            <a:off x="179388" y="2205038"/>
            <a:ext cx="8964612" cy="4525962"/>
          </a:xfrm>
        </p:spPr>
        <p:txBody>
          <a:bodyPr/>
          <a:lstStyle/>
          <a:p>
            <a:pPr marL="0" indent="0">
              <a:buFont typeface="Arial" charset="0"/>
              <a:buNone/>
            </a:pPr>
            <a:endParaRPr lang="fr-FR" sz="1400">
              <a:latin typeface="Comic Sans MS" charset="0"/>
              <a:cs typeface="Times New Roman" charset="0"/>
            </a:endParaRPr>
          </a:p>
          <a:p>
            <a:pPr marL="0" indent="0">
              <a:buFont typeface="Arial" charset="0"/>
              <a:buNone/>
            </a:pPr>
            <a:r>
              <a:rPr lang="fr-FR" sz="2800">
                <a:latin typeface="Calibri" charset="0"/>
                <a:cs typeface="Times New Roman" charset="0"/>
              </a:rPr>
              <a:t>Maîtriser la nomenclature afin d</a:t>
            </a:r>
            <a:r>
              <a:rPr lang="ja-JP" altLang="fr-FR" sz="2800">
                <a:latin typeface="Calibri" charset="0"/>
                <a:cs typeface="Times New Roman" charset="0"/>
              </a:rPr>
              <a:t>’</a:t>
            </a:r>
            <a:r>
              <a:rPr lang="fr-FR" altLang="ja-JP" sz="2800">
                <a:latin typeface="Calibri" charset="0"/>
                <a:cs typeface="Times New Roman" charset="0"/>
              </a:rPr>
              <a:t>identifier la nature et la fonction des mots dans la phrase.</a:t>
            </a:r>
          </a:p>
          <a:p>
            <a:pPr marL="0" indent="0">
              <a:buFont typeface="Arial" charset="0"/>
              <a:buNone/>
            </a:pPr>
            <a:endParaRPr lang="fr-FR" sz="2200">
              <a:latin typeface="Calibri" charset="0"/>
              <a:cs typeface="Times New Roman" charset="0"/>
            </a:endParaRPr>
          </a:p>
          <a:p>
            <a:pPr marL="0" indent="0">
              <a:buFont typeface="Arial" charset="0"/>
              <a:buNone/>
            </a:pPr>
            <a:r>
              <a:rPr lang="fr-FR" sz="2800">
                <a:latin typeface="Calibri" charset="0"/>
                <a:cs typeface="Times New Roman" charset="0"/>
              </a:rPr>
              <a:t>Maîtriser les raisonnements et les procédures, apprendre à manipuler pour résoudre des problèmes.</a:t>
            </a:r>
          </a:p>
          <a:p>
            <a:pPr marL="0" indent="0">
              <a:buFont typeface="Arial" charset="0"/>
              <a:buNone/>
            </a:pPr>
            <a:endParaRPr lang="fr-FR">
              <a:latin typeface="Times New Roman" charset="0"/>
              <a:cs typeface="Times New Roman" charset="0"/>
            </a:endParaRPr>
          </a:p>
          <a:p>
            <a:pPr marL="0" indent="0" algn="just"/>
            <a:r>
              <a:rPr lang="fr-FR" sz="1500">
                <a:latin typeface="Calibri" charset="0"/>
                <a:cs typeface="Times New Roman" charset="0"/>
              </a:rPr>
              <a:t>Déplacer : </a:t>
            </a:r>
            <a:r>
              <a:rPr lang="fr-FR" sz="1500">
                <a:solidFill>
                  <a:srgbClr val="002060"/>
                </a:solidFill>
                <a:latin typeface="Calibri" charset="0"/>
                <a:cs typeface="Times New Roman" charset="0"/>
              </a:rPr>
              <a:t>Dans la forêt</a:t>
            </a:r>
            <a:r>
              <a:rPr lang="fr-FR" sz="1500">
                <a:latin typeface="Calibri" charset="0"/>
                <a:cs typeface="Times New Roman" charset="0"/>
              </a:rPr>
              <a:t>, les oiseaux chantent. /Les oiseaux chantent </a:t>
            </a:r>
            <a:r>
              <a:rPr lang="fr-FR" sz="1500">
                <a:solidFill>
                  <a:srgbClr val="002060"/>
                </a:solidFill>
                <a:latin typeface="Calibri" charset="0"/>
                <a:cs typeface="Times New Roman" charset="0"/>
              </a:rPr>
              <a:t>dans la forêt.</a:t>
            </a:r>
          </a:p>
          <a:p>
            <a:pPr marL="0" indent="0" algn="just"/>
            <a:r>
              <a:rPr lang="fr-FR" sz="1500">
                <a:latin typeface="Calibri" charset="0"/>
                <a:cs typeface="Times New Roman" charset="0"/>
              </a:rPr>
              <a:t>Remplacer :  Dans la forêt, les </a:t>
            </a:r>
            <a:r>
              <a:rPr lang="fr-FR" sz="1500">
                <a:solidFill>
                  <a:srgbClr val="002060"/>
                </a:solidFill>
                <a:latin typeface="Calibri" charset="0"/>
                <a:cs typeface="Times New Roman" charset="0"/>
              </a:rPr>
              <a:t>enfants</a:t>
            </a:r>
            <a:r>
              <a:rPr lang="fr-FR" sz="1500">
                <a:latin typeface="Calibri" charset="0"/>
                <a:cs typeface="Times New Roman" charset="0"/>
              </a:rPr>
              <a:t> chantent</a:t>
            </a:r>
          </a:p>
          <a:p>
            <a:pPr marL="0" indent="0" algn="just"/>
            <a:r>
              <a:rPr lang="fr-FR" sz="1500">
                <a:latin typeface="Calibri" charset="0"/>
                <a:cs typeface="Times New Roman" charset="0"/>
              </a:rPr>
              <a:t>Expanser : </a:t>
            </a:r>
            <a:r>
              <a:rPr lang="fr-FR" sz="1500">
                <a:solidFill>
                  <a:srgbClr val="1F4E79"/>
                </a:solidFill>
                <a:latin typeface="Calibri" charset="0"/>
                <a:cs typeface="Times New Roman" charset="0"/>
              </a:rPr>
              <a:t>Aujourd</a:t>
            </a:r>
            <a:r>
              <a:rPr lang="ja-JP" altLang="fr-FR" sz="1500">
                <a:solidFill>
                  <a:srgbClr val="1F4E79"/>
                </a:solidFill>
                <a:latin typeface="Calibri" charset="0"/>
                <a:cs typeface="Times New Roman" charset="0"/>
              </a:rPr>
              <a:t>’</a:t>
            </a:r>
            <a:r>
              <a:rPr lang="fr-FR" altLang="ja-JP" sz="1500">
                <a:solidFill>
                  <a:srgbClr val="1F4E79"/>
                </a:solidFill>
                <a:latin typeface="Calibri" charset="0"/>
                <a:cs typeface="Times New Roman" charset="0"/>
              </a:rPr>
              <a:t>hui, durant la promenade </a:t>
            </a:r>
            <a:r>
              <a:rPr lang="fr-FR" altLang="ja-JP" sz="1500">
                <a:latin typeface="Calibri" charset="0"/>
                <a:cs typeface="Times New Roman" charset="0"/>
              </a:rPr>
              <a:t>dans la forêt</a:t>
            </a:r>
            <a:r>
              <a:rPr lang="fr-FR" altLang="ja-JP" sz="1500">
                <a:solidFill>
                  <a:srgbClr val="1F4E79"/>
                </a:solidFill>
                <a:latin typeface="Calibri" charset="0"/>
                <a:cs typeface="Times New Roman" charset="0"/>
              </a:rPr>
              <a:t>,  </a:t>
            </a:r>
            <a:r>
              <a:rPr lang="fr-FR" altLang="ja-JP" sz="1500">
                <a:latin typeface="Calibri" charset="0"/>
                <a:cs typeface="Times New Roman" charset="0"/>
              </a:rPr>
              <a:t>les enfants </a:t>
            </a:r>
            <a:r>
              <a:rPr lang="fr-FR" altLang="ja-JP" sz="1500">
                <a:solidFill>
                  <a:srgbClr val="1F4E79"/>
                </a:solidFill>
                <a:latin typeface="Calibri" charset="0"/>
                <a:cs typeface="Times New Roman" charset="0"/>
              </a:rPr>
              <a:t>de l</a:t>
            </a:r>
            <a:r>
              <a:rPr lang="ja-JP" altLang="fr-FR" sz="1500">
                <a:solidFill>
                  <a:srgbClr val="1F4E79"/>
                </a:solidFill>
                <a:latin typeface="Calibri" charset="0"/>
                <a:cs typeface="Times New Roman" charset="0"/>
              </a:rPr>
              <a:t>’</a:t>
            </a:r>
            <a:r>
              <a:rPr lang="fr-FR" altLang="ja-JP" sz="1500">
                <a:solidFill>
                  <a:srgbClr val="1F4E79"/>
                </a:solidFill>
                <a:latin typeface="Calibri" charset="0"/>
                <a:cs typeface="Times New Roman" charset="0"/>
              </a:rPr>
              <a:t>école maternelle du village  </a:t>
            </a:r>
            <a:r>
              <a:rPr lang="fr-FR" altLang="ja-JP" sz="1500">
                <a:latin typeface="Calibri" charset="0"/>
                <a:cs typeface="Times New Roman" charset="0"/>
              </a:rPr>
              <a:t> chantent </a:t>
            </a:r>
          </a:p>
          <a:p>
            <a:pPr marL="0" indent="0" algn="just"/>
            <a:r>
              <a:rPr lang="fr-FR" sz="1500">
                <a:latin typeface="Calibri" charset="0"/>
                <a:cs typeface="Times New Roman" charset="0"/>
              </a:rPr>
              <a:t>Supprimer  : Les enfants chantent.</a:t>
            </a:r>
            <a:endParaRPr lang="fr-FR" sz="1500">
              <a:latin typeface="Calibri" charset="0"/>
            </a:endParaRPr>
          </a:p>
        </p:txBody>
      </p:sp>
      <p:sp>
        <p:nvSpPr>
          <p:cNvPr id="25603" name="Ellipse 23"/>
          <p:cNvSpPr>
            <a:spLocks/>
          </p:cNvSpPr>
          <p:nvPr/>
        </p:nvSpPr>
        <p:spPr bwMode="auto">
          <a:xfrm>
            <a:off x="323850" y="260350"/>
            <a:ext cx="3960813" cy="1873250"/>
          </a:xfrm>
          <a:custGeom>
            <a:avLst/>
            <a:gdLst>
              <a:gd name="T0" fmla="*/ 1980407 w 3960813"/>
              <a:gd name="T1" fmla="*/ 0 h 1873250"/>
              <a:gd name="T2" fmla="*/ 3960813 w 3960813"/>
              <a:gd name="T3" fmla="*/ 936625 h 1873250"/>
              <a:gd name="T4" fmla="*/ 1980407 w 3960813"/>
              <a:gd name="T5" fmla="*/ 1873250 h 1873250"/>
              <a:gd name="T6" fmla="*/ 0 w 3960813"/>
              <a:gd name="T7" fmla="*/ 936625 h 1873250"/>
              <a:gd name="T8" fmla="*/ 580048 w 3960813"/>
              <a:gd name="T9" fmla="*/ 274331 h 1873250"/>
              <a:gd name="T10" fmla="*/ 580048 w 3960813"/>
              <a:gd name="T11" fmla="*/ 1598919 h 1873250"/>
              <a:gd name="T12" fmla="*/ 3380765 w 3960813"/>
              <a:gd name="T13" fmla="*/ 1598919 h 1873250"/>
              <a:gd name="T14" fmla="*/ 3380765 w 3960813"/>
              <a:gd name="T15" fmla="*/ 274331 h 187325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80048 w 3960813"/>
              <a:gd name="T25" fmla="*/ 274331 h 1873250"/>
              <a:gd name="T26" fmla="*/ 3380765 w 3960813"/>
              <a:gd name="T27" fmla="*/ 1598919 h 1873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0813" h="1873250">
                <a:moveTo>
                  <a:pt x="0" y="936625"/>
                </a:moveTo>
                <a:lnTo>
                  <a:pt x="-1" y="936624"/>
                </a:lnTo>
                <a:cubicBezTo>
                  <a:pt x="-1" y="1453908"/>
                  <a:pt x="886658" y="1873250"/>
                  <a:pt x="1980406" y="1873250"/>
                </a:cubicBezTo>
                <a:cubicBezTo>
                  <a:pt x="3074155" y="1873250"/>
                  <a:pt x="3960814" y="1453908"/>
                  <a:pt x="3960814" y="936625"/>
                </a:cubicBezTo>
                <a:cubicBezTo>
                  <a:pt x="3960814" y="419341"/>
                  <a:pt x="3074155" y="0"/>
                  <a:pt x="1980407" y="0"/>
                </a:cubicBezTo>
                <a:cubicBezTo>
                  <a:pt x="886658" y="0"/>
                  <a:pt x="0" y="419341"/>
                  <a:pt x="0" y="936625"/>
                </a:cubicBezTo>
                <a:close/>
              </a:path>
            </a:pathLst>
          </a:custGeom>
          <a:solidFill>
            <a:srgbClr val="E2F0D9"/>
          </a:solidFill>
          <a:ln w="12701">
            <a:solidFill>
              <a:srgbClr val="41719C"/>
            </a:solidFill>
            <a:miter lim="800000"/>
            <a:headEnd/>
            <a:tailEnd/>
          </a:ln>
        </p:spPr>
        <p:txBody>
          <a:bodyPr lIns="68580" tIns="34290" rIns="68580" bIns="34290" anchor="ctr" anchorCtr="1"/>
          <a:lstStyle/>
          <a:p>
            <a:pPr algn="ctr" defTabSz="685800" hangingPunct="1"/>
            <a:r>
              <a:rPr lang="fr-FR" sz="2800">
                <a:solidFill>
                  <a:srgbClr val="002060"/>
                </a:solidFill>
                <a:latin typeface="Calibri" charset="0"/>
              </a:rPr>
              <a:t>1-La réflexion sur le fonctionnement de la langue </a:t>
            </a:r>
          </a:p>
        </p:txBody>
      </p:sp>
      <p:sp>
        <p:nvSpPr>
          <p:cNvPr id="2560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92C3945-BCB8-174E-AC16-78F3C77AD0A4}" type="slidenum">
              <a:rPr lang="fr-FR" sz="1200">
                <a:solidFill>
                  <a:srgbClr val="898989"/>
                </a:solidFill>
              </a:rPr>
              <a:pPr/>
              <a:t>6</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ctrTitle" idx="4294967295"/>
          </p:nvPr>
        </p:nvSpPr>
        <p:spPr>
          <a:xfrm>
            <a:off x="1004888" y="1147763"/>
            <a:ext cx="6858000" cy="811212"/>
          </a:xfrm>
        </p:spPr>
        <p:txBody>
          <a:bodyPr/>
          <a:lstStyle/>
          <a:p>
            <a:r>
              <a:rPr lang="fr-FR" sz="3600" b="1">
                <a:latin typeface="Comic Sans MS" charset="0"/>
                <a:cs typeface="Arial" charset="0"/>
              </a:rPr>
              <a:t>Résolution de problèmes</a:t>
            </a:r>
          </a:p>
        </p:txBody>
      </p:sp>
      <p:sp>
        <p:nvSpPr>
          <p:cNvPr id="112642" name="Rectangle 2"/>
          <p:cNvSpPr>
            <a:spLocks noChangeArrowheads="1"/>
          </p:cNvSpPr>
          <p:nvPr/>
        </p:nvSpPr>
        <p:spPr bwMode="auto">
          <a:xfrm>
            <a:off x="1004888" y="2657475"/>
            <a:ext cx="6858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800">
                <a:latin typeface="Calibri" charset="0"/>
              </a:rPr>
              <a:t>Des activités de résolution de problèmes pour </a:t>
            </a:r>
          </a:p>
          <a:p>
            <a:r>
              <a:rPr lang="fr-FR" sz="2800" b="1">
                <a:latin typeface="Calibri" charset="0"/>
              </a:rPr>
              <a:t>chercher, manipuler, comparer</a:t>
            </a:r>
            <a:r>
              <a:rPr lang="fr-FR" sz="2800">
                <a:latin typeface="Calibri" charset="0"/>
              </a:rPr>
              <a:t>, </a:t>
            </a:r>
          </a:p>
          <a:p>
            <a:r>
              <a:rPr lang="fr-FR" sz="2800" b="1">
                <a:latin typeface="Calibri" charset="0"/>
              </a:rPr>
              <a:t>observer </a:t>
            </a:r>
            <a:r>
              <a:rPr lang="fr-FR" sz="2800">
                <a:latin typeface="Calibri" charset="0"/>
              </a:rPr>
              <a:t>des éléments </a:t>
            </a:r>
          </a:p>
          <a:p>
            <a:r>
              <a:rPr lang="fr-FR" sz="2800">
                <a:latin typeface="Calibri" charset="0"/>
              </a:rPr>
              <a:t>et </a:t>
            </a:r>
            <a:r>
              <a:rPr lang="fr-FR" sz="2800" b="1">
                <a:latin typeface="Calibri" charset="0"/>
              </a:rPr>
              <a:t>comprendre</a:t>
            </a:r>
            <a:r>
              <a:rPr lang="fr-FR" sz="2800">
                <a:latin typeface="Calibri" charset="0"/>
              </a:rPr>
              <a:t> le fonctionnement de la langue.</a:t>
            </a:r>
          </a:p>
        </p:txBody>
      </p:sp>
      <p:sp>
        <p:nvSpPr>
          <p:cNvPr id="4" name="Organigramme : Connecteur 3">
            <a:hlinkClick r:id="rId2" action="ppaction://hlinksldjump"/>
          </p:cNvPr>
          <p:cNvSpPr/>
          <p:nvPr/>
        </p:nvSpPr>
        <p:spPr>
          <a:xfrm>
            <a:off x="7591425" y="1417638"/>
            <a:ext cx="271463" cy="2714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12644"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74DF42B-8528-9140-98F5-33E27ABAF28C}" type="slidenum">
              <a:rPr lang="fr-FR" sz="1200">
                <a:solidFill>
                  <a:srgbClr val="898989"/>
                </a:solidFill>
              </a:rPr>
              <a:pPr/>
              <a:t>60</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re 1"/>
          <p:cNvSpPr>
            <a:spLocks noGrp="1"/>
          </p:cNvSpPr>
          <p:nvPr>
            <p:ph type="ctrTitle" idx="4294967295"/>
          </p:nvPr>
        </p:nvSpPr>
        <p:spPr>
          <a:xfrm>
            <a:off x="1004888" y="1147763"/>
            <a:ext cx="6858000" cy="811212"/>
          </a:xfrm>
        </p:spPr>
        <p:txBody>
          <a:bodyPr/>
          <a:lstStyle/>
          <a:p>
            <a:r>
              <a:rPr lang="fr-FR" sz="3600" b="1">
                <a:latin typeface="Comic Sans MS" charset="0"/>
                <a:cs typeface="Arial" charset="0"/>
              </a:rPr>
              <a:t>Entrainement réflexif</a:t>
            </a:r>
          </a:p>
        </p:txBody>
      </p:sp>
      <p:sp>
        <p:nvSpPr>
          <p:cNvPr id="113666" name="Rectangle 2"/>
          <p:cNvSpPr>
            <a:spLocks noChangeArrowheads="1"/>
          </p:cNvSpPr>
          <p:nvPr/>
        </p:nvSpPr>
        <p:spPr bwMode="auto">
          <a:xfrm>
            <a:off x="592138" y="2852738"/>
            <a:ext cx="7683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a:latin typeface="Calibri" charset="0"/>
                <a:cs typeface="Arial" charset="0"/>
              </a:rPr>
              <a:t>Des activités pour </a:t>
            </a:r>
          </a:p>
          <a:p>
            <a:pPr algn="ctr"/>
            <a:r>
              <a:rPr lang="fr-FR" sz="2800" b="1">
                <a:latin typeface="Calibri" charset="0"/>
                <a:cs typeface="Arial" charset="0"/>
              </a:rPr>
              <a:t>s’entrainer </a:t>
            </a:r>
            <a:r>
              <a:rPr lang="fr-FR" sz="2800">
                <a:latin typeface="Calibri" charset="0"/>
                <a:cs typeface="Arial" charset="0"/>
              </a:rPr>
              <a:t>et </a:t>
            </a:r>
            <a:r>
              <a:rPr lang="fr-FR" sz="2800" b="1">
                <a:latin typeface="Calibri" charset="0"/>
                <a:cs typeface="Arial" charset="0"/>
              </a:rPr>
              <a:t>automatiser</a:t>
            </a:r>
            <a:r>
              <a:rPr lang="fr-FR" sz="2800">
                <a:latin typeface="Calibri" charset="0"/>
                <a:cs typeface="Arial" charset="0"/>
              </a:rPr>
              <a:t> </a:t>
            </a:r>
          </a:p>
          <a:p>
            <a:pPr algn="ctr"/>
            <a:r>
              <a:rPr lang="fr-FR" sz="2800">
                <a:latin typeface="Calibri" charset="0"/>
                <a:cs typeface="Arial" charset="0"/>
              </a:rPr>
              <a:t>(activités régulières mais courtes avec une explicitation forte).</a:t>
            </a:r>
          </a:p>
        </p:txBody>
      </p:sp>
      <p:sp>
        <p:nvSpPr>
          <p:cNvPr id="4" name="Organigramme : Connecteur 3">
            <a:hlinkClick r:id="rId2" action="ppaction://hlinksldjump"/>
          </p:cNvPr>
          <p:cNvSpPr/>
          <p:nvPr/>
        </p:nvSpPr>
        <p:spPr>
          <a:xfrm>
            <a:off x="7283450" y="1514475"/>
            <a:ext cx="260350" cy="25082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13668"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8EEADCD-5758-EF4D-AA92-65C7FFAEEB53}" type="slidenum">
              <a:rPr lang="fr-FR" sz="1200">
                <a:solidFill>
                  <a:srgbClr val="898989"/>
                </a:solidFill>
              </a:rPr>
              <a:pPr/>
              <a:t>61</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re 1"/>
          <p:cNvSpPr>
            <a:spLocks noGrp="1"/>
          </p:cNvSpPr>
          <p:nvPr>
            <p:ph type="ctrTitle" idx="4294967295"/>
          </p:nvPr>
        </p:nvSpPr>
        <p:spPr>
          <a:xfrm>
            <a:off x="1004888" y="1147763"/>
            <a:ext cx="7292975" cy="811212"/>
          </a:xfrm>
        </p:spPr>
        <p:txBody>
          <a:bodyPr/>
          <a:lstStyle/>
          <a:p>
            <a:r>
              <a:rPr lang="fr-FR" sz="3600" b="1">
                <a:latin typeface="Comic Sans MS" charset="0"/>
                <a:cs typeface="Arial" charset="0"/>
              </a:rPr>
              <a:t>Structuration</a:t>
            </a:r>
          </a:p>
        </p:txBody>
      </p:sp>
      <p:sp>
        <p:nvSpPr>
          <p:cNvPr id="3" name="Rectangle 2"/>
          <p:cNvSpPr>
            <a:spLocks noChangeArrowheads="1"/>
          </p:cNvSpPr>
          <p:nvPr/>
        </p:nvSpPr>
        <p:spPr bwMode="auto">
          <a:xfrm>
            <a:off x="1825625" y="2309813"/>
            <a:ext cx="56499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fr-FR" altLang="fr-FR" sz="2800" dirty="0" smtClean="0">
                <a:latin typeface="+mn-lt"/>
                <a:ea typeface="+mn-ea"/>
                <a:cs typeface="Arial" panose="020B0604020202020204" pitchFamily="34" charset="0"/>
              </a:rPr>
              <a:t>Des temps de </a:t>
            </a:r>
          </a:p>
          <a:p>
            <a:pPr algn="ctr">
              <a:spcBef>
                <a:spcPct val="0"/>
              </a:spcBef>
              <a:buFontTx/>
              <a:buNone/>
              <a:defRPr/>
            </a:pPr>
            <a:r>
              <a:rPr lang="fr-FR" altLang="fr-FR" sz="2800" b="1" dirty="0" smtClean="0">
                <a:latin typeface="+mn-lt"/>
                <a:ea typeface="+mn-ea"/>
                <a:cs typeface="Arial" panose="020B0604020202020204" pitchFamily="34" charset="0"/>
              </a:rPr>
              <a:t>consolidation </a:t>
            </a:r>
          </a:p>
          <a:p>
            <a:pPr algn="ctr">
              <a:spcBef>
                <a:spcPct val="0"/>
              </a:spcBef>
              <a:buFontTx/>
              <a:buNone/>
              <a:defRPr/>
            </a:pPr>
            <a:r>
              <a:rPr lang="fr-FR" altLang="fr-FR" sz="2800" dirty="0" smtClean="0">
                <a:latin typeface="+mn-lt"/>
                <a:ea typeface="+mn-ea"/>
                <a:cs typeface="Arial" panose="020B0604020202020204" pitchFamily="34" charset="0"/>
              </a:rPr>
              <a:t>et de </a:t>
            </a:r>
          </a:p>
          <a:p>
            <a:pPr algn="ctr">
              <a:spcBef>
                <a:spcPct val="0"/>
              </a:spcBef>
              <a:buFontTx/>
              <a:buNone/>
              <a:defRPr/>
            </a:pPr>
            <a:r>
              <a:rPr lang="fr-FR" altLang="fr-FR" sz="2800" b="1" dirty="0" smtClean="0">
                <a:latin typeface="+mn-lt"/>
                <a:ea typeface="+mn-ea"/>
                <a:cs typeface="Arial" panose="020B0604020202020204" pitchFamily="34" charset="0"/>
              </a:rPr>
              <a:t>structuration </a:t>
            </a:r>
          </a:p>
          <a:p>
            <a:pPr algn="ctr">
              <a:spcBef>
                <a:spcPct val="0"/>
              </a:spcBef>
              <a:buFontTx/>
              <a:buNone/>
              <a:defRPr/>
            </a:pPr>
            <a:r>
              <a:rPr lang="fr-FR" altLang="fr-FR" sz="2800" dirty="0" smtClean="0">
                <a:latin typeface="+mn-lt"/>
                <a:ea typeface="+mn-ea"/>
                <a:cs typeface="Arial" panose="020B0604020202020204" pitchFamily="34" charset="0"/>
              </a:rPr>
              <a:t>des connaissances.</a:t>
            </a:r>
          </a:p>
        </p:txBody>
      </p:sp>
      <p:sp>
        <p:nvSpPr>
          <p:cNvPr id="11469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8F07F22-F95A-7348-B5B0-DA2859B375A2}" type="slidenum">
              <a:rPr lang="fr-FR" sz="1200">
                <a:solidFill>
                  <a:srgbClr val="898989"/>
                </a:solidFill>
              </a:rPr>
              <a:pPr/>
              <a:t>62</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re 1"/>
          <p:cNvSpPr>
            <a:spLocks noGrp="1"/>
          </p:cNvSpPr>
          <p:nvPr>
            <p:ph type="ctrTitle" idx="4294967295"/>
          </p:nvPr>
        </p:nvSpPr>
        <p:spPr>
          <a:xfrm>
            <a:off x="1004888" y="1147763"/>
            <a:ext cx="7292975" cy="811212"/>
          </a:xfrm>
        </p:spPr>
        <p:txBody>
          <a:bodyPr/>
          <a:lstStyle/>
          <a:p>
            <a:r>
              <a:rPr lang="fr-FR" sz="3600" b="1">
                <a:latin typeface="Comic Sans MS" charset="0"/>
                <a:cs typeface="Arial" charset="0"/>
              </a:rPr>
              <a:t>Sur une semaine de 5 jours </a:t>
            </a:r>
          </a:p>
        </p:txBody>
      </p:sp>
      <p:sp>
        <p:nvSpPr>
          <p:cNvPr id="115714" name="Rectangle 2"/>
          <p:cNvSpPr>
            <a:spLocks noChangeArrowheads="1"/>
          </p:cNvSpPr>
          <p:nvPr/>
        </p:nvSpPr>
        <p:spPr bwMode="auto">
          <a:xfrm>
            <a:off x="1825625" y="2309813"/>
            <a:ext cx="56499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sz="2700"/>
          </a:p>
        </p:txBody>
      </p:sp>
      <p:pic>
        <p:nvPicPr>
          <p:cNvPr id="11571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958975"/>
            <a:ext cx="72929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D453F17-180F-8940-8A5E-D476DC37D4F5}" type="slidenum">
              <a:rPr lang="fr-FR" sz="1200">
                <a:solidFill>
                  <a:srgbClr val="898989"/>
                </a:solidFill>
              </a:rPr>
              <a:pPr/>
              <a:t>63</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re 1"/>
          <p:cNvSpPr>
            <a:spLocks noGrp="1"/>
          </p:cNvSpPr>
          <p:nvPr>
            <p:ph type="ctrTitle" idx="4294967295"/>
          </p:nvPr>
        </p:nvSpPr>
        <p:spPr>
          <a:xfrm>
            <a:off x="1004888" y="919163"/>
            <a:ext cx="7292975" cy="809625"/>
          </a:xfrm>
        </p:spPr>
        <p:txBody>
          <a:bodyPr/>
          <a:lstStyle/>
          <a:p>
            <a:r>
              <a:rPr lang="fr-FR" sz="3600" b="1">
                <a:latin typeface="Comic Sans MS" charset="0"/>
                <a:cs typeface="Arial" charset="0"/>
              </a:rPr>
              <a:t>Sur une semaine de 4 jours </a:t>
            </a:r>
          </a:p>
        </p:txBody>
      </p:sp>
      <p:sp>
        <p:nvSpPr>
          <p:cNvPr id="116738" name="Rectangle 2"/>
          <p:cNvSpPr>
            <a:spLocks noChangeArrowheads="1"/>
          </p:cNvSpPr>
          <p:nvPr/>
        </p:nvSpPr>
        <p:spPr bwMode="auto">
          <a:xfrm>
            <a:off x="1825625" y="2309813"/>
            <a:ext cx="56499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sz="2700"/>
          </a:p>
        </p:txBody>
      </p:sp>
      <p:graphicFrame>
        <p:nvGraphicFramePr>
          <p:cNvPr id="5" name="Tableau 4"/>
          <p:cNvGraphicFramePr>
            <a:graphicFrameLocks noGrp="1"/>
          </p:cNvGraphicFramePr>
          <p:nvPr/>
        </p:nvGraphicFramePr>
        <p:xfrm>
          <a:off x="501650" y="1728788"/>
          <a:ext cx="8037513" cy="4086225"/>
        </p:xfrm>
        <a:graphic>
          <a:graphicData uri="http://schemas.openxmlformats.org/drawingml/2006/table">
            <a:tbl>
              <a:tblPr/>
              <a:tblGrid>
                <a:gridCol w="2009775"/>
                <a:gridCol w="2008188"/>
                <a:gridCol w="2009775"/>
                <a:gridCol w="2009775"/>
              </a:tblGrid>
              <a:tr h="40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FFFFFF"/>
                          </a:solidFill>
                          <a:effectLst/>
                          <a:latin typeface="Calibri" charset="0"/>
                          <a:ea typeface="ＭＳ Ｐゴシック" charset="0"/>
                        </a:rPr>
                        <a:t>LUNDI  </a:t>
                      </a:r>
                      <a:r>
                        <a:rPr kumimoji="0" lang="fr-FR" sz="1200" b="1" i="0" u="none" strike="noStrike" cap="none" normalizeH="0" baseline="0">
                          <a:ln>
                            <a:noFill/>
                          </a:ln>
                          <a:solidFill>
                            <a:srgbClr val="FFFFFF"/>
                          </a:solidFill>
                          <a:effectLst/>
                          <a:latin typeface="Calibri" charset="0"/>
                          <a:ea typeface="ＭＳ Ｐゴシック" charset="0"/>
                        </a:rPr>
                        <a:t>105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FFFFFF"/>
                          </a:solidFill>
                          <a:effectLst/>
                          <a:latin typeface="Calibri" charset="0"/>
                          <a:ea typeface="ＭＳ Ｐゴシック" charset="0"/>
                        </a:rPr>
                        <a:t>MARDI </a:t>
                      </a:r>
                      <a:r>
                        <a:rPr kumimoji="0" lang="fr-FR" sz="1200" b="1" i="0" u="none" strike="noStrike" cap="none" normalizeH="0" baseline="0">
                          <a:ln>
                            <a:noFill/>
                          </a:ln>
                          <a:solidFill>
                            <a:srgbClr val="FFFFFF"/>
                          </a:solidFill>
                          <a:effectLst/>
                          <a:latin typeface="Calibri" charset="0"/>
                          <a:ea typeface="ＭＳ Ｐゴシック" charset="0"/>
                        </a:rPr>
                        <a:t>115 min</a:t>
                      </a:r>
                      <a:endParaRPr kumimoji="0" lang="fr-FR" sz="1400" b="1" i="0" u="none" strike="noStrike" cap="none" normalizeH="0" baseline="0">
                        <a:ln>
                          <a:noFill/>
                        </a:ln>
                        <a:solidFill>
                          <a:srgbClr val="FFFFFF"/>
                        </a:solidFill>
                        <a:effectLst/>
                        <a:latin typeface="Calibri" charset="0"/>
                        <a:ea typeface="ＭＳ Ｐゴシック" charset="0"/>
                      </a:endParaRP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FFFFFF"/>
                          </a:solidFill>
                          <a:effectLst/>
                          <a:latin typeface="Calibri" charset="0"/>
                          <a:ea typeface="ＭＳ Ｐゴシック" charset="0"/>
                        </a:rPr>
                        <a:t>JEUDI   </a:t>
                      </a:r>
                      <a:r>
                        <a:rPr kumimoji="0" lang="fr-FR" sz="1200" b="1" i="0" u="none" strike="noStrike" cap="none" normalizeH="0" baseline="0">
                          <a:ln>
                            <a:noFill/>
                          </a:ln>
                          <a:solidFill>
                            <a:srgbClr val="FFFFFF"/>
                          </a:solidFill>
                          <a:effectLst/>
                          <a:latin typeface="Calibri" charset="0"/>
                          <a:ea typeface="ＭＳ Ｐゴシック" charset="0"/>
                        </a:rPr>
                        <a:t>115 min</a:t>
                      </a:r>
                      <a:endParaRPr kumimoji="0" lang="fr-FR" sz="1400" b="1" i="0" u="none" strike="noStrike" cap="none" normalizeH="0" baseline="0">
                        <a:ln>
                          <a:noFill/>
                        </a:ln>
                        <a:solidFill>
                          <a:srgbClr val="FFFFFF"/>
                        </a:solidFill>
                        <a:effectLst/>
                        <a:latin typeface="Calibri" charset="0"/>
                        <a:ea typeface="ＭＳ Ｐゴシック" charset="0"/>
                      </a:endParaRP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FFFFFF"/>
                          </a:solidFill>
                          <a:effectLst/>
                          <a:latin typeface="Calibri" charset="0"/>
                          <a:ea typeface="ＭＳ Ｐゴシック" charset="0"/>
                        </a:rPr>
                        <a:t>VENDREDI </a:t>
                      </a:r>
                      <a:r>
                        <a:rPr kumimoji="0" lang="fr-FR" sz="1200" b="1" i="0" u="none" strike="noStrike" cap="none" normalizeH="0" baseline="0">
                          <a:ln>
                            <a:noFill/>
                          </a:ln>
                          <a:solidFill>
                            <a:srgbClr val="FFFFFF"/>
                          </a:solidFill>
                          <a:effectLst/>
                          <a:latin typeface="Calibri" charset="0"/>
                          <a:ea typeface="ＭＳ Ｐゴシック" charset="0"/>
                        </a:rPr>
                        <a:t>100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9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Langage oral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alibri" charset="0"/>
                          <a:ea typeface="ＭＳ Ｐゴシック" charset="0"/>
                        </a:rPr>
                        <a:t>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Langage oral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alibri" charset="0"/>
                          <a:ea typeface="ＭＳ Ｐゴシック" charset="0"/>
                        </a:rPr>
                        <a:t>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Langage oral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alibri" charset="0"/>
                          <a:ea typeface="ＭＳ Ｐゴシック" charset="0"/>
                        </a:rPr>
                        <a:t>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Langage oral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alibri" charset="0"/>
                          <a:ea typeface="ＭＳ Ｐゴシック" charset="0"/>
                        </a:rPr>
                        <a:t>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728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LIRE-ÉCRIRE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60 min </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LIRE-ÉCRIRE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30 min </a:t>
                      </a:r>
                      <a:endParaRPr kumimoji="0" lang="fr-FR" sz="1400" b="0" i="0" u="none" strike="noStrike" cap="none" normalizeH="0" baseline="0">
                        <a:ln>
                          <a:noFill/>
                        </a:ln>
                        <a:solidFill>
                          <a:srgbClr val="000000"/>
                        </a:solidFill>
                        <a:effectLst/>
                        <a:latin typeface="Calibri" charset="0"/>
                        <a:ea typeface="ＭＳ Ｐゴシック" charset="0"/>
                      </a:endParaRP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LIRE-ÉCRIRE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55 min </a:t>
                      </a:r>
                      <a:endParaRPr kumimoji="0" lang="fr-FR" sz="1400" b="0" i="0" u="none" strike="noStrike" cap="none" normalizeH="0" baseline="0">
                        <a:ln>
                          <a:noFill/>
                        </a:ln>
                        <a:solidFill>
                          <a:srgbClr val="000000"/>
                        </a:solidFill>
                        <a:effectLst/>
                        <a:latin typeface="Calibri" charset="0"/>
                        <a:ea typeface="ＭＳ Ｐゴシック" charset="0"/>
                      </a:endParaRP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LIRE-ÉCRIRE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55 min </a:t>
                      </a:r>
                      <a:endParaRPr kumimoji="0" lang="fr-FR" sz="1400" b="0" i="0" u="none" strike="noStrike" cap="none" normalizeH="0" baseline="0">
                        <a:ln>
                          <a:noFill/>
                        </a:ln>
                        <a:solidFill>
                          <a:srgbClr val="000000"/>
                        </a:solidFill>
                        <a:effectLst/>
                        <a:latin typeface="Calibri" charset="0"/>
                        <a:ea typeface="ＭＳ Ｐゴシック" charset="0"/>
                      </a:endParaRP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10747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ÉCRIRE-RÉÉCRIRE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Articulation Ecriture – EDL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en contexte  15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EDL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Chantier/Recherche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45 min</a:t>
                      </a:r>
                      <a:r>
                        <a:rPr kumimoji="0" lang="fr-FR" sz="1400" b="0" i="0" u="none" strike="noStrike" cap="none" normalizeH="0" baseline="0">
                          <a:ln>
                            <a:noFill/>
                          </a:ln>
                          <a:solidFill>
                            <a:srgbClr val="000000"/>
                          </a:solidFill>
                          <a:effectLst/>
                          <a:latin typeface="Calibri" charset="0"/>
                          <a:ea typeface="ＭＳ Ｐゴシック" charset="0"/>
                        </a:rPr>
                        <a:t> </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rgbClr val="000000"/>
                        </a:solidFill>
                        <a:effectLst/>
                        <a:latin typeface="Calibri"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ÉCRIRE-RÉÉCRIRE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Articulation Ecriture – EDL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en contexte  15 min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rgbClr val="000000"/>
                        </a:solidFill>
                        <a:effectLst/>
                        <a:latin typeface="Calibri" charset="0"/>
                        <a:ea typeface="ＭＳ Ｐゴシック" charset="0"/>
                      </a:endParaRP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ÉCRIRE-RÉÉCRIRE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Articulation Ecriture – EDL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en contexte  15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r>
              <a:tr h="728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EDL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Entrainement réflexif</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15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EDL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Entrainement réflexif</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15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EDL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Entrainement réflexif</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15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EDL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Entrainement réflexif</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15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r>
              <a:tr h="728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Langage oral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10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Langage oral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10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EDL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Renforcement Structuration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25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Calibri" charset="0"/>
                          <a:ea typeface="ＭＳ Ｐゴシック" charset="0"/>
                        </a:rPr>
                        <a:t>Langage oral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rgbClr val="000000"/>
                          </a:solidFill>
                          <a:effectLst/>
                          <a:latin typeface="Calibri" charset="0"/>
                          <a:ea typeface="ＭＳ Ｐゴシック" charset="0"/>
                        </a:rPr>
                        <a:t>10 min</a:t>
                      </a:r>
                    </a:p>
                  </a:txBody>
                  <a:tcPr marL="68589" marR="68589" marT="34294" marB="34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bl>
          </a:graphicData>
        </a:graphic>
      </p:graphicFrame>
      <p:sp>
        <p:nvSpPr>
          <p:cNvPr id="116776"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256F83D-A67B-7F4B-BB7A-3E61AA031D8C}" type="slidenum">
              <a:rPr lang="fr-FR" sz="1200">
                <a:solidFill>
                  <a:srgbClr val="898989"/>
                </a:solidFill>
              </a:rPr>
              <a:pPr/>
              <a:t>64</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17762" name="Espace réservé du contenu 3"/>
          <p:cNvSpPr>
            <a:spLocks noGrp="1"/>
          </p:cNvSpPr>
          <p:nvPr>
            <p:ph idx="1"/>
          </p:nvPr>
        </p:nvSpPr>
        <p:spPr>
          <a:xfrm>
            <a:off x="250825" y="1031875"/>
            <a:ext cx="8278813" cy="5673725"/>
          </a:xfrm>
        </p:spPr>
        <p:txBody>
          <a:bodyPr/>
          <a:lstStyle/>
          <a:p>
            <a:pPr eaLnBrk="1" hangingPunct="1">
              <a:lnSpc>
                <a:spcPct val="80000"/>
              </a:lnSpc>
              <a:buFont typeface="Wingdings" charset="0"/>
              <a:buChar char="v"/>
            </a:pPr>
            <a:r>
              <a:rPr lang="fr-FR" sz="2800">
                <a:latin typeface="Comic Sans MS" charset="0"/>
              </a:rPr>
              <a:t> </a:t>
            </a:r>
            <a:r>
              <a:rPr lang="fr-FR" sz="2800" u="sng">
                <a:latin typeface="Comic Sans MS" charset="0"/>
              </a:rPr>
              <a:t>Et maintenant?</a:t>
            </a:r>
          </a:p>
          <a:p>
            <a:pPr eaLnBrk="1" hangingPunct="1">
              <a:lnSpc>
                <a:spcPct val="80000"/>
              </a:lnSpc>
              <a:buFont typeface="Arial" charset="0"/>
              <a:buNone/>
            </a:pPr>
            <a:r>
              <a:rPr lang="fr-FR" sz="2800" b="1" u="sng">
                <a:latin typeface="Calibri" charset="0"/>
              </a:rPr>
              <a:t>A- Distanciel</a:t>
            </a:r>
            <a:r>
              <a:rPr lang="fr-FR" sz="2800" b="1">
                <a:latin typeface="Calibri" charset="0"/>
              </a:rPr>
              <a:t> (1h) :</a:t>
            </a:r>
            <a:endParaRPr lang="fr-FR" sz="2800">
              <a:latin typeface="Calibri" charset="0"/>
            </a:endParaRPr>
          </a:p>
          <a:p>
            <a:pPr eaLnBrk="1" hangingPunct="1">
              <a:lnSpc>
                <a:spcPct val="80000"/>
              </a:lnSpc>
            </a:pPr>
            <a:r>
              <a:rPr lang="fr-FR" sz="2800">
                <a:latin typeface="Calibri" charset="0"/>
              </a:rPr>
              <a:t>Ce temps va être consacré:</a:t>
            </a:r>
          </a:p>
          <a:p>
            <a:pPr eaLnBrk="1" hangingPunct="1">
              <a:lnSpc>
                <a:spcPct val="80000"/>
              </a:lnSpc>
              <a:buFont typeface="Wingdings" charset="0"/>
              <a:buChar char="q"/>
            </a:pPr>
            <a:r>
              <a:rPr lang="fr-FR" sz="2800">
                <a:latin typeface="Calibri" charset="0"/>
              </a:rPr>
              <a:t> </a:t>
            </a:r>
            <a:r>
              <a:rPr lang="fr-FR" sz="2800">
                <a:latin typeface="Comic Sans MS" charset="0"/>
              </a:rPr>
              <a:t>au visionnage de vidéos retravaillées (EDUSCOL). </a:t>
            </a:r>
          </a:p>
          <a:p>
            <a:pPr eaLnBrk="1" hangingPunct="1">
              <a:lnSpc>
                <a:spcPct val="80000"/>
              </a:lnSpc>
              <a:buFont typeface="Arial" charset="0"/>
              <a:buNone/>
            </a:pPr>
            <a:r>
              <a:rPr lang="fr-FR" sz="2800">
                <a:latin typeface="Calibri" charset="0"/>
                <a:sym typeface="Wingdings" charset="0"/>
              </a:rPr>
              <a:t></a:t>
            </a:r>
            <a:r>
              <a:rPr lang="fr-FR" sz="2800">
                <a:latin typeface="Calibri" charset="0"/>
              </a:rPr>
              <a:t>Ces films montrent la mise en œuvre dans une classe de 6</a:t>
            </a:r>
            <a:r>
              <a:rPr lang="fr-FR" sz="2800" baseline="30000">
                <a:latin typeface="Calibri" charset="0"/>
              </a:rPr>
              <a:t>ème</a:t>
            </a:r>
            <a:r>
              <a:rPr lang="fr-FR" sz="2800">
                <a:latin typeface="Calibri" charset="0"/>
              </a:rPr>
              <a:t> d</a:t>
            </a:r>
            <a:r>
              <a:rPr lang="ja-JP" altLang="fr-FR" sz="2800">
                <a:latin typeface="Calibri" charset="0"/>
              </a:rPr>
              <a:t>’</a:t>
            </a:r>
            <a:r>
              <a:rPr lang="fr-FR" altLang="ja-JP" sz="2800">
                <a:latin typeface="Calibri" charset="0"/>
              </a:rPr>
              <a:t>une collègue PLC dans un collège REP+ de Marseille ainsi que ses commentaires </a:t>
            </a:r>
            <a:r>
              <a:rPr lang="fr-FR" altLang="ja-JP" sz="2800">
                <a:latin typeface="Calibri" charset="0"/>
                <a:sym typeface="Wingdings" charset="0"/>
              </a:rPr>
              <a:t></a:t>
            </a:r>
            <a:r>
              <a:rPr lang="fr-FR" altLang="ja-JP" sz="2800">
                <a:latin typeface="Calibri" charset="0"/>
              </a:rPr>
              <a:t> on est sur une séance sur la reconnaissance, l</a:t>
            </a:r>
            <a:r>
              <a:rPr lang="ja-JP" altLang="fr-FR" sz="2800">
                <a:latin typeface="Calibri" charset="0"/>
              </a:rPr>
              <a:t>’</a:t>
            </a:r>
            <a:r>
              <a:rPr lang="fr-FR" altLang="ja-JP" sz="2800">
                <a:latin typeface="Calibri" charset="0"/>
              </a:rPr>
              <a:t>identification du verbe et l</a:t>
            </a:r>
            <a:r>
              <a:rPr lang="ja-JP" altLang="fr-FR" sz="2800">
                <a:latin typeface="Calibri" charset="0"/>
              </a:rPr>
              <a:t>’</a:t>
            </a:r>
            <a:r>
              <a:rPr lang="fr-FR" altLang="ja-JP" sz="2800">
                <a:latin typeface="Calibri" charset="0"/>
              </a:rPr>
              <a:t>importance de mettre en œuvre au moins 2 procédures pour en être sûr</a:t>
            </a:r>
          </a:p>
          <a:p>
            <a:pPr eaLnBrk="1" hangingPunct="1">
              <a:lnSpc>
                <a:spcPct val="80000"/>
              </a:lnSpc>
              <a:buFont typeface="Arial" charset="0"/>
              <a:buNone/>
            </a:pPr>
            <a:endParaRPr lang="fr-FR" sz="2800">
              <a:latin typeface="Calibri" charset="0"/>
            </a:endParaRPr>
          </a:p>
          <a:p>
            <a:pPr eaLnBrk="1" hangingPunct="1">
              <a:lnSpc>
                <a:spcPct val="80000"/>
              </a:lnSpc>
              <a:buFont typeface="Wingdings" charset="0"/>
              <a:buChar char="q"/>
            </a:pPr>
            <a:r>
              <a:rPr lang="fr-FR" sz="2800">
                <a:latin typeface="Comic Sans MS" charset="0"/>
              </a:rPr>
              <a:t>appropriation des fichiers d</a:t>
            </a:r>
            <a:r>
              <a:rPr lang="ja-JP" altLang="fr-FR" sz="2800">
                <a:latin typeface="Comic Sans MS" charset="0"/>
              </a:rPr>
              <a:t>’</a:t>
            </a:r>
            <a:r>
              <a:rPr lang="fr-FR" altLang="ja-JP" sz="2800">
                <a:latin typeface="Comic Sans MS" charset="0"/>
              </a:rPr>
              <a:t>activités ritualisées.</a:t>
            </a:r>
          </a:p>
          <a:p>
            <a:pPr eaLnBrk="1" hangingPunct="1">
              <a:lnSpc>
                <a:spcPct val="80000"/>
              </a:lnSpc>
              <a:buFontTx/>
              <a:buNone/>
            </a:pPr>
            <a:endParaRPr lang="fr-FR" sz="800">
              <a:latin typeface="Comic Sans MS" charset="0"/>
            </a:endParaRPr>
          </a:p>
        </p:txBody>
      </p:sp>
      <p:sp>
        <p:nvSpPr>
          <p:cNvPr id="117763"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68E3162-3B03-5943-B1AD-275C9E83363A}" type="slidenum">
              <a:rPr lang="fr-FR" sz="1400"/>
              <a:pPr/>
              <a:t>65</a:t>
            </a:fld>
            <a:endParaRPr lang="fr-FR" sz="1400"/>
          </a:p>
        </p:txBody>
      </p:sp>
      <p:sp>
        <p:nvSpPr>
          <p:cNvPr id="117764"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19810" name="Espace réservé du contenu 3"/>
          <p:cNvSpPr>
            <a:spLocks noGrp="1"/>
          </p:cNvSpPr>
          <p:nvPr>
            <p:ph idx="1"/>
          </p:nvPr>
        </p:nvSpPr>
        <p:spPr>
          <a:xfrm>
            <a:off x="539750" y="1031875"/>
            <a:ext cx="7989888"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Et maintenant?</a:t>
            </a:r>
          </a:p>
          <a:p>
            <a:pPr eaLnBrk="1" hangingPunct="1"/>
            <a:r>
              <a:rPr lang="fr-FR" sz="4000" b="1" u="sng">
                <a:latin typeface="Calibri" charset="0"/>
              </a:rPr>
              <a:t>B- </a:t>
            </a:r>
            <a:r>
              <a:rPr lang="fr-FR" sz="3600" b="1" u="sng">
                <a:latin typeface="Calibri" charset="0"/>
              </a:rPr>
              <a:t>Mise en œuvre en classe</a:t>
            </a:r>
            <a:r>
              <a:rPr lang="fr-FR" sz="3600" b="1">
                <a:latin typeface="Calibri" charset="0"/>
              </a:rPr>
              <a:t> :</a:t>
            </a:r>
            <a:endParaRPr lang="fr-FR" sz="3600">
              <a:latin typeface="Calibri" charset="0"/>
            </a:endParaRPr>
          </a:p>
          <a:p>
            <a:pPr eaLnBrk="1" hangingPunct="1">
              <a:buFont typeface="Arial" charset="0"/>
              <a:buNone/>
            </a:pPr>
            <a:endParaRPr lang="fr-FR" sz="3600">
              <a:latin typeface="Calibri" charset="0"/>
            </a:endParaRPr>
          </a:p>
          <a:p>
            <a:pPr eaLnBrk="1" hangingPunct="1">
              <a:buFont typeface="Arial" charset="0"/>
              <a:buNone/>
            </a:pPr>
            <a:r>
              <a:rPr lang="fr-FR" sz="3600">
                <a:latin typeface="Calibri" charset="0"/>
              </a:rPr>
              <a:t>Activités ritualisées à mettre en œuvre en classe et qui serviront de base d</a:t>
            </a:r>
            <a:r>
              <a:rPr lang="ja-JP" altLang="fr-FR" sz="3600">
                <a:latin typeface="Calibri" charset="0"/>
              </a:rPr>
              <a:t>’</a:t>
            </a:r>
            <a:r>
              <a:rPr lang="fr-FR" altLang="ja-JP" sz="3600">
                <a:latin typeface="Calibri" charset="0"/>
              </a:rPr>
              <a:t>échanges lors du CCS</a:t>
            </a:r>
            <a:endParaRPr lang="fr-FR" sz="1200">
              <a:latin typeface="Comic Sans MS" charset="0"/>
            </a:endParaRPr>
          </a:p>
        </p:txBody>
      </p:sp>
      <p:sp>
        <p:nvSpPr>
          <p:cNvPr id="119811"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37E2E79-8384-864F-95C3-9BCF054FD9D4}" type="slidenum">
              <a:rPr lang="fr-FR" sz="1400"/>
              <a:pPr/>
              <a:t>66</a:t>
            </a:fld>
            <a:endParaRPr lang="fr-FR" sz="1400"/>
          </a:p>
        </p:txBody>
      </p:sp>
      <p:sp>
        <p:nvSpPr>
          <p:cNvPr id="119812"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21858" name="Espace réservé du contenu 3"/>
          <p:cNvSpPr>
            <a:spLocks noGrp="1"/>
          </p:cNvSpPr>
          <p:nvPr>
            <p:ph idx="1"/>
          </p:nvPr>
        </p:nvSpPr>
        <p:spPr>
          <a:xfrm>
            <a:off x="539750" y="1031875"/>
            <a:ext cx="7989888"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Et maintenant?</a:t>
            </a:r>
          </a:p>
          <a:p>
            <a:pPr eaLnBrk="1" hangingPunct="1"/>
            <a:r>
              <a:rPr lang="fr-FR" sz="4000" b="1" u="sng">
                <a:latin typeface="Calibri" charset="0"/>
              </a:rPr>
              <a:t>B- </a:t>
            </a:r>
            <a:r>
              <a:rPr lang="fr-FR" sz="3600" b="1" u="sng">
                <a:latin typeface="Calibri" charset="0"/>
              </a:rPr>
              <a:t>Mise en œuvre en classe</a:t>
            </a:r>
            <a:r>
              <a:rPr lang="fr-FR" sz="3600" b="1">
                <a:latin typeface="Calibri" charset="0"/>
              </a:rPr>
              <a:t> :</a:t>
            </a:r>
            <a:endParaRPr lang="fr-FR" sz="3600">
              <a:latin typeface="Calibri" charset="0"/>
            </a:endParaRPr>
          </a:p>
          <a:p>
            <a:pPr eaLnBrk="1" hangingPunct="1">
              <a:buFont typeface="Arial" charset="0"/>
              <a:buNone/>
            </a:pPr>
            <a:r>
              <a:rPr lang="fr-FR" sz="2800" b="1" u="sng">
                <a:latin typeface="Calibri" charset="0"/>
              </a:rPr>
              <a:t>Classer les mots suivants dans le tableau :</a:t>
            </a:r>
            <a:endParaRPr lang="fr-FR" sz="2800">
              <a:latin typeface="Calibri" charset="0"/>
            </a:endParaRPr>
          </a:p>
          <a:p>
            <a:pPr eaLnBrk="1" hangingPunct="1">
              <a:buFont typeface="Arial" charset="0"/>
              <a:buNone/>
            </a:pPr>
            <a:r>
              <a:rPr lang="fr-FR" sz="2600">
                <a:latin typeface="Calibri" charset="0"/>
              </a:rPr>
              <a:t>Marron – classe – porte – souris – jurons – sale – rate – vive – court – nappe – vague – coupe – causes – joues – tasse – masse – faux- trompe – place – ferme-basse – pilote – capitale – brave – pile – tourmente – rapide – combles – meuble</a:t>
            </a:r>
          </a:p>
          <a:p>
            <a:pPr eaLnBrk="1" hangingPunct="1">
              <a:buFont typeface="Arial" charset="0"/>
              <a:buNone/>
            </a:pPr>
            <a:endParaRPr lang="fr-FR" sz="2600">
              <a:latin typeface="Calibri" charset="0"/>
            </a:endParaRPr>
          </a:p>
        </p:txBody>
      </p:sp>
      <p:sp>
        <p:nvSpPr>
          <p:cNvPr id="121859"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6DF914E-820E-EA40-A5D4-384DC06E3E98}" type="slidenum">
              <a:rPr lang="fr-FR" sz="1400"/>
              <a:pPr/>
              <a:t>67</a:t>
            </a:fld>
            <a:endParaRPr lang="fr-FR" sz="1400"/>
          </a:p>
        </p:txBody>
      </p:sp>
      <p:sp>
        <p:nvSpPr>
          <p:cNvPr id="12186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graphicFrame>
        <p:nvGraphicFramePr>
          <p:cNvPr id="8" name="Tableau 7"/>
          <p:cNvGraphicFramePr>
            <a:graphicFrameLocks noGrp="1"/>
          </p:cNvGraphicFramePr>
          <p:nvPr/>
        </p:nvGraphicFramePr>
        <p:xfrm>
          <a:off x="773113" y="5351463"/>
          <a:ext cx="7488237" cy="1262062"/>
        </p:xfrm>
        <a:graphic>
          <a:graphicData uri="http://schemas.openxmlformats.org/drawingml/2006/table">
            <a:tbl>
              <a:tblPr/>
              <a:tblGrid>
                <a:gridCol w="2495550"/>
                <a:gridCol w="2497137"/>
                <a:gridCol w="2495550"/>
              </a:tblGrid>
              <a:tr h="126206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2400" b="0" i="0" u="none" strike="noStrike" cap="none" normalizeH="0" baseline="0">
                          <a:ln>
                            <a:noFill/>
                          </a:ln>
                          <a:solidFill>
                            <a:srgbClr val="000000"/>
                          </a:solidFill>
                          <a:effectLst/>
                          <a:latin typeface="Arial" charset="0"/>
                          <a:ea typeface="Calibri" charset="0"/>
                          <a:cs typeface="Times New Roman" charset="0"/>
                        </a:rPr>
                        <a:t>Mot étant un verbe ou un adjectif</a:t>
                      </a:r>
                      <a:endParaRPr kumimoji="0" lang="fr-FR" sz="2400" b="0" i="0" u="none" strike="noStrike" cap="none" normalizeH="0" baseline="0">
                        <a:ln>
                          <a:noFill/>
                        </a:ln>
                        <a:solidFill>
                          <a:schemeClr val="tx1"/>
                        </a:solidFill>
                        <a:effectLst/>
                        <a:latin typeface="Calibri" charset="0"/>
                        <a:ea typeface="Calibri" charset="0"/>
                        <a:cs typeface="Times New Roman"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2400" b="0" i="0" u="none" strike="noStrike" cap="none" normalizeH="0" baseline="0">
                          <a:ln>
                            <a:noFill/>
                          </a:ln>
                          <a:solidFill>
                            <a:srgbClr val="000000"/>
                          </a:solidFill>
                          <a:effectLst/>
                          <a:latin typeface="Arial" charset="0"/>
                          <a:ea typeface="Calibri" charset="0"/>
                          <a:cs typeface="Times New Roman" charset="0"/>
                        </a:rPr>
                        <a:t>Mot étant un verbe ou un nom</a:t>
                      </a:r>
                      <a:endParaRPr kumimoji="0" lang="fr-FR" sz="2400" b="0" i="0" u="none" strike="noStrike" cap="none" normalizeH="0" baseline="0">
                        <a:ln>
                          <a:noFill/>
                        </a:ln>
                        <a:solidFill>
                          <a:schemeClr val="tx1"/>
                        </a:solidFill>
                        <a:effectLst/>
                        <a:latin typeface="Calibri" charset="0"/>
                        <a:ea typeface="Calibri" charset="0"/>
                        <a:cs typeface="Times New Roman"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r-FR" sz="2400" b="0" i="0" u="none" strike="noStrike" cap="none" normalizeH="0" baseline="0">
                          <a:ln>
                            <a:noFill/>
                          </a:ln>
                          <a:solidFill>
                            <a:srgbClr val="000000"/>
                          </a:solidFill>
                          <a:effectLst/>
                          <a:latin typeface="Arial" charset="0"/>
                          <a:ea typeface="Calibri" charset="0"/>
                          <a:cs typeface="Times New Roman" charset="0"/>
                        </a:rPr>
                        <a:t>Mot étant un nom ou un adjectif</a:t>
                      </a:r>
                      <a:endParaRPr kumimoji="0" lang="fr-FR" sz="2400" b="0" i="0" u="none" strike="noStrike" cap="none" normalizeH="0" baseline="0">
                        <a:ln>
                          <a:noFill/>
                        </a:ln>
                        <a:solidFill>
                          <a:schemeClr val="tx1"/>
                        </a:solidFill>
                        <a:effectLst/>
                        <a:latin typeface="Calibri" charset="0"/>
                        <a:ea typeface="Calibri" charset="0"/>
                        <a:cs typeface="Times New Roman"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23906" name="Espace réservé du contenu 3"/>
          <p:cNvSpPr>
            <a:spLocks noGrp="1"/>
          </p:cNvSpPr>
          <p:nvPr>
            <p:ph idx="1"/>
          </p:nvPr>
        </p:nvSpPr>
        <p:spPr>
          <a:xfrm>
            <a:off x="539750" y="1031875"/>
            <a:ext cx="7989888" cy="5216525"/>
          </a:xfrm>
        </p:spPr>
        <p:txBody>
          <a:bodyPr/>
          <a:lstStyle/>
          <a:p>
            <a:pPr eaLnBrk="1" hangingPunct="1">
              <a:lnSpc>
                <a:spcPct val="80000"/>
              </a:lnSpc>
              <a:buFont typeface="Wingdings" charset="0"/>
              <a:buChar char="v"/>
            </a:pPr>
            <a:r>
              <a:rPr lang="fr-FR" sz="2800">
                <a:latin typeface="Comic Sans MS" charset="0"/>
              </a:rPr>
              <a:t> </a:t>
            </a:r>
            <a:r>
              <a:rPr lang="fr-FR" sz="2800" u="sng">
                <a:latin typeface="Comic Sans MS" charset="0"/>
              </a:rPr>
              <a:t>Et maintenant?</a:t>
            </a:r>
          </a:p>
          <a:p>
            <a:pPr eaLnBrk="1" hangingPunct="1">
              <a:lnSpc>
                <a:spcPct val="80000"/>
              </a:lnSpc>
            </a:pPr>
            <a:r>
              <a:rPr lang="fr-FR" sz="2800" b="1" u="sng">
                <a:latin typeface="Calibri" charset="0"/>
              </a:rPr>
              <a:t>B- </a:t>
            </a:r>
            <a:r>
              <a:rPr lang="fr-FR" sz="2500" b="1" u="sng">
                <a:latin typeface="Calibri" charset="0"/>
              </a:rPr>
              <a:t>Mise en œuvre en classe</a:t>
            </a:r>
            <a:r>
              <a:rPr lang="fr-FR" sz="2500" b="1">
                <a:latin typeface="Calibri" charset="0"/>
              </a:rPr>
              <a:t> :</a:t>
            </a:r>
          </a:p>
          <a:p>
            <a:pPr eaLnBrk="1" hangingPunct="1">
              <a:lnSpc>
                <a:spcPct val="80000"/>
              </a:lnSpc>
              <a:buFont typeface="Arial" charset="0"/>
              <a:buNone/>
            </a:pPr>
            <a:endParaRPr lang="fr-FR" sz="2500" b="1" i="1" u="sng">
              <a:latin typeface="Calibri" charset="0"/>
            </a:endParaRPr>
          </a:p>
          <a:p>
            <a:pPr eaLnBrk="1" hangingPunct="1">
              <a:lnSpc>
                <a:spcPct val="80000"/>
              </a:lnSpc>
              <a:buFont typeface="Arial" charset="0"/>
              <a:buNone/>
            </a:pPr>
            <a:r>
              <a:rPr lang="fr-FR" sz="2500" b="1" i="1" u="sng">
                <a:latin typeface="Calibri" charset="0"/>
              </a:rPr>
              <a:t>Négation…</a:t>
            </a:r>
            <a:endParaRPr lang="fr-FR" sz="2500">
              <a:latin typeface="Calibri" charset="0"/>
            </a:endParaRPr>
          </a:p>
          <a:p>
            <a:pPr eaLnBrk="1" hangingPunct="1">
              <a:lnSpc>
                <a:spcPct val="80000"/>
              </a:lnSpc>
              <a:buFont typeface="Arial" charset="0"/>
              <a:buNone/>
            </a:pPr>
            <a:r>
              <a:rPr lang="fr-FR" sz="2500" i="1">
                <a:latin typeface="Calibri" charset="0"/>
              </a:rPr>
              <a:t>Exemple: J</a:t>
            </a:r>
            <a:r>
              <a:rPr lang="ja-JP" altLang="fr-FR" sz="2500" i="1">
                <a:latin typeface="Calibri" charset="0"/>
              </a:rPr>
              <a:t>’</a:t>
            </a:r>
            <a:r>
              <a:rPr lang="fr-FR" altLang="ja-JP" sz="2500" i="1">
                <a:latin typeface="Calibri" charset="0"/>
              </a:rPr>
              <a:t>aime les pommes de terre. Mais je n</a:t>
            </a:r>
            <a:r>
              <a:rPr lang="ja-JP" altLang="fr-FR" sz="2500" i="1">
                <a:latin typeface="Calibri" charset="0"/>
              </a:rPr>
              <a:t>’</a:t>
            </a:r>
            <a:r>
              <a:rPr lang="fr-FR" altLang="ja-JP" sz="2500" i="1">
                <a:latin typeface="Calibri" charset="0"/>
              </a:rPr>
              <a:t>aime pas les poireaux.</a:t>
            </a:r>
          </a:p>
          <a:p>
            <a:pPr eaLnBrk="1" hangingPunct="1">
              <a:lnSpc>
                <a:spcPct val="80000"/>
              </a:lnSpc>
            </a:pPr>
            <a:r>
              <a:rPr lang="fr-FR" sz="2500">
                <a:latin typeface="Calibri" charset="0"/>
              </a:rPr>
              <a:t>A ton tour, invente deux phrases (ou plus) pour dire ce que tu aimes et ce que tu n</a:t>
            </a:r>
            <a:r>
              <a:rPr lang="ja-JP" altLang="fr-FR" sz="2500">
                <a:latin typeface="Calibri" charset="0"/>
              </a:rPr>
              <a:t>’</a:t>
            </a:r>
            <a:r>
              <a:rPr lang="fr-FR" altLang="ja-JP" sz="2500">
                <a:latin typeface="Calibri" charset="0"/>
              </a:rPr>
              <a:t>aimes pas.</a:t>
            </a:r>
          </a:p>
          <a:p>
            <a:pPr eaLnBrk="1" hangingPunct="1">
              <a:lnSpc>
                <a:spcPct val="80000"/>
              </a:lnSpc>
              <a:buFont typeface="Arial" charset="0"/>
              <a:buNone/>
            </a:pPr>
            <a:r>
              <a:rPr lang="fr-FR" sz="2500">
                <a:latin typeface="Calibri" charset="0"/>
              </a:rPr>
              <a:t> </a:t>
            </a:r>
          </a:p>
          <a:p>
            <a:pPr eaLnBrk="1" hangingPunct="1">
              <a:lnSpc>
                <a:spcPct val="80000"/>
              </a:lnSpc>
              <a:buFont typeface="Arial" charset="0"/>
              <a:buNone/>
            </a:pPr>
            <a:r>
              <a:rPr lang="fr-FR" sz="2500" b="1" i="1" u="sng">
                <a:latin typeface="Calibri" charset="0"/>
              </a:rPr>
              <a:t>Phrase élastique</a:t>
            </a:r>
            <a:endParaRPr lang="fr-FR" sz="2500">
              <a:latin typeface="Calibri" charset="0"/>
            </a:endParaRPr>
          </a:p>
          <a:p>
            <a:pPr eaLnBrk="1" hangingPunct="1">
              <a:lnSpc>
                <a:spcPct val="80000"/>
              </a:lnSpc>
            </a:pPr>
            <a:r>
              <a:rPr lang="fr-FR" sz="2500">
                <a:latin typeface="Calibri" charset="0"/>
              </a:rPr>
              <a:t>Rallonger une phrase en ajoutant à chaque nom un adjectif qualificatif commençant par la même lettre.</a:t>
            </a:r>
          </a:p>
          <a:p>
            <a:pPr eaLnBrk="1" hangingPunct="1">
              <a:lnSpc>
                <a:spcPct val="80000"/>
              </a:lnSpc>
            </a:pPr>
            <a:r>
              <a:rPr lang="fr-FR" sz="2500">
                <a:latin typeface="Calibri" charset="0"/>
              </a:rPr>
              <a:t>Par la suite, même consigne mais avec des compléments circonstanciels</a:t>
            </a:r>
          </a:p>
        </p:txBody>
      </p:sp>
      <p:sp>
        <p:nvSpPr>
          <p:cNvPr id="123907"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D1C26E8-1F09-A24D-A3E0-C6183D31AB1A}" type="slidenum">
              <a:rPr lang="fr-FR" sz="1400"/>
              <a:pPr/>
              <a:t>68</a:t>
            </a:fld>
            <a:endParaRPr lang="fr-FR" sz="1400"/>
          </a:p>
        </p:txBody>
      </p:sp>
      <p:sp>
        <p:nvSpPr>
          <p:cNvPr id="123908"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25954" name="Espace réservé du contenu 3"/>
          <p:cNvSpPr>
            <a:spLocks noGrp="1"/>
          </p:cNvSpPr>
          <p:nvPr>
            <p:ph idx="1"/>
          </p:nvPr>
        </p:nvSpPr>
        <p:spPr>
          <a:xfrm>
            <a:off x="539750" y="1031875"/>
            <a:ext cx="7989888" cy="5216525"/>
          </a:xfrm>
        </p:spPr>
        <p:txBody>
          <a:bodyPr/>
          <a:lstStyle/>
          <a:p>
            <a:pPr eaLnBrk="1" hangingPunct="1">
              <a:lnSpc>
                <a:spcPct val="80000"/>
              </a:lnSpc>
              <a:buFont typeface="Wingdings" charset="0"/>
              <a:buChar char="v"/>
            </a:pPr>
            <a:r>
              <a:rPr lang="fr-FR" sz="2200">
                <a:latin typeface="Comic Sans MS" charset="0"/>
              </a:rPr>
              <a:t> </a:t>
            </a:r>
            <a:r>
              <a:rPr lang="fr-FR" sz="2200" u="sng">
                <a:latin typeface="Comic Sans MS" charset="0"/>
              </a:rPr>
              <a:t>Et maintenant?</a:t>
            </a:r>
          </a:p>
          <a:p>
            <a:pPr eaLnBrk="1" hangingPunct="1">
              <a:lnSpc>
                <a:spcPct val="80000"/>
              </a:lnSpc>
            </a:pPr>
            <a:r>
              <a:rPr lang="fr-FR" sz="2200" b="1" u="sng">
                <a:latin typeface="Calibri" charset="0"/>
              </a:rPr>
              <a:t>B- </a:t>
            </a:r>
            <a:r>
              <a:rPr lang="fr-FR" sz="2000" b="1" u="sng">
                <a:latin typeface="Calibri" charset="0"/>
              </a:rPr>
              <a:t>Mise en œuvre en classe</a:t>
            </a:r>
            <a:r>
              <a:rPr lang="fr-FR" sz="2000" b="1">
                <a:latin typeface="Calibri" charset="0"/>
              </a:rPr>
              <a:t> :</a:t>
            </a:r>
          </a:p>
          <a:p>
            <a:pPr eaLnBrk="1" hangingPunct="1">
              <a:lnSpc>
                <a:spcPct val="80000"/>
              </a:lnSpc>
              <a:buFont typeface="Arial" charset="0"/>
              <a:buNone/>
            </a:pPr>
            <a:endParaRPr lang="fr-FR" sz="2000" b="1" i="1" u="sng">
              <a:latin typeface="Calibri" charset="0"/>
            </a:endParaRPr>
          </a:p>
          <a:p>
            <a:pPr eaLnBrk="1" hangingPunct="1">
              <a:lnSpc>
                <a:spcPct val="80000"/>
              </a:lnSpc>
              <a:buFont typeface="Arial" charset="0"/>
              <a:buNone/>
            </a:pPr>
            <a:r>
              <a:rPr lang="fr-FR" sz="2000" b="1" i="1" u="sng">
                <a:latin typeface="Calibri" charset="0"/>
              </a:rPr>
              <a:t>Phrase boule de neige</a:t>
            </a:r>
            <a:endParaRPr lang="fr-FR" sz="2000">
              <a:latin typeface="Calibri" charset="0"/>
            </a:endParaRPr>
          </a:p>
          <a:p>
            <a:pPr eaLnBrk="1" hangingPunct="1">
              <a:lnSpc>
                <a:spcPct val="80000"/>
              </a:lnSpc>
            </a:pPr>
            <a:r>
              <a:rPr lang="fr-FR" sz="2000">
                <a:latin typeface="Calibri" charset="0"/>
              </a:rPr>
              <a:t>On choisit une phrase courte.</a:t>
            </a:r>
          </a:p>
          <a:p>
            <a:pPr eaLnBrk="1" hangingPunct="1">
              <a:lnSpc>
                <a:spcPct val="80000"/>
              </a:lnSpc>
            </a:pPr>
            <a:r>
              <a:rPr lang="fr-FR" sz="2000">
                <a:latin typeface="Calibri" charset="0"/>
              </a:rPr>
              <a:t>Un premier élève trouve un mot (ou un groupe de mots) pour l'enrichir, un deuxième élève ajoute encore quelque chose et ainsi de suite.</a:t>
            </a:r>
          </a:p>
          <a:p>
            <a:pPr eaLnBrk="1" hangingPunct="1">
              <a:lnSpc>
                <a:spcPct val="80000"/>
              </a:lnSpc>
              <a:buFont typeface="Arial" charset="0"/>
              <a:buNone/>
            </a:pPr>
            <a:r>
              <a:rPr lang="fr-FR" sz="2000" i="1">
                <a:latin typeface="Calibri" charset="0"/>
              </a:rPr>
              <a:t>Ex.:   Un crocodile s'approche.</a:t>
            </a:r>
            <a:endParaRPr lang="fr-FR" sz="2000">
              <a:latin typeface="Calibri" charset="0"/>
            </a:endParaRPr>
          </a:p>
          <a:p>
            <a:pPr eaLnBrk="1" hangingPunct="1">
              <a:lnSpc>
                <a:spcPct val="80000"/>
              </a:lnSpc>
              <a:buFont typeface="Arial" charset="0"/>
              <a:buNone/>
            </a:pPr>
            <a:r>
              <a:rPr lang="fr-FR" sz="2000" i="1">
                <a:latin typeface="Calibri" charset="0"/>
              </a:rPr>
              <a:t>- Un grand crocodile s'approche.</a:t>
            </a:r>
            <a:endParaRPr lang="fr-FR" sz="2000">
              <a:latin typeface="Calibri" charset="0"/>
            </a:endParaRPr>
          </a:p>
          <a:p>
            <a:pPr eaLnBrk="1" hangingPunct="1">
              <a:lnSpc>
                <a:spcPct val="80000"/>
              </a:lnSpc>
              <a:buFont typeface="Arial" charset="0"/>
              <a:buNone/>
            </a:pPr>
            <a:r>
              <a:rPr lang="fr-FR" sz="2000" i="1">
                <a:latin typeface="Calibri" charset="0"/>
              </a:rPr>
              <a:t>- Un grand crocodile vert s'approche.</a:t>
            </a:r>
            <a:endParaRPr lang="fr-FR" sz="2000">
              <a:latin typeface="Calibri" charset="0"/>
            </a:endParaRPr>
          </a:p>
          <a:p>
            <a:pPr eaLnBrk="1" hangingPunct="1">
              <a:lnSpc>
                <a:spcPct val="80000"/>
              </a:lnSpc>
              <a:buFont typeface="Arial" charset="0"/>
              <a:buNone/>
            </a:pPr>
            <a:r>
              <a:rPr lang="fr-FR" sz="2000" i="1">
                <a:latin typeface="Calibri" charset="0"/>
              </a:rPr>
              <a:t> </a:t>
            </a:r>
            <a:endParaRPr lang="fr-FR" sz="2000">
              <a:latin typeface="Calibri" charset="0"/>
            </a:endParaRPr>
          </a:p>
          <a:p>
            <a:pPr eaLnBrk="1" hangingPunct="1">
              <a:lnSpc>
                <a:spcPct val="80000"/>
              </a:lnSpc>
            </a:pPr>
            <a:r>
              <a:rPr lang="fr-FR" sz="2000">
                <a:latin typeface="Calibri" charset="0"/>
              </a:rPr>
              <a:t>Puis, on transforme la phrase, en remplaçant le nom du sujet par un nom du genre opposé.</a:t>
            </a:r>
          </a:p>
          <a:p>
            <a:pPr eaLnBrk="1" hangingPunct="1">
              <a:lnSpc>
                <a:spcPct val="80000"/>
              </a:lnSpc>
              <a:buFont typeface="Arial" charset="0"/>
              <a:buNone/>
            </a:pPr>
            <a:r>
              <a:rPr lang="fr-FR" sz="2000">
                <a:latin typeface="Calibri" charset="0"/>
              </a:rPr>
              <a:t> </a:t>
            </a:r>
          </a:p>
          <a:p>
            <a:pPr eaLnBrk="1" hangingPunct="1">
              <a:lnSpc>
                <a:spcPct val="80000"/>
              </a:lnSpc>
              <a:buFont typeface="Arial" charset="0"/>
              <a:buNone/>
            </a:pPr>
            <a:r>
              <a:rPr lang="fr-FR" sz="2000">
                <a:latin typeface="Calibri" charset="0"/>
              </a:rPr>
              <a:t>Ex. : 	Une girafe s</a:t>
            </a:r>
            <a:r>
              <a:rPr lang="ja-JP" altLang="fr-FR" sz="2000">
                <a:latin typeface="Calibri" charset="0"/>
              </a:rPr>
              <a:t>’</a:t>
            </a:r>
            <a:r>
              <a:rPr lang="fr-FR" altLang="ja-JP" sz="2000">
                <a:latin typeface="Calibri" charset="0"/>
              </a:rPr>
              <a:t>approche.</a:t>
            </a:r>
          </a:p>
          <a:p>
            <a:pPr eaLnBrk="1" hangingPunct="1">
              <a:lnSpc>
                <a:spcPct val="80000"/>
              </a:lnSpc>
              <a:buFont typeface="Arial" charset="0"/>
              <a:buNone/>
            </a:pPr>
            <a:r>
              <a:rPr lang="fr-FR" sz="2000">
                <a:latin typeface="Calibri" charset="0"/>
              </a:rPr>
              <a:t>- Une grande girafe s</a:t>
            </a:r>
            <a:r>
              <a:rPr lang="ja-JP" altLang="fr-FR" sz="2000">
                <a:latin typeface="Calibri" charset="0"/>
              </a:rPr>
              <a:t>’</a:t>
            </a:r>
            <a:r>
              <a:rPr lang="fr-FR" altLang="ja-JP" sz="2000">
                <a:latin typeface="Calibri" charset="0"/>
              </a:rPr>
              <a:t>approche….</a:t>
            </a:r>
            <a:endParaRPr lang="fr-FR" sz="2000" b="1" i="1" u="sng">
              <a:latin typeface="Calibri" charset="0"/>
            </a:endParaRPr>
          </a:p>
        </p:txBody>
      </p:sp>
      <p:sp>
        <p:nvSpPr>
          <p:cNvPr id="125955"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FE7429D-1CDB-CB4C-9A5B-327CCBA8D1B5}" type="slidenum">
              <a:rPr lang="fr-FR" sz="1400"/>
              <a:pPr/>
              <a:t>69</a:t>
            </a:fld>
            <a:endParaRPr lang="fr-FR" sz="1400"/>
          </a:p>
        </p:txBody>
      </p:sp>
      <p:sp>
        <p:nvSpPr>
          <p:cNvPr id="125956"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611188" y="2924175"/>
            <a:ext cx="7772400" cy="1362075"/>
          </a:xfrm>
        </p:spPr>
        <p:txBody>
          <a:bodyPr/>
          <a:lstStyle/>
          <a:p>
            <a:pPr algn="ctr"/>
            <a:r>
              <a:rPr lang="fr-FR" sz="3000" cap="none">
                <a:latin typeface="Comic Sans MS" charset="0"/>
                <a:cs typeface="Times New Roman" charset="0"/>
              </a:rPr>
              <a:t>EDL ET LECTURE COMPREHENSION DE L</a:t>
            </a:r>
            <a:r>
              <a:rPr lang="ja-JP" altLang="fr-FR" sz="3000" cap="none">
                <a:latin typeface="Comic Sans MS" charset="0"/>
                <a:cs typeface="Times New Roman" charset="0"/>
              </a:rPr>
              <a:t>’</a:t>
            </a:r>
            <a:r>
              <a:rPr lang="fr-FR" altLang="ja-JP" sz="3000" cap="none">
                <a:latin typeface="Comic Sans MS" charset="0"/>
                <a:cs typeface="Times New Roman" charset="0"/>
              </a:rPr>
              <a:t>ÉCRIT</a:t>
            </a:r>
            <a:endParaRPr lang="fr-FR" sz="3000" cap="none">
              <a:latin typeface="Comic Sans MS" charset="0"/>
              <a:cs typeface="Times New Roman" charset="0"/>
            </a:endParaRPr>
          </a:p>
        </p:txBody>
      </p:sp>
      <p:sp>
        <p:nvSpPr>
          <p:cNvPr id="4" name="Ellipse 7"/>
          <p:cNvSpPr/>
          <p:nvPr/>
        </p:nvSpPr>
        <p:spPr>
          <a:xfrm>
            <a:off x="468313" y="260350"/>
            <a:ext cx="2735262" cy="16557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2F0D9"/>
          </a:solidFill>
          <a:ln w="12701" cap="flat">
            <a:solidFill>
              <a:srgbClr val="41719C"/>
            </a:solidFill>
            <a:prstDash val="solid"/>
            <a:miter/>
          </a:ln>
        </p:spPr>
        <p:txBody>
          <a:bodyPr lIns="68580" tIns="34290" rIns="68580" bIns="34290" anchor="ctr" anchorCtr="1"/>
          <a:lstStyle/>
          <a:p>
            <a:pPr algn="ctr" defTabSz="685800" fontAlgn="auto" hangingPunct="1">
              <a:spcBef>
                <a:spcPts val="0"/>
              </a:spcBef>
              <a:spcAft>
                <a:spcPts val="0"/>
              </a:spcAft>
              <a:defRPr sz="1800" b="0" i="0" u="none" strike="noStrike" kern="0" cap="none" spc="0" baseline="0">
                <a:solidFill>
                  <a:srgbClr val="000000"/>
                </a:solidFill>
                <a:uFillTx/>
              </a:defRPr>
            </a:pPr>
            <a:r>
              <a:rPr lang="fr-FR" sz="2800" kern="0" dirty="0">
                <a:solidFill>
                  <a:srgbClr val="002060"/>
                </a:solidFill>
                <a:latin typeface="Calibri"/>
                <a:ea typeface="+mn-ea"/>
                <a:cs typeface="+mn-cs"/>
              </a:rPr>
              <a:t>2-Pratiques de lecture </a:t>
            </a:r>
          </a:p>
        </p:txBody>
      </p:sp>
      <p:sp>
        <p:nvSpPr>
          <p:cNvPr id="26627"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CD9CD46-C0F2-7A41-A3C9-E08BDD7D0133}" type="slidenum">
              <a:rPr lang="fr-FR" sz="1200">
                <a:solidFill>
                  <a:srgbClr val="898989"/>
                </a:solidFill>
              </a:rPr>
              <a:pPr/>
              <a:t>7</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28002" name="Espace réservé du contenu 3"/>
          <p:cNvSpPr>
            <a:spLocks noGrp="1"/>
          </p:cNvSpPr>
          <p:nvPr>
            <p:ph idx="1"/>
          </p:nvPr>
        </p:nvSpPr>
        <p:spPr>
          <a:xfrm>
            <a:off x="539750" y="1031875"/>
            <a:ext cx="7989888" cy="5216525"/>
          </a:xfrm>
        </p:spPr>
        <p:txBody>
          <a:bodyPr/>
          <a:lstStyle/>
          <a:p>
            <a:pPr eaLnBrk="1" hangingPunct="1">
              <a:lnSpc>
                <a:spcPct val="80000"/>
              </a:lnSpc>
              <a:buFont typeface="Wingdings" charset="0"/>
              <a:buChar char="v"/>
            </a:pPr>
            <a:r>
              <a:rPr lang="fr-FR" sz="3700">
                <a:latin typeface="Comic Sans MS" charset="0"/>
              </a:rPr>
              <a:t> </a:t>
            </a:r>
            <a:r>
              <a:rPr lang="fr-FR" sz="3700" u="sng">
                <a:latin typeface="Comic Sans MS" charset="0"/>
              </a:rPr>
              <a:t>Et maintenant?</a:t>
            </a:r>
          </a:p>
          <a:p>
            <a:pPr eaLnBrk="1" hangingPunct="1">
              <a:lnSpc>
                <a:spcPct val="80000"/>
              </a:lnSpc>
            </a:pPr>
            <a:r>
              <a:rPr lang="fr-FR" sz="3700" b="1" u="sng">
                <a:latin typeface="Calibri" charset="0"/>
              </a:rPr>
              <a:t>B- </a:t>
            </a:r>
            <a:r>
              <a:rPr lang="fr-FR" sz="3300" b="1" u="sng">
                <a:latin typeface="Calibri" charset="0"/>
              </a:rPr>
              <a:t>Mise en œuvre en classe</a:t>
            </a:r>
            <a:r>
              <a:rPr lang="fr-FR" sz="3300" b="1">
                <a:latin typeface="Calibri" charset="0"/>
              </a:rPr>
              <a:t> :</a:t>
            </a:r>
          </a:p>
          <a:p>
            <a:pPr eaLnBrk="1" hangingPunct="1">
              <a:lnSpc>
                <a:spcPct val="80000"/>
              </a:lnSpc>
              <a:buFont typeface="Arial" charset="0"/>
              <a:buNone/>
            </a:pPr>
            <a:r>
              <a:rPr lang="fr-FR" sz="3300" b="1" i="1" u="sng">
                <a:latin typeface="Calibri" charset="0"/>
              </a:rPr>
              <a:t>Petit Bac</a:t>
            </a:r>
            <a:endParaRPr lang="fr-FR" sz="3300">
              <a:latin typeface="Calibri" charset="0"/>
            </a:endParaRPr>
          </a:p>
          <a:p>
            <a:pPr eaLnBrk="1" hangingPunct="1">
              <a:lnSpc>
                <a:spcPct val="80000"/>
              </a:lnSpc>
            </a:pPr>
            <a:r>
              <a:rPr lang="fr-FR" sz="3300">
                <a:latin typeface="Calibri" charset="0"/>
              </a:rPr>
              <a:t>La classe tire au sort une lettre de l</a:t>
            </a:r>
            <a:r>
              <a:rPr lang="ja-JP" altLang="fr-FR" sz="3300">
                <a:latin typeface="Calibri" charset="0"/>
              </a:rPr>
              <a:t>’</a:t>
            </a:r>
            <a:r>
              <a:rPr lang="fr-FR" altLang="ja-JP" sz="3300">
                <a:latin typeface="Calibri" charset="0"/>
              </a:rPr>
              <a:t>alphabet. Avec un camarade, tu dois écrire le plus possible de noms propres qui commencent par cette lettre. </a:t>
            </a:r>
          </a:p>
          <a:p>
            <a:pPr eaLnBrk="1" hangingPunct="1">
              <a:lnSpc>
                <a:spcPct val="80000"/>
              </a:lnSpc>
            </a:pPr>
            <a:r>
              <a:rPr lang="fr-FR" sz="3300">
                <a:latin typeface="Calibri" charset="0"/>
              </a:rPr>
              <a:t>On arrête au bout d'une minute. </a:t>
            </a:r>
          </a:p>
          <a:p>
            <a:pPr eaLnBrk="1" hangingPunct="1">
              <a:lnSpc>
                <a:spcPct val="80000"/>
              </a:lnSpc>
            </a:pPr>
            <a:r>
              <a:rPr lang="fr-FR" sz="3300">
                <a:latin typeface="Calibri" charset="0"/>
              </a:rPr>
              <a:t>Même travail avec des noms communs, des verbes, des adjectifs, des adverbes</a:t>
            </a:r>
            <a:endParaRPr lang="fr-FR" sz="3300" b="1" i="1" u="sng">
              <a:latin typeface="Calibri" charset="0"/>
            </a:endParaRPr>
          </a:p>
        </p:txBody>
      </p:sp>
      <p:sp>
        <p:nvSpPr>
          <p:cNvPr id="128003"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D743DA6-DBC9-9B45-9933-1A07D111A45F}" type="slidenum">
              <a:rPr lang="fr-FR" sz="1400"/>
              <a:pPr/>
              <a:t>70</a:t>
            </a:fld>
            <a:endParaRPr lang="fr-FR" sz="1400"/>
          </a:p>
        </p:txBody>
      </p:sp>
      <p:sp>
        <p:nvSpPr>
          <p:cNvPr id="128004"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130050" name="Espace réservé du contenu 3"/>
          <p:cNvSpPr>
            <a:spLocks noGrp="1"/>
          </p:cNvSpPr>
          <p:nvPr>
            <p:ph idx="1"/>
          </p:nvPr>
        </p:nvSpPr>
        <p:spPr>
          <a:xfrm>
            <a:off x="539750" y="1031875"/>
            <a:ext cx="7989888" cy="5216525"/>
          </a:xfrm>
        </p:spPr>
        <p:txBody>
          <a:bodyPr/>
          <a:lstStyle/>
          <a:p>
            <a:pPr eaLnBrk="1" hangingPunct="1">
              <a:buFont typeface="Wingdings" charset="0"/>
              <a:buChar char="v"/>
            </a:pPr>
            <a:r>
              <a:rPr lang="fr-FR" sz="4000">
                <a:latin typeface="Comic Sans MS" charset="0"/>
              </a:rPr>
              <a:t> </a:t>
            </a:r>
            <a:r>
              <a:rPr lang="fr-FR" sz="4000" u="sng">
                <a:latin typeface="Comic Sans MS" charset="0"/>
              </a:rPr>
              <a:t>Et maintenant?</a:t>
            </a:r>
          </a:p>
          <a:p>
            <a:pPr eaLnBrk="1" hangingPunct="1"/>
            <a:r>
              <a:rPr lang="fr-FR" sz="4000" b="1" u="sng">
                <a:latin typeface="Calibri" charset="0"/>
              </a:rPr>
              <a:t>B- </a:t>
            </a:r>
            <a:r>
              <a:rPr lang="fr-FR" sz="3600" b="1" u="sng">
                <a:latin typeface="Calibri" charset="0"/>
              </a:rPr>
              <a:t>Mise en œuvre en classe</a:t>
            </a:r>
            <a:r>
              <a:rPr lang="fr-FR" sz="3600" b="1">
                <a:latin typeface="Calibri" charset="0"/>
              </a:rPr>
              <a:t> :</a:t>
            </a:r>
          </a:p>
          <a:p>
            <a:pPr eaLnBrk="1" hangingPunct="1">
              <a:buFont typeface="Arial" charset="0"/>
              <a:buNone/>
            </a:pPr>
            <a:endParaRPr lang="fr-FR" sz="3600" b="1">
              <a:latin typeface="Calibri" charset="0"/>
            </a:endParaRPr>
          </a:p>
          <a:p>
            <a:pPr eaLnBrk="1" hangingPunct="1">
              <a:buFont typeface="Arial" charset="0"/>
              <a:buNone/>
            </a:pPr>
            <a:endParaRPr lang="fr-FR" sz="3600" b="1">
              <a:latin typeface="Calibri" charset="0"/>
            </a:endParaRPr>
          </a:p>
        </p:txBody>
      </p:sp>
      <p:sp>
        <p:nvSpPr>
          <p:cNvPr id="130051"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CC0AC09-9FF9-3C40-AA3D-DF7972E0FA8D}" type="slidenum">
              <a:rPr lang="fr-FR" sz="1400"/>
              <a:pPr/>
              <a:t>71</a:t>
            </a:fld>
            <a:endParaRPr lang="fr-FR" sz="1400"/>
          </a:p>
        </p:txBody>
      </p:sp>
      <p:sp>
        <p:nvSpPr>
          <p:cNvPr id="130052"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1187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92375"/>
            <a:ext cx="887730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5888"/>
            <a:ext cx="8640762" cy="649287"/>
          </a:xfrm>
        </p:spPr>
        <p:txBody>
          <a:bodyPr>
            <a:normAutofit fontScale="90000"/>
          </a:bodyPr>
          <a:lstStyle/>
          <a:p>
            <a:pPr eaLnBrk="1" hangingPunct="1">
              <a:defRPr/>
            </a:pPr>
            <a:r>
              <a:rPr lang="fr-FR" sz="4000" u="sng">
                <a:latin typeface="Comic Sans MS" charset="0"/>
                <a:cs typeface="+mj-cs"/>
              </a:rPr>
              <a:t/>
            </a:r>
            <a:br>
              <a:rPr lang="fr-FR" sz="4000" u="sng">
                <a:latin typeface="Comic Sans MS" charset="0"/>
                <a:cs typeface="+mj-cs"/>
              </a:rPr>
            </a:br>
            <a:r>
              <a:rPr lang="fr-FR" sz="3600" u="sng">
                <a:solidFill>
                  <a:srgbClr val="E46C0A"/>
                </a:solidFill>
                <a:latin typeface="Comic Sans MS" charset="0"/>
                <a:cs typeface="+mj-cs"/>
              </a:rPr>
              <a:t>Étude de la langue: la grammaire</a:t>
            </a:r>
            <a:r>
              <a:rPr lang="fr-FR" sz="4300" u="sng">
                <a:latin typeface="Comic Sans MS" charset="0"/>
                <a:cs typeface="+mj-cs"/>
              </a:rPr>
              <a:t/>
            </a:r>
            <a:br>
              <a:rPr lang="fr-FR" sz="4300" u="sng">
                <a:latin typeface="Comic Sans MS" charset="0"/>
                <a:cs typeface="+mj-cs"/>
              </a:rPr>
            </a:br>
            <a:endParaRPr lang="fr-FR" sz="3200">
              <a:latin typeface="Calibri" charset="0"/>
              <a:cs typeface="+mj-cs"/>
            </a:endParaRPr>
          </a:p>
        </p:txBody>
      </p:sp>
      <p:sp>
        <p:nvSpPr>
          <p:cNvPr id="4" name="Espace réservé du contenu 3"/>
          <p:cNvSpPr>
            <a:spLocks noGrp="1"/>
          </p:cNvSpPr>
          <p:nvPr>
            <p:ph idx="1"/>
          </p:nvPr>
        </p:nvSpPr>
        <p:spPr>
          <a:xfrm>
            <a:off x="539750" y="1031875"/>
            <a:ext cx="7989888" cy="5216525"/>
          </a:xfrm>
          <a:extLst/>
        </p:spPr>
        <p:txBody>
          <a:bodyPr rtlCol="0">
            <a:normAutofit fontScale="92500" lnSpcReduction="20000"/>
          </a:bodyPr>
          <a:lstStyle/>
          <a:p>
            <a:pPr eaLnBrk="1" fontAlgn="auto" hangingPunct="1">
              <a:spcAft>
                <a:spcPts val="0"/>
              </a:spcAft>
              <a:buFont typeface="Wingdings" panose="05000000000000000000" pitchFamily="2" charset="2"/>
              <a:buChar char="v"/>
              <a:defRPr/>
            </a:pPr>
            <a:r>
              <a:rPr lang="fr-FR" sz="4000" dirty="0" smtClean="0">
                <a:latin typeface="Comic Sans MS" panose="030F0702030302020204" pitchFamily="66" charset="0"/>
                <a:ea typeface="+mn-ea"/>
                <a:cs typeface="+mn-cs"/>
              </a:rPr>
              <a:t> </a:t>
            </a:r>
            <a:r>
              <a:rPr lang="fr-FR" sz="4000" u="sng" dirty="0" smtClean="0">
                <a:latin typeface="Comic Sans MS" panose="030F0702030302020204" pitchFamily="66" charset="0"/>
                <a:ea typeface="+mn-ea"/>
                <a:cs typeface="+mn-cs"/>
              </a:rPr>
              <a:t>Et maintenant?</a:t>
            </a:r>
          </a:p>
          <a:p>
            <a:pPr marL="0" indent="0" eaLnBrk="1" hangingPunct="1">
              <a:buFont typeface="Arial" panose="020B0604020202020204" pitchFamily="34" charset="0"/>
              <a:buNone/>
              <a:defRPr/>
            </a:pPr>
            <a:r>
              <a:rPr lang="fr-FR" b="1" u="dotted" dirty="0" smtClean="0">
                <a:ea typeface="+mn-ea"/>
                <a:cs typeface="+mn-cs"/>
              </a:rPr>
              <a:t>C- Réflexion </a:t>
            </a:r>
            <a:r>
              <a:rPr lang="fr-FR" b="1" u="dotted" dirty="0">
                <a:ea typeface="+mn-ea"/>
                <a:cs typeface="+mn-cs"/>
              </a:rPr>
              <a:t>en conseil de cycle de secteur</a:t>
            </a:r>
            <a:r>
              <a:rPr lang="fr-FR" b="1" dirty="0">
                <a:ea typeface="+mn-ea"/>
                <a:cs typeface="+mn-cs"/>
              </a:rPr>
              <a:t> :</a:t>
            </a:r>
            <a:endParaRPr lang="fr-FR" sz="2400" dirty="0">
              <a:ea typeface="+mn-ea"/>
              <a:cs typeface="+mn-cs"/>
            </a:endParaRPr>
          </a:p>
          <a:p>
            <a:pPr eaLnBrk="1" hangingPunct="1">
              <a:buFont typeface="Arial" panose="020B0604020202020204" pitchFamily="34" charset="0"/>
              <a:buChar char="•"/>
              <a:defRPr/>
            </a:pPr>
            <a:r>
              <a:rPr lang="fr-FR" dirty="0">
                <a:ea typeface="+mn-ea"/>
                <a:cs typeface="+mn-cs"/>
              </a:rPr>
              <a:t>Ce moment se déroulera en 2 étapes :</a:t>
            </a:r>
            <a:endParaRPr lang="fr-FR" sz="2400" dirty="0">
              <a:ea typeface="+mn-ea"/>
              <a:cs typeface="+mn-cs"/>
            </a:endParaRPr>
          </a:p>
          <a:p>
            <a:pPr marL="715963" lvl="5" indent="-271463">
              <a:buFont typeface="Arial" panose="020B0604020202020204" pitchFamily="34" charset="0"/>
              <a:buNone/>
              <a:defRPr/>
            </a:pPr>
            <a:r>
              <a:rPr lang="fr-FR" dirty="0" smtClean="0"/>
              <a:t>- </a:t>
            </a:r>
            <a:r>
              <a:rPr lang="fr-FR" sz="2800" dirty="0" smtClean="0"/>
              <a:t>Un </a:t>
            </a:r>
            <a:r>
              <a:rPr lang="fr-FR" sz="2800" dirty="0"/>
              <a:t>moment d’échanges sur les activités ritualisées envoyées et mises en place dans les classes : comment ça s’est passé / des écueils / des améliorations d’organisation / d’autres activités ritualisées mises en place en plus de celles proposées / etc</a:t>
            </a:r>
            <a:r>
              <a:rPr lang="fr-FR" dirty="0"/>
              <a:t>.</a:t>
            </a:r>
            <a:endParaRPr lang="fr-FR" sz="1600" dirty="0"/>
          </a:p>
          <a:p>
            <a:pPr lvl="1" eaLnBrk="1" hangingPunct="1">
              <a:buFont typeface="Arial" panose="020B0604020202020204" pitchFamily="34" charset="0"/>
              <a:buChar char="–"/>
              <a:defRPr/>
            </a:pPr>
            <a:r>
              <a:rPr lang="fr-FR" dirty="0">
                <a:ea typeface="+mn-ea"/>
              </a:rPr>
              <a:t>Programmation d’activités ritualisées selon les fichiers envoyés dans chaque école : ce qu’on peut faire en CM1 / ce qu’on peut faire en CM2 / ce qu’on peut faire en 6ème</a:t>
            </a:r>
            <a:endParaRPr lang="fr-FR" sz="6200" b="1" i="1" u="sng" dirty="0">
              <a:ea typeface="+mn-ea"/>
            </a:endParaRPr>
          </a:p>
        </p:txBody>
      </p:sp>
      <p:sp>
        <p:nvSpPr>
          <p:cNvPr id="132099" name="Espace réservé du numéro de diapositive 5"/>
          <p:cNvSpPr>
            <a:spLocks noGrp="1"/>
          </p:cNvSpPr>
          <p:nvPr>
            <p:ph type="sldNum" sz="quarter" idx="12"/>
          </p:nvPr>
        </p:nvSpPr>
        <p:spPr bwMode="auto">
          <a:xfrm>
            <a:off x="8243888" y="6308725"/>
            <a:ext cx="5762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C1F0D58-C838-3943-BD28-A5C6F0BD2039}" type="slidenum">
              <a:rPr lang="fr-FR" sz="1400"/>
              <a:pPr/>
              <a:t>72</a:t>
            </a:fld>
            <a:endParaRPr lang="fr-FR" sz="1400"/>
          </a:p>
        </p:txBody>
      </p:sp>
      <p:sp>
        <p:nvSpPr>
          <p:cNvPr id="132100"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539750" y="115888"/>
            <a:ext cx="8424863" cy="6399212"/>
          </a:xfrm>
        </p:spPr>
        <p:txBody>
          <a:bodyPr/>
          <a:lstStyle/>
          <a:p>
            <a:pPr marL="0" indent="0" algn="ctr" eaLnBrk="1" hangingPunct="1">
              <a:buFontTx/>
              <a:buNone/>
            </a:pPr>
            <a:r>
              <a:rPr lang="fr-FR" sz="4000">
                <a:latin typeface="Comic Sans MS" charset="0"/>
              </a:rPr>
              <a:t>Merci de votre attention</a:t>
            </a:r>
            <a:endParaRPr lang="fr-FR">
              <a:latin typeface="Comic Sans MS" charset="0"/>
            </a:endParaRPr>
          </a:p>
          <a:p>
            <a:pPr marL="914400" lvl="2" indent="0" eaLnBrk="1" hangingPunct="1">
              <a:buFontTx/>
              <a:buNone/>
            </a:pPr>
            <a:endParaRPr lang="fr-FR" sz="2800">
              <a:latin typeface="Comic Sans MS" charset="0"/>
            </a:endParaRPr>
          </a:p>
          <a:p>
            <a:pPr marL="0" indent="0" eaLnBrk="1" hangingPunct="1">
              <a:buFontTx/>
              <a:buNone/>
            </a:pPr>
            <a:endParaRPr lang="fr-FR" sz="1200">
              <a:latin typeface="Comic Sans MS" charset="0"/>
            </a:endParaRPr>
          </a:p>
          <a:p>
            <a:pPr marL="0" indent="0" eaLnBrk="1" hangingPunct="1">
              <a:buFontTx/>
              <a:buNone/>
            </a:pPr>
            <a:endParaRPr lang="fr-FR" sz="1200">
              <a:latin typeface="Comic Sans MS" charset="0"/>
            </a:endParaRPr>
          </a:p>
        </p:txBody>
      </p:sp>
      <p:sp>
        <p:nvSpPr>
          <p:cNvPr id="134146" name="Espace réservé du numéro de diapositive 5"/>
          <p:cNvSpPr>
            <a:spLocks noGrp="1"/>
          </p:cNvSpPr>
          <p:nvPr>
            <p:ph type="sldNum" sz="quarter" idx="12"/>
          </p:nvPr>
        </p:nvSpPr>
        <p:spPr bwMode="auto">
          <a:xfrm>
            <a:off x="8101013" y="6453188"/>
            <a:ext cx="428625"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8D1131D-3880-5540-BC40-640394F92C8A}" type="slidenum">
              <a:rPr lang="fr-FR" sz="1400"/>
              <a:pPr/>
              <a:t>73</a:t>
            </a:fld>
            <a:endParaRPr lang="fr-FR" sz="1400"/>
          </a:p>
        </p:txBody>
      </p:sp>
      <p:sp>
        <p:nvSpPr>
          <p:cNvPr id="134147" name="Espace réservé du numéro de diapositive 2"/>
          <p:cNvSpPr txBox="1">
            <a:spLocks noGrp="1"/>
          </p:cNvSpPr>
          <p:nvPr/>
        </p:nvSpPr>
        <p:spPr bwMode="auto">
          <a:xfrm>
            <a:off x="8243888" y="6453188"/>
            <a:ext cx="2143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endParaRPr lang="fr-FR" sz="1400"/>
          </a:p>
        </p:txBody>
      </p:sp>
      <p:pic>
        <p:nvPicPr>
          <p:cNvPr id="30727"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412875"/>
            <a:ext cx="591343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500" fill="hold"/>
                                        <p:tgtEl>
                                          <p:spTgt spid="307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16113"/>
            <a:ext cx="869473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9D7EC4B-D5A1-2144-B43D-89C64432125D}" type="slidenum">
              <a:rPr lang="fr-FR" sz="1200">
                <a:solidFill>
                  <a:srgbClr val="898989"/>
                </a:solidFill>
              </a:rPr>
              <a:pPr/>
              <a:t>8</a:t>
            </a:fld>
            <a:endParaRPr lang="fr-FR" sz="1200">
              <a:solidFill>
                <a:srgbClr val="898989"/>
              </a:solidFill>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438" y="857250"/>
            <a:ext cx="4124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6763" y="857250"/>
            <a:ext cx="41354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ZoneTexte 4"/>
          <p:cNvSpPr txBox="1">
            <a:spLocks noChangeArrowheads="1"/>
          </p:cNvSpPr>
          <p:nvPr/>
        </p:nvSpPr>
        <p:spPr bwMode="auto">
          <a:xfrm>
            <a:off x="2074863" y="4703763"/>
            <a:ext cx="1476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685800">
              <a:defRPr sz="2400">
                <a:solidFill>
                  <a:schemeClr val="tx1"/>
                </a:solidFill>
                <a:latin typeface="Times New Roman" charset="0"/>
                <a:ea typeface="ＭＳ Ｐゴシック" charset="0"/>
                <a:cs typeface="ＭＳ Ｐゴシック" charset="0"/>
              </a:defRPr>
            </a:lvl1pPr>
            <a:lvl2pPr marL="742950" indent="-285750" defTabSz="685800">
              <a:defRPr sz="2400">
                <a:solidFill>
                  <a:schemeClr val="tx1"/>
                </a:solidFill>
                <a:latin typeface="Times New Roman" charset="0"/>
                <a:ea typeface="ＭＳ Ｐゴシック" charset="0"/>
              </a:defRPr>
            </a:lvl2pPr>
            <a:lvl3pPr marL="1143000" indent="-228600" defTabSz="685800">
              <a:defRPr sz="2400">
                <a:solidFill>
                  <a:schemeClr val="tx1"/>
                </a:solidFill>
                <a:latin typeface="Times New Roman" charset="0"/>
                <a:ea typeface="ＭＳ Ｐゴシック" charset="0"/>
              </a:defRPr>
            </a:lvl3pPr>
            <a:lvl4pPr marL="1600200" indent="-228600" defTabSz="685800">
              <a:defRPr sz="2400">
                <a:solidFill>
                  <a:schemeClr val="tx1"/>
                </a:solidFill>
                <a:latin typeface="Times New Roman" charset="0"/>
                <a:ea typeface="ＭＳ Ｐゴシック" charset="0"/>
              </a:defRPr>
            </a:lvl4pPr>
            <a:lvl5pPr marL="2057400" indent="-228600" defTabSz="685800">
              <a:defRPr sz="2400">
                <a:solidFill>
                  <a:schemeClr val="tx1"/>
                </a:solidFill>
                <a:latin typeface="Times New Roman" charset="0"/>
                <a:ea typeface="ＭＳ Ｐゴシック" charset="0"/>
              </a:defRPr>
            </a:lvl5pPr>
            <a:lvl6pPr marL="2514600" indent="-228600" defTabSz="6858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6858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6858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685800" eaLnBrk="0" fontAlgn="base" hangingPunct="0">
              <a:spcBef>
                <a:spcPct val="0"/>
              </a:spcBef>
              <a:spcAft>
                <a:spcPct val="0"/>
              </a:spcAft>
              <a:defRPr sz="2400">
                <a:solidFill>
                  <a:schemeClr val="tx1"/>
                </a:solidFill>
                <a:latin typeface="Times New Roman" charset="0"/>
                <a:ea typeface="ＭＳ Ｐゴシック" charset="0"/>
              </a:defRPr>
            </a:lvl9pPr>
          </a:lstStyle>
          <a:p>
            <a:pPr hangingPunct="1"/>
            <a:r>
              <a:rPr lang="fr-FR" sz="1300" dirty="0" smtClean="0">
                <a:solidFill>
                  <a:srgbClr val="000000"/>
                </a:solidFill>
                <a:latin typeface="Calibri" charset="0"/>
              </a:rPr>
              <a:t>Lecture par </a:t>
            </a:r>
            <a:r>
              <a:rPr lang="fr-FR" sz="1300" dirty="0" err="1" smtClean="0">
                <a:solidFill>
                  <a:srgbClr val="000000"/>
                </a:solidFill>
                <a:latin typeface="Calibri" charset="0"/>
              </a:rPr>
              <a:t>Héléna</a:t>
            </a:r>
            <a:endParaRPr lang="fr-FR" sz="1300" dirty="0">
              <a:solidFill>
                <a:srgbClr val="000000"/>
              </a:solidFill>
              <a:latin typeface="Calibri" charset="0"/>
            </a:endParaRPr>
          </a:p>
        </p:txBody>
      </p:sp>
      <p:pic>
        <p:nvPicPr>
          <p:cNvPr id="3" name="Héléna_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39752" y="3861048"/>
            <a:ext cx="812800" cy="812800"/>
          </a:xfrm>
          <a:prstGeom prst="rect">
            <a:avLst/>
          </a:prstGeom>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6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4115</TotalTime>
  <Words>2528</Words>
  <Application>Microsoft Macintosh PowerPoint</Application>
  <PresentationFormat>Présentation à l'écran (4:3)</PresentationFormat>
  <Paragraphs>617</Paragraphs>
  <Slides>73</Slides>
  <Notes>45</Notes>
  <HiddenSlides>2</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73</vt:i4>
      </vt:variant>
    </vt:vector>
  </HeadingPairs>
  <TitlesOfParts>
    <vt:vector size="82" baseType="lpstr">
      <vt:lpstr>Times New Roman</vt:lpstr>
      <vt:lpstr>ＭＳ Ｐゴシック</vt:lpstr>
      <vt:lpstr>Arial</vt:lpstr>
      <vt:lpstr>Calibri</vt:lpstr>
      <vt:lpstr>Comic Sans MS</vt:lpstr>
      <vt:lpstr>Cooper Black</vt:lpstr>
      <vt:lpstr>Wingdings</vt:lpstr>
      <vt:lpstr>Courier New</vt:lpstr>
      <vt:lpstr>Thème Office</vt:lpstr>
      <vt:lpstr> Étude de la langue au cycle 3 </vt:lpstr>
      <vt:lpstr> Étude de la langue au cycle 3 </vt:lpstr>
      <vt:lpstr> Étude de la langue au cycle 3 </vt:lpstr>
      <vt:lpstr> Étude de la langue: la grammaire </vt:lpstr>
      <vt:lpstr>Pourquoi enseigner l’étude de la langue au cycle 3 ? </vt:lpstr>
      <vt:lpstr>Etudier la langue pour :</vt:lpstr>
      <vt:lpstr>EDL ET LECTURE COMPREHENSION DE L’ÉCRIT</vt:lpstr>
      <vt:lpstr>Présentation PowerPoint</vt:lpstr>
      <vt:lpstr>Présentation PowerPoint</vt:lpstr>
      <vt:lpstr>Présentation PowerPoint</vt:lpstr>
      <vt:lpstr>OTTO, Autobiographie d’un ours en peluche Tomi Ungerer             Autobiographie d’un ours en peluche    (1999)  Otto,  objet balloté par son destin  ? </vt:lpstr>
      <vt:lpstr>EDL et ECRITURE</vt:lpstr>
      <vt:lpstr>Présentation PowerPoint</vt:lpstr>
      <vt:lpstr>Présentation PowerPoint</vt:lpstr>
      <vt:lpstr>Présentation PowerPoint</vt:lpstr>
      <vt:lpstr>Analyse de l’évolution de la production</vt:lpstr>
      <vt:lpstr> L’EDL ET LES DISCIPLINES</vt:lpstr>
      <vt:lpstr>Le mot « tableau » </vt:lpstr>
      <vt:lpstr>Présentation PowerPoint</vt:lpstr>
      <vt:lpstr>Complexité linguistique du manuel </vt:lpstr>
      <vt:lpstr>EDL et pratiques orales de la langue</vt:lpstr>
      <vt:lpstr>Présentation PowerPoint</vt:lpstr>
      <vt:lpstr> Travail sur les différents registres de la langue à l’oral, quelques exemples </vt:lpstr>
      <vt:lpstr> Étude de la langue au cycle 3 </vt:lpstr>
      <vt:lpstr> Étude de la langue au cycle 3 </vt:lpstr>
      <vt:lpstr> Étude de la langue au cycle 3 </vt:lpstr>
      <vt:lpstr>Étude de la langue au cycle 3</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Présentation PowerPoint</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 Étude de la langue au cycle 3 </vt:lpstr>
      <vt:lpstr> Étude de la langue: la grammaire </vt:lpstr>
      <vt:lpstr> Étude de la langue: la grammaire </vt:lpstr>
      <vt:lpstr> Étude de la langue: la grammaire </vt:lpstr>
      <vt:lpstr> Étude de la langue: la grammaire </vt:lpstr>
      <vt:lpstr> Étude de la langue: la grammaire </vt:lpstr>
      <vt:lpstr> Étude de la langue: la grammaire </vt:lpstr>
      <vt:lpstr> Étude de la langue: la grammaire </vt:lpstr>
      <vt:lpstr>Le cadre horaire</vt:lpstr>
      <vt:lpstr>Quelques principes</vt:lpstr>
      <vt:lpstr>Proposition</vt:lpstr>
      <vt:lpstr>Proposition</vt:lpstr>
      <vt:lpstr>Proposition</vt:lpstr>
      <vt:lpstr>Résolution de problèmes</vt:lpstr>
      <vt:lpstr>Entrainement réflexif</vt:lpstr>
      <vt:lpstr>Structuration</vt:lpstr>
      <vt:lpstr>Sur une semaine de 5 jours </vt:lpstr>
      <vt:lpstr>Sur une semaine de 4 jours </vt:lpstr>
      <vt:lpstr> Étude de la langue: la grammaire </vt:lpstr>
      <vt:lpstr> Étude de la langue: la grammaire </vt:lpstr>
      <vt:lpstr> Étude de la langue: la grammaire </vt:lpstr>
      <vt:lpstr> Étude de la langue: la grammaire </vt:lpstr>
      <vt:lpstr> Étude de la langue: la grammaire </vt:lpstr>
      <vt:lpstr> Étude de la langue: la grammaire </vt:lpstr>
      <vt:lpstr> Étude de la langue: la grammaire </vt:lpstr>
      <vt:lpstr> Étude de la langue: la grammaire </vt:lpstr>
      <vt:lpstr>Présentation PowerPoint</vt:lpstr>
    </vt:vector>
  </TitlesOfParts>
  <Company>Perso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R.O.L.L.  dispositif et aide aux élèves</dc:title>
  <dc:creator>Thierry GERVAIS</dc:creator>
  <cp:lastModifiedBy>EDS24 Ecole des sciences</cp:lastModifiedBy>
  <cp:revision>322</cp:revision>
  <dcterms:created xsi:type="dcterms:W3CDTF">2008-10-05T15:28:57Z</dcterms:created>
  <dcterms:modified xsi:type="dcterms:W3CDTF">2020-01-10T13:31:28Z</dcterms:modified>
</cp:coreProperties>
</file>