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5"/>
  </p:notesMasterIdLst>
  <p:sldIdLst>
    <p:sldId id="257" r:id="rId3"/>
    <p:sldId id="281" r:id="rId4"/>
    <p:sldId id="296" r:id="rId5"/>
    <p:sldId id="277" r:id="rId6"/>
    <p:sldId id="284" r:id="rId7"/>
    <p:sldId id="279" r:id="rId8"/>
    <p:sldId id="282" r:id="rId9"/>
    <p:sldId id="283" r:id="rId10"/>
    <p:sldId id="280" r:id="rId11"/>
    <p:sldId id="286" r:id="rId12"/>
    <p:sldId id="287" r:id="rId13"/>
    <p:sldId id="270" r:id="rId14"/>
    <p:sldId id="263" r:id="rId15"/>
    <p:sldId id="264" r:id="rId16"/>
    <p:sldId id="269" r:id="rId17"/>
    <p:sldId id="288" r:id="rId18"/>
    <p:sldId id="261" r:id="rId19"/>
    <p:sldId id="290" r:id="rId20"/>
    <p:sldId id="259" r:id="rId21"/>
    <p:sldId id="258" r:id="rId22"/>
    <p:sldId id="295" r:id="rId23"/>
    <p:sldId id="291" r:id="rId24"/>
    <p:sldId id="289" r:id="rId25"/>
    <p:sldId id="267" r:id="rId26"/>
    <p:sldId id="266" r:id="rId27"/>
    <p:sldId id="265" r:id="rId28"/>
    <p:sldId id="268" r:id="rId29"/>
    <p:sldId id="297" r:id="rId30"/>
    <p:sldId id="292" r:id="rId31"/>
    <p:sldId id="294" r:id="rId32"/>
    <p:sldId id="293" r:id="rId33"/>
    <p:sldId id="285"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BB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29"/>
    <p:restoredTop sz="90746" autoAdjust="0"/>
  </p:normalViewPr>
  <p:slideViewPr>
    <p:cSldViewPr>
      <p:cViewPr varScale="1">
        <p:scale>
          <a:sx n="96" d="100"/>
          <a:sy n="96" d="100"/>
        </p:scale>
        <p:origin x="168" y="2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3CFA3-D17D-48A0-BA3F-21171F944F75}" type="datetimeFigureOut">
              <a:rPr lang="fr-FR" smtClean="0"/>
              <a:t>11/03/2020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D5090B-9DE0-4894-90DD-A5C8F8CE9CC2}" type="slidenum">
              <a:rPr lang="fr-FR" smtClean="0"/>
              <a:t>‹N°›</a:t>
            </a:fld>
            <a:endParaRPr lang="fr-FR"/>
          </a:p>
        </p:txBody>
      </p:sp>
    </p:spTree>
    <p:extLst>
      <p:ext uri="{BB962C8B-B14F-4D97-AF65-F5344CB8AC3E}">
        <p14:creationId xmlns:p14="http://schemas.microsoft.com/office/powerpoint/2010/main" val="199448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7</a:t>
            </a:fld>
            <a:endParaRPr lang="fr-FR"/>
          </a:p>
        </p:txBody>
      </p:sp>
    </p:spTree>
    <p:extLst>
      <p:ext uri="{BB962C8B-B14F-4D97-AF65-F5344CB8AC3E}">
        <p14:creationId xmlns:p14="http://schemas.microsoft.com/office/powerpoint/2010/main" val="4213007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47D9E7A-F602-406E-984C-8AB04EACC947}" type="slidenum">
              <a:rPr lang="fr-FR" smtClean="0"/>
              <a:pPr>
                <a:defRPr/>
              </a:pPr>
              <a:t>21</a:t>
            </a:fld>
            <a:endParaRPr lang="fr-FR"/>
          </a:p>
        </p:txBody>
      </p:sp>
    </p:spTree>
    <p:extLst>
      <p:ext uri="{BB962C8B-B14F-4D97-AF65-F5344CB8AC3E}">
        <p14:creationId xmlns:p14="http://schemas.microsoft.com/office/powerpoint/2010/main" val="386793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22</a:t>
            </a:fld>
            <a:endParaRPr lang="fr-FR"/>
          </a:p>
        </p:txBody>
      </p:sp>
    </p:spTree>
    <p:extLst>
      <p:ext uri="{BB962C8B-B14F-4D97-AF65-F5344CB8AC3E}">
        <p14:creationId xmlns:p14="http://schemas.microsoft.com/office/powerpoint/2010/main" val="1591975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u="sng" kern="1200" dirty="0">
                <a:solidFill>
                  <a:schemeClr val="tx1"/>
                </a:solidFill>
                <a:effectLst/>
                <a:latin typeface="+mn-lt"/>
                <a:ea typeface="+mn-ea"/>
                <a:cs typeface="+mn-cs"/>
              </a:rPr>
              <a:t>NPK, des éléments nutritifs de base</a:t>
            </a:r>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NPK</a:t>
            </a:r>
            <a:r>
              <a:rPr lang="fr-FR" sz="1200" kern="1200" dirty="0">
                <a:solidFill>
                  <a:schemeClr val="tx1"/>
                </a:solidFill>
                <a:effectLst/>
                <a:latin typeface="+mn-lt"/>
                <a:ea typeface="+mn-ea"/>
                <a:cs typeface="+mn-cs"/>
              </a:rPr>
              <a:t> représente les trois principaux éléments nutritifs nécessaire aux plantes pendant leurs développements. Ces éléments sont puisés dans le substrat. Dans un pot ou une jardinière ils seront plus rapidement épuisés et un apport régulier sera plus crucial qu'en pleine terre. </a:t>
            </a:r>
          </a:p>
          <a:p>
            <a:r>
              <a:rPr lang="fr-FR" sz="1200" b="1" kern="1200" dirty="0">
                <a:solidFill>
                  <a:schemeClr val="tx1"/>
                </a:solidFill>
                <a:effectLst/>
                <a:latin typeface="+mn-lt"/>
                <a:ea typeface="+mn-ea"/>
                <a:cs typeface="+mn-cs"/>
              </a:rPr>
              <a:t>N représente l'azote</a:t>
            </a:r>
            <a:r>
              <a:rPr lang="fr-FR" sz="1200" kern="1200" dirty="0">
                <a:solidFill>
                  <a:schemeClr val="tx1"/>
                </a:solidFill>
                <a:effectLst/>
                <a:latin typeface="+mn-lt"/>
                <a:ea typeface="+mn-ea"/>
                <a:cs typeface="+mn-cs"/>
              </a:rPr>
              <a:t>, cet élément nutritif contribue au développement végétatif de toutes les parties aériennes de la plantes. Il est profitable à la plantation, au printemps au démarrage de la végétation et aux légumes feuilles mais il convient de le distribuer sans excès car ce serait au détriment du développement des fleurs, des fruits ou des bulbes. On trouve de l'azote dans le sang séché, dans les tontes de gazon ou dans le purin d'orties. </a:t>
            </a:r>
          </a:p>
          <a:p>
            <a:r>
              <a:rPr lang="fr-FR" sz="1200" b="1" kern="1200" dirty="0">
                <a:solidFill>
                  <a:schemeClr val="tx1"/>
                </a:solidFill>
                <a:effectLst/>
                <a:latin typeface="+mn-lt"/>
                <a:ea typeface="+mn-ea"/>
                <a:cs typeface="+mn-cs"/>
              </a:rPr>
              <a:t>P représente le phosphore</a:t>
            </a:r>
            <a:r>
              <a:rPr lang="fr-FR" sz="1200" kern="1200" dirty="0">
                <a:solidFill>
                  <a:schemeClr val="tx1"/>
                </a:solidFill>
                <a:effectLst/>
                <a:latin typeface="+mn-lt"/>
                <a:ea typeface="+mn-ea"/>
                <a:cs typeface="+mn-cs"/>
              </a:rPr>
              <a:t>, cet élément nutritif renforce la résistance des plantes et contribue au développement racinaire. Le phosphore se retrouve dans la poudre d'os ou dans les fientes. </a:t>
            </a:r>
          </a:p>
          <a:p>
            <a:r>
              <a:rPr lang="fr-FR" sz="1200" b="1" kern="1200" dirty="0">
                <a:solidFill>
                  <a:schemeClr val="tx1"/>
                </a:solidFill>
                <a:effectLst/>
                <a:latin typeface="+mn-lt"/>
                <a:ea typeface="+mn-ea"/>
                <a:cs typeface="+mn-cs"/>
              </a:rPr>
              <a:t>K représente le potassium</a:t>
            </a:r>
            <a:r>
              <a:rPr lang="fr-FR" sz="1200" kern="1200" dirty="0">
                <a:solidFill>
                  <a:schemeClr val="tx1"/>
                </a:solidFill>
                <a:effectLst/>
                <a:latin typeface="+mn-lt"/>
                <a:ea typeface="+mn-ea"/>
                <a:cs typeface="+mn-cs"/>
              </a:rPr>
              <a:t>, cet élément contribue à favoriser la floraison et au développement des fruits. Le potassium se retrouve dans la cendre de bois. </a:t>
            </a:r>
          </a:p>
          <a:p>
            <a:r>
              <a:rPr lang="fr-FR" sz="1200" kern="1200" dirty="0">
                <a:solidFill>
                  <a:schemeClr val="tx1"/>
                </a:solidFill>
                <a:effectLst/>
                <a:latin typeface="+mn-lt"/>
                <a:ea typeface="+mn-ea"/>
                <a:cs typeface="+mn-cs"/>
              </a:rPr>
              <a:t>Ces trois lettres NPK sont suivies sur les emballages d'engrais de trois valeurs qui correspondent à la proportion de chacun de ces trois éléments. Par exemple un engrais tomates NPK 12.10.20 contient 120 grammes d'azote pour 1 kilo. </a:t>
            </a:r>
          </a:p>
          <a:p>
            <a:r>
              <a:rPr lang="fr-FR" sz="1200" kern="1200" dirty="0">
                <a:solidFill>
                  <a:schemeClr val="tx1"/>
                </a:solidFill>
                <a:effectLst/>
                <a:latin typeface="+mn-lt"/>
                <a:ea typeface="+mn-ea"/>
                <a:cs typeface="+mn-cs"/>
              </a:rPr>
              <a:t>Exemples de proportions NPK pour engrais spécifiques: </a:t>
            </a:r>
          </a:p>
          <a:p>
            <a:r>
              <a:rPr lang="fr-FR" sz="1200" kern="1200" dirty="0">
                <a:solidFill>
                  <a:schemeClr val="tx1"/>
                </a:solidFill>
                <a:effectLst/>
                <a:latin typeface="+mn-lt"/>
                <a:ea typeface="+mn-ea"/>
                <a:cs typeface="+mn-cs"/>
              </a:rPr>
              <a:t>Engrais pour agrumes: NPK 14.4.28 </a:t>
            </a:r>
          </a:p>
          <a:p>
            <a:r>
              <a:rPr lang="fr-FR" sz="1200" kern="1200" dirty="0">
                <a:solidFill>
                  <a:schemeClr val="tx1"/>
                </a:solidFill>
                <a:effectLst/>
                <a:latin typeface="+mn-lt"/>
                <a:ea typeface="+mn-ea"/>
                <a:cs typeface="+mn-cs"/>
              </a:rPr>
              <a:t>Engrais pour gazon: NPK 20.10.10 </a:t>
            </a:r>
          </a:p>
          <a:p>
            <a:r>
              <a:rPr lang="fr-FR" sz="1200" kern="1200" dirty="0">
                <a:solidFill>
                  <a:schemeClr val="tx1"/>
                </a:solidFill>
                <a:effectLst/>
                <a:latin typeface="+mn-lt"/>
                <a:ea typeface="+mn-ea"/>
                <a:cs typeface="+mn-cs"/>
              </a:rPr>
              <a:t>Engrais pour géraniums: NPK 4.6.8 </a:t>
            </a:r>
          </a:p>
          <a:p>
            <a:r>
              <a:rPr lang="fr-FR" sz="1200" kern="1200" dirty="0">
                <a:solidFill>
                  <a:schemeClr val="tx1"/>
                </a:solidFill>
                <a:effectLst/>
                <a:latin typeface="+mn-lt"/>
                <a:ea typeface="+mn-ea"/>
                <a:cs typeface="+mn-cs"/>
              </a:rPr>
              <a:t>Engrais pour arbres fruitiers: NPK 5.4.8 </a:t>
            </a:r>
          </a:p>
          <a:p>
            <a:r>
              <a:rPr lang="fr-FR" sz="1200" kern="1200" dirty="0">
                <a:solidFill>
                  <a:schemeClr val="tx1"/>
                </a:solidFill>
                <a:effectLst/>
                <a:latin typeface="+mn-lt"/>
                <a:ea typeface="+mn-ea"/>
                <a:cs typeface="+mn-cs"/>
              </a:rPr>
              <a:t> </a:t>
            </a:r>
          </a:p>
          <a:p>
            <a:r>
              <a:rPr lang="fr-FR" sz="1200" u="sng" kern="1200" dirty="0">
                <a:solidFill>
                  <a:schemeClr val="tx1"/>
                </a:solidFill>
                <a:effectLst/>
                <a:latin typeface="+mn-lt"/>
                <a:ea typeface="+mn-ea"/>
                <a:cs typeface="+mn-cs"/>
              </a:rPr>
              <a:t>D'autres éléments: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D'autres éléments dits secondaires sont aussi indispensables au bon développement des plantes comme le calcium (Ca), le soufre (S) ou le magnésium (Mg). La quantité nécessaire est moindre et les quantités présentes dans le sol sont bien souvent suffisantes. </a:t>
            </a:r>
          </a:p>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23</a:t>
            </a:fld>
            <a:endParaRPr lang="fr-FR"/>
          </a:p>
        </p:txBody>
      </p:sp>
    </p:spTree>
    <p:extLst>
      <p:ext uri="{BB962C8B-B14F-4D97-AF65-F5344CB8AC3E}">
        <p14:creationId xmlns:p14="http://schemas.microsoft.com/office/powerpoint/2010/main" val="2701041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28</a:t>
            </a:fld>
            <a:endParaRPr lang="fr-FR"/>
          </a:p>
        </p:txBody>
      </p:sp>
    </p:spTree>
    <p:extLst>
      <p:ext uri="{BB962C8B-B14F-4D97-AF65-F5344CB8AC3E}">
        <p14:creationId xmlns:p14="http://schemas.microsoft.com/office/powerpoint/2010/main" val="991082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29</a:t>
            </a:fld>
            <a:endParaRPr lang="fr-FR"/>
          </a:p>
        </p:txBody>
      </p:sp>
    </p:spTree>
    <p:extLst>
      <p:ext uri="{BB962C8B-B14F-4D97-AF65-F5344CB8AC3E}">
        <p14:creationId xmlns:p14="http://schemas.microsoft.com/office/powerpoint/2010/main" val="1587423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30</a:t>
            </a:fld>
            <a:endParaRPr lang="fr-FR"/>
          </a:p>
        </p:txBody>
      </p:sp>
    </p:spTree>
    <p:extLst>
      <p:ext uri="{BB962C8B-B14F-4D97-AF65-F5344CB8AC3E}">
        <p14:creationId xmlns:p14="http://schemas.microsoft.com/office/powerpoint/2010/main" val="64001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31</a:t>
            </a:fld>
            <a:endParaRPr lang="fr-FR"/>
          </a:p>
        </p:txBody>
      </p:sp>
    </p:spTree>
    <p:extLst>
      <p:ext uri="{BB962C8B-B14F-4D97-AF65-F5344CB8AC3E}">
        <p14:creationId xmlns:p14="http://schemas.microsoft.com/office/powerpoint/2010/main" val="397140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8</a:t>
            </a:fld>
            <a:endParaRPr lang="fr-FR"/>
          </a:p>
        </p:txBody>
      </p:sp>
    </p:spTree>
    <p:extLst>
      <p:ext uri="{BB962C8B-B14F-4D97-AF65-F5344CB8AC3E}">
        <p14:creationId xmlns:p14="http://schemas.microsoft.com/office/powerpoint/2010/main" val="3349325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Cette ordonnance royale, attribuée à Charlemagne, établissait un certain nombre de règles concernant les jardins, les plantes à y cultiver et l’organisation à adopter. A cette époque, les jardins étaient essentiellement l’apanage des monastères. </a:t>
            </a:r>
          </a:p>
          <a:p>
            <a:r>
              <a:rPr lang="fr-FR" sz="1200" kern="1200" dirty="0">
                <a:solidFill>
                  <a:schemeClr val="tx1"/>
                </a:solidFill>
                <a:effectLst/>
                <a:latin typeface="+mn-lt"/>
                <a:ea typeface="+mn-ea"/>
                <a:cs typeface="+mn-cs"/>
              </a:rPr>
              <a:t>On y trouvait le potager (l’</a:t>
            </a:r>
            <a:r>
              <a:rPr lang="fr-FR" sz="1200" kern="1200" dirty="0" err="1">
                <a:solidFill>
                  <a:schemeClr val="tx1"/>
                </a:solidFill>
                <a:effectLst/>
                <a:latin typeface="+mn-lt"/>
                <a:ea typeface="+mn-ea"/>
                <a:cs typeface="+mn-cs"/>
              </a:rPr>
              <a:t>hortus</a:t>
            </a:r>
            <a:r>
              <a:rPr lang="fr-FR" sz="1200" kern="1200" dirty="0">
                <a:solidFill>
                  <a:schemeClr val="tx1"/>
                </a:solidFill>
                <a:effectLst/>
                <a:latin typeface="+mn-lt"/>
                <a:ea typeface="+mn-ea"/>
                <a:cs typeface="+mn-cs"/>
              </a:rPr>
              <a:t>), où l’on cultivait les légumes, les plantes aromatiques et… les fleurs ! Elles embellissaient le jardin et servaient aussi à la consommation.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Pourquoi un carré ? Parce qu’il représentait la forme de l'homme parfait qui s'inscrit bras ouvert dans un carré. On y trouve ainsi partout le signe de la croix : dans les gloriettes, qui symbolisent le cloître par leur architecture, les carrés sont eux-mêmes disposés de façon à créer des croix parfaites... Tout cela pour rappeler le chiffre 4, qui matérialise en fait les points cardinaux et les fleuves du Paradis.   </a:t>
            </a:r>
          </a:p>
          <a:p>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9</a:t>
            </a:fld>
            <a:endParaRPr lang="fr-FR"/>
          </a:p>
        </p:txBody>
      </p:sp>
    </p:spTree>
    <p:extLst>
      <p:ext uri="{BB962C8B-B14F-4D97-AF65-F5344CB8AC3E}">
        <p14:creationId xmlns:p14="http://schemas.microsoft.com/office/powerpoint/2010/main" val="1144850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10</a:t>
            </a:fld>
            <a:endParaRPr lang="fr-FR"/>
          </a:p>
        </p:txBody>
      </p:sp>
    </p:spTree>
    <p:extLst>
      <p:ext uri="{BB962C8B-B14F-4D97-AF65-F5344CB8AC3E}">
        <p14:creationId xmlns:p14="http://schemas.microsoft.com/office/powerpoint/2010/main" val="3541699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11</a:t>
            </a:fld>
            <a:endParaRPr lang="fr-FR"/>
          </a:p>
        </p:txBody>
      </p:sp>
    </p:spTree>
    <p:extLst>
      <p:ext uri="{BB962C8B-B14F-4D97-AF65-F5344CB8AC3E}">
        <p14:creationId xmlns:p14="http://schemas.microsoft.com/office/powerpoint/2010/main" val="238186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16</a:t>
            </a:fld>
            <a:endParaRPr lang="fr-FR"/>
          </a:p>
        </p:txBody>
      </p:sp>
    </p:spTree>
    <p:extLst>
      <p:ext uri="{BB962C8B-B14F-4D97-AF65-F5344CB8AC3E}">
        <p14:creationId xmlns:p14="http://schemas.microsoft.com/office/powerpoint/2010/main" val="4007396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3D5090B-9DE0-4894-90DD-A5C8F8CE9CC2}" type="slidenum">
              <a:rPr lang="fr-FR" smtClean="0"/>
              <a:t>17</a:t>
            </a:fld>
            <a:endParaRPr lang="fr-FR"/>
          </a:p>
        </p:txBody>
      </p:sp>
    </p:spTree>
    <p:extLst>
      <p:ext uri="{BB962C8B-B14F-4D97-AF65-F5344CB8AC3E}">
        <p14:creationId xmlns:p14="http://schemas.microsoft.com/office/powerpoint/2010/main" val="100504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Classification et nomenclature végétale</a:t>
            </a:r>
          </a:p>
          <a:p>
            <a:r>
              <a:rPr lang="fr-FR" b="1" dirty="0"/>
              <a:t>Famille botanique</a:t>
            </a:r>
          </a:p>
          <a:p>
            <a:r>
              <a:rPr lang="fr-FR" dirty="0"/>
              <a:t>Tout commence par la classification des végétaux en familles, à partir de l’observation des organes de reproduction. Cependant, les découvertes récentes autour de l’ADN ont remis en cause, et continuent à la bousculer, cette méthode de classification dite "classique". </a:t>
            </a:r>
          </a:p>
          <a:p>
            <a:r>
              <a:rPr lang="fr-FR" dirty="0"/>
              <a:t>La classification APG (1998), réalisée par l'</a:t>
            </a:r>
            <a:r>
              <a:rPr lang="fr-FR" dirty="0" err="1"/>
              <a:t>Angiosperms</a:t>
            </a:r>
            <a:r>
              <a:rPr lang="fr-FR" dirty="0"/>
              <a:t> </a:t>
            </a:r>
            <a:r>
              <a:rPr lang="fr-FR" dirty="0" err="1"/>
              <a:t>Phylogeny</a:t>
            </a:r>
            <a:r>
              <a:rPr lang="fr-FR" dirty="0"/>
              <a:t> Group, lui a succédé avant d’être remplacée par la classification phylogénétique APG II (2003), puis la classification phylogénétique APG III (2009) et la dernière en date, la classification phylogénétique APG IV (2016). </a:t>
            </a:r>
          </a:p>
          <a:p>
            <a:r>
              <a:rPr lang="fr-FR" dirty="0"/>
              <a:t>On le voit, tout évolue en fonction de l’avancée des découvertes scientifiques sur le vivant. Et les controverses entre botanistes sont permanentes… Pour cette raison, il est fréquent de constater qu’une plante est parfois rangée dans une famille botanique, et d’autres fois, elle sera classée dans une autre famille répondant à une nouvelle classification des familles. </a:t>
            </a:r>
          </a:p>
          <a:p>
            <a:r>
              <a:rPr lang="fr-FR" dirty="0"/>
              <a:t>Par exemple, l’oignon a longtemps relevé de la famille des Alliacées qui a disparu des dernières classifications pour être remplacée par celle des Amaryllidacées.</a:t>
            </a:r>
          </a:p>
          <a:p>
            <a:r>
              <a:rPr lang="fr-FR" dirty="0"/>
              <a:t>Le nom d’une famille se termine en général par "</a:t>
            </a:r>
            <a:r>
              <a:rPr lang="fr-FR" dirty="0" err="1"/>
              <a:t>aceae</a:t>
            </a:r>
            <a:r>
              <a:rPr lang="fr-FR" dirty="0"/>
              <a:t>" ou "</a:t>
            </a:r>
            <a:r>
              <a:rPr lang="fr-FR" dirty="0" err="1"/>
              <a:t>acées</a:t>
            </a:r>
            <a:r>
              <a:rPr lang="fr-FR" dirty="0"/>
              <a:t>". Comme la famille réunit un ensemble de genres ayant des caractères communs, descendons d’un échelon.</a:t>
            </a:r>
          </a:p>
          <a:p>
            <a:endParaRPr lang="fr-FR" dirty="0"/>
          </a:p>
        </p:txBody>
      </p:sp>
      <p:sp>
        <p:nvSpPr>
          <p:cNvPr id="4" name="Espace réservé du numéro de diapositive 3"/>
          <p:cNvSpPr>
            <a:spLocks noGrp="1"/>
          </p:cNvSpPr>
          <p:nvPr>
            <p:ph type="sldNum" sz="quarter" idx="5"/>
          </p:nvPr>
        </p:nvSpPr>
        <p:spPr/>
        <p:txBody>
          <a:bodyPr/>
          <a:lstStyle/>
          <a:p>
            <a:fld id="{53D5090B-9DE0-4894-90DD-A5C8F8CE9CC2}" type="slidenum">
              <a:rPr lang="fr-FR" smtClean="0"/>
              <a:t>18</a:t>
            </a:fld>
            <a:endParaRPr lang="fr-FR"/>
          </a:p>
        </p:txBody>
      </p:sp>
    </p:spTree>
    <p:extLst>
      <p:ext uri="{BB962C8B-B14F-4D97-AF65-F5344CB8AC3E}">
        <p14:creationId xmlns:p14="http://schemas.microsoft.com/office/powerpoint/2010/main" val="170709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47D9E7A-F602-406E-984C-8AB04EACC947}" type="slidenum">
              <a:rPr lang="fr-FR" smtClean="0"/>
              <a:pPr>
                <a:defRPr/>
              </a:pPr>
              <a:t>20</a:t>
            </a:fld>
            <a:endParaRPr lang="fr-FR"/>
          </a:p>
        </p:txBody>
      </p:sp>
    </p:spTree>
    <p:extLst>
      <p:ext uri="{BB962C8B-B14F-4D97-AF65-F5344CB8AC3E}">
        <p14:creationId xmlns:p14="http://schemas.microsoft.com/office/powerpoint/2010/main" val="65850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2F41C41A-BFA4-4104-920A-032285B03C54}" type="datetime1">
              <a:rPr lang="fr-FR" smtClean="0"/>
              <a:t>11/03/2020</a:t>
            </a:fld>
            <a:endParaRPr lang="fr-FR" dirty="0"/>
          </a:p>
        </p:txBody>
      </p:sp>
      <p:sp>
        <p:nvSpPr>
          <p:cNvPr id="5" name="Espace réservé du pied de page 4"/>
          <p:cNvSpPr>
            <a:spLocks noGrp="1"/>
          </p:cNvSpPr>
          <p:nvPr>
            <p:ph type="ftr" sz="quarter" idx="11"/>
          </p:nvPr>
        </p:nvSpPr>
        <p:spPr/>
        <p:txBody>
          <a:bodyPr/>
          <a:lstStyle/>
          <a:p>
            <a:r>
              <a:rPr lang="fr-FR"/>
              <a:t>Titre de l’action         lieu </a:t>
            </a:r>
            <a:endParaRPr lang="fr-FR" dirty="0"/>
          </a:p>
        </p:txBody>
      </p:sp>
      <p:sp>
        <p:nvSpPr>
          <p:cNvPr id="6" name="Espace réservé du numéro de diapositive 5"/>
          <p:cNvSpPr>
            <a:spLocks noGrp="1"/>
          </p:cNvSpPr>
          <p:nvPr>
            <p:ph type="sldNum" sz="quarter" idx="12"/>
          </p:nvPr>
        </p:nvSpPr>
        <p:spPr/>
        <p:txBody>
          <a:bodyPr/>
          <a:lstStyle/>
          <a:p>
            <a:fld id="{0EAB6F3E-C70C-4CEC-A5A5-4B49CAAF349A}" type="slidenum">
              <a:rPr lang="fr-FR" smtClean="0"/>
              <a:t>‹N°›</a:t>
            </a:fld>
            <a:endParaRPr lang="fr-FR" dirty="0"/>
          </a:p>
        </p:txBody>
      </p:sp>
    </p:spTree>
    <p:extLst>
      <p:ext uri="{BB962C8B-B14F-4D97-AF65-F5344CB8AC3E}">
        <p14:creationId xmlns:p14="http://schemas.microsoft.com/office/powerpoint/2010/main" val="747985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CA672EAA-CEBA-409C-AB15-CD72E1989993}" type="datetime1">
              <a:rPr lang="fr-FR" smtClean="0"/>
              <a:t>11/03/2020</a:t>
            </a:fld>
            <a:endParaRPr lang="fr-FR"/>
          </a:p>
        </p:txBody>
      </p:sp>
      <p:sp>
        <p:nvSpPr>
          <p:cNvPr id="6" name="Espace réservé du pied de page 5"/>
          <p:cNvSpPr>
            <a:spLocks noGrp="1"/>
          </p:cNvSpPr>
          <p:nvPr>
            <p:ph type="ftr" sz="quarter" idx="11"/>
          </p:nvPr>
        </p:nvSpPr>
        <p:spPr/>
        <p:txBody>
          <a:bodyPr/>
          <a:lstStyle/>
          <a:p>
            <a:r>
              <a:rPr lang="fr-FR"/>
              <a:t>Titre de l’action         lieu </a:t>
            </a:r>
          </a:p>
        </p:txBody>
      </p:sp>
      <p:sp>
        <p:nvSpPr>
          <p:cNvPr id="7" name="Espace réservé du numéro de diapositive 6"/>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101840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67544" y="1412776"/>
            <a:ext cx="8229600" cy="4525963"/>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871E5EE-83D4-404E-9B4C-EF252E2AB42B}"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3962724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8BE1E15-7023-48D7-89DC-F03B93F25BFD}"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24546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D4534EB-4A2D-47E3-AD6E-2F14FC1F9C58}"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2844522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AF82A13-110C-44ED-A03C-E38E13105854}"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192082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60735AC-AC8F-42DB-AB13-584FFAEBDF70}"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2688856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4691533-6BE5-4F7C-9F31-7EA9657F1102}" type="datetime1">
              <a:rPr lang="fr-FR" smtClean="0"/>
              <a:t>11/03/2020</a:t>
            </a:fld>
            <a:endParaRPr lang="fr-FR"/>
          </a:p>
        </p:txBody>
      </p:sp>
      <p:sp>
        <p:nvSpPr>
          <p:cNvPr id="6" name="Espace réservé du pied de page 5"/>
          <p:cNvSpPr>
            <a:spLocks noGrp="1"/>
          </p:cNvSpPr>
          <p:nvPr>
            <p:ph type="ftr" sz="quarter" idx="11"/>
          </p:nvPr>
        </p:nvSpPr>
        <p:spPr/>
        <p:txBody>
          <a:bodyPr/>
          <a:lstStyle/>
          <a:p>
            <a:r>
              <a:rPr lang="fr-FR"/>
              <a:t>Titre de l’action         lieu </a:t>
            </a:r>
          </a:p>
        </p:txBody>
      </p:sp>
      <p:sp>
        <p:nvSpPr>
          <p:cNvPr id="7" name="Espace réservé du numéro de diapositive 6"/>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354774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31926B3-DC1F-42EC-9B32-5FCABF053F6E}" type="datetime1">
              <a:rPr lang="fr-FR" smtClean="0"/>
              <a:t>11/03/2020</a:t>
            </a:fld>
            <a:endParaRPr lang="fr-FR"/>
          </a:p>
        </p:txBody>
      </p:sp>
      <p:sp>
        <p:nvSpPr>
          <p:cNvPr id="8" name="Espace réservé du pied de page 7"/>
          <p:cNvSpPr>
            <a:spLocks noGrp="1"/>
          </p:cNvSpPr>
          <p:nvPr>
            <p:ph type="ftr" sz="quarter" idx="11"/>
          </p:nvPr>
        </p:nvSpPr>
        <p:spPr/>
        <p:txBody>
          <a:bodyPr/>
          <a:lstStyle/>
          <a:p>
            <a:r>
              <a:rPr lang="fr-FR"/>
              <a:t>Titre de l’action         lieu </a:t>
            </a:r>
          </a:p>
        </p:txBody>
      </p:sp>
      <p:sp>
        <p:nvSpPr>
          <p:cNvPr id="9" name="Espace réservé du numéro de diapositive 8"/>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3231636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95E4F9D-6666-48C8-8EAC-909BE162B017}" type="datetime1">
              <a:rPr lang="fr-FR" smtClean="0"/>
              <a:t>11/03/2020</a:t>
            </a:fld>
            <a:endParaRPr lang="fr-FR"/>
          </a:p>
        </p:txBody>
      </p:sp>
      <p:sp>
        <p:nvSpPr>
          <p:cNvPr id="4" name="Espace réservé du pied de page 3"/>
          <p:cNvSpPr>
            <a:spLocks noGrp="1"/>
          </p:cNvSpPr>
          <p:nvPr>
            <p:ph type="ftr" sz="quarter" idx="11"/>
          </p:nvPr>
        </p:nvSpPr>
        <p:spPr/>
        <p:txBody>
          <a:bodyPr/>
          <a:lstStyle/>
          <a:p>
            <a:r>
              <a:rPr lang="fr-FR"/>
              <a:t>Titre de l’action         lieu </a:t>
            </a:r>
          </a:p>
        </p:txBody>
      </p:sp>
      <p:sp>
        <p:nvSpPr>
          <p:cNvPr id="5" name="Espace réservé du numéro de diapositive 4"/>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2882899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FA81076-F095-4FCA-B87B-CD40298447DF}" type="datetime1">
              <a:rPr lang="fr-FR" smtClean="0"/>
              <a:t>11/03/2020</a:t>
            </a:fld>
            <a:endParaRPr lang="fr-FR"/>
          </a:p>
        </p:txBody>
      </p:sp>
      <p:sp>
        <p:nvSpPr>
          <p:cNvPr id="3" name="Espace réservé du pied de page 2"/>
          <p:cNvSpPr>
            <a:spLocks noGrp="1"/>
          </p:cNvSpPr>
          <p:nvPr>
            <p:ph type="ftr" sz="quarter" idx="11"/>
          </p:nvPr>
        </p:nvSpPr>
        <p:spPr/>
        <p:txBody>
          <a:bodyPr/>
          <a:lstStyle/>
          <a:p>
            <a:r>
              <a:rPr lang="fr-FR"/>
              <a:t>Titre de l’action         lieu </a:t>
            </a:r>
          </a:p>
        </p:txBody>
      </p:sp>
      <p:sp>
        <p:nvSpPr>
          <p:cNvPr id="4" name="Espace réservé du numéro de diapositive 3"/>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4127382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A29E5131-89CF-44D4-8B68-80B4086F0426}" type="datetime1">
              <a:rPr lang="fr-FR" smtClean="0"/>
              <a:t>11/03/2020</a:t>
            </a:fld>
            <a:endParaRPr lang="fr-FR"/>
          </a:p>
        </p:txBody>
      </p:sp>
      <p:sp>
        <p:nvSpPr>
          <p:cNvPr id="4" name="Espace réservé du pied de page 3"/>
          <p:cNvSpPr>
            <a:spLocks noGrp="1"/>
          </p:cNvSpPr>
          <p:nvPr>
            <p:ph type="ftr" sz="quarter" idx="11"/>
          </p:nvPr>
        </p:nvSpPr>
        <p:spPr/>
        <p:txBody>
          <a:bodyPr/>
          <a:lstStyle/>
          <a:p>
            <a:r>
              <a:rPr lang="fr-FR"/>
              <a:t>Titre de l’action         lieu </a:t>
            </a:r>
          </a:p>
        </p:txBody>
      </p:sp>
      <p:sp>
        <p:nvSpPr>
          <p:cNvPr id="5" name="Espace réservé du numéro de diapositive 4"/>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232640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F0B893F-33BE-4AB5-BD11-96F0ECFE5382}" type="datetime1">
              <a:rPr lang="fr-FR" smtClean="0"/>
              <a:t>11/03/2020</a:t>
            </a:fld>
            <a:endParaRPr lang="fr-FR"/>
          </a:p>
        </p:txBody>
      </p:sp>
      <p:sp>
        <p:nvSpPr>
          <p:cNvPr id="6" name="Espace réservé du pied de page 5"/>
          <p:cNvSpPr>
            <a:spLocks noGrp="1"/>
          </p:cNvSpPr>
          <p:nvPr>
            <p:ph type="ftr" sz="quarter" idx="11"/>
          </p:nvPr>
        </p:nvSpPr>
        <p:spPr/>
        <p:txBody>
          <a:bodyPr/>
          <a:lstStyle/>
          <a:p>
            <a:r>
              <a:rPr lang="fr-FR"/>
              <a:t>Titre de l’action         lieu </a:t>
            </a:r>
          </a:p>
        </p:txBody>
      </p:sp>
      <p:sp>
        <p:nvSpPr>
          <p:cNvPr id="7" name="Espace réservé du numéro de diapositive 6"/>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3132566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43F584D-DCEC-43D0-9B88-42CCB0BA5360}" type="datetime1">
              <a:rPr lang="fr-FR" smtClean="0"/>
              <a:t>11/03/2020</a:t>
            </a:fld>
            <a:endParaRPr lang="fr-FR"/>
          </a:p>
        </p:txBody>
      </p:sp>
      <p:sp>
        <p:nvSpPr>
          <p:cNvPr id="6" name="Espace réservé du pied de page 5"/>
          <p:cNvSpPr>
            <a:spLocks noGrp="1"/>
          </p:cNvSpPr>
          <p:nvPr>
            <p:ph type="ftr" sz="quarter" idx="11"/>
          </p:nvPr>
        </p:nvSpPr>
        <p:spPr/>
        <p:txBody>
          <a:bodyPr/>
          <a:lstStyle/>
          <a:p>
            <a:r>
              <a:rPr lang="fr-FR"/>
              <a:t>Titre de l’action         lieu </a:t>
            </a:r>
          </a:p>
        </p:txBody>
      </p:sp>
      <p:sp>
        <p:nvSpPr>
          <p:cNvPr id="7" name="Espace réservé du numéro de diapositive 6"/>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1875211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57A5692-979A-47E6-AFB6-4C07027AE9FD}"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422274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892C0FE-2A0D-4750-97D9-87B94D647703}"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38F97CCE-7AE7-4AD5-9F33-0AE7A8CD9593}" type="slidenum">
              <a:rPr lang="fr-FR" smtClean="0"/>
              <a:t>‹N°›</a:t>
            </a:fld>
            <a:endParaRPr lang="fr-FR"/>
          </a:p>
        </p:txBody>
      </p:sp>
    </p:spTree>
    <p:extLst>
      <p:ext uri="{BB962C8B-B14F-4D97-AF65-F5344CB8AC3E}">
        <p14:creationId xmlns:p14="http://schemas.microsoft.com/office/powerpoint/2010/main" val="1833023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67544" y="1412776"/>
            <a:ext cx="82296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01518A2-8856-4C96-9F77-942AC24907FC}"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2314895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F3CE768-7E92-4CD7-9BAE-9AA8A8334793}" type="datetime1">
              <a:rPr lang="fr-FR" smtClean="0"/>
              <a:t>11/03/2020</a:t>
            </a:fld>
            <a:endParaRPr lang="fr-FR"/>
          </a:p>
        </p:txBody>
      </p:sp>
      <p:sp>
        <p:nvSpPr>
          <p:cNvPr id="5" name="Espace réservé du pied de page 4"/>
          <p:cNvSpPr>
            <a:spLocks noGrp="1"/>
          </p:cNvSpPr>
          <p:nvPr>
            <p:ph type="ftr" sz="quarter" idx="11"/>
          </p:nvPr>
        </p:nvSpPr>
        <p:spPr/>
        <p:txBody>
          <a:bodyPr/>
          <a:lstStyle/>
          <a:p>
            <a:r>
              <a:rPr lang="fr-FR"/>
              <a:t>Titre de l’action         lieu </a:t>
            </a:r>
          </a:p>
        </p:txBody>
      </p:sp>
      <p:sp>
        <p:nvSpPr>
          <p:cNvPr id="6" name="Espace réservé du numéro de diapositive 5"/>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91400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7C00F9F3-5E66-49FF-8D92-C58CB2778A10}" type="datetime1">
              <a:rPr lang="fr-FR" smtClean="0"/>
              <a:t>11/03/2020</a:t>
            </a:fld>
            <a:endParaRPr lang="fr-FR"/>
          </a:p>
        </p:txBody>
      </p:sp>
      <p:sp>
        <p:nvSpPr>
          <p:cNvPr id="6" name="Espace réservé du pied de page 5"/>
          <p:cNvSpPr>
            <a:spLocks noGrp="1"/>
          </p:cNvSpPr>
          <p:nvPr>
            <p:ph type="ftr" sz="quarter" idx="11"/>
          </p:nvPr>
        </p:nvSpPr>
        <p:spPr/>
        <p:txBody>
          <a:bodyPr/>
          <a:lstStyle/>
          <a:p>
            <a:r>
              <a:rPr lang="fr-FR"/>
              <a:t>Titre de l’action         lieu </a:t>
            </a:r>
          </a:p>
        </p:txBody>
      </p:sp>
      <p:sp>
        <p:nvSpPr>
          <p:cNvPr id="7" name="Espace réservé du numéro de diapositive 6"/>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86534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E5E17005-D87F-4E1C-B6E9-1B3E83376130}" type="datetime1">
              <a:rPr lang="fr-FR" smtClean="0"/>
              <a:t>11/03/2020</a:t>
            </a:fld>
            <a:endParaRPr lang="fr-FR"/>
          </a:p>
        </p:txBody>
      </p:sp>
      <p:sp>
        <p:nvSpPr>
          <p:cNvPr id="8" name="Espace réservé du pied de page 7"/>
          <p:cNvSpPr>
            <a:spLocks noGrp="1"/>
          </p:cNvSpPr>
          <p:nvPr>
            <p:ph type="ftr" sz="quarter" idx="11"/>
          </p:nvPr>
        </p:nvSpPr>
        <p:spPr/>
        <p:txBody>
          <a:bodyPr/>
          <a:lstStyle/>
          <a:p>
            <a:r>
              <a:rPr lang="fr-FR"/>
              <a:t>Titre de l’action         lieu </a:t>
            </a:r>
          </a:p>
        </p:txBody>
      </p:sp>
      <p:sp>
        <p:nvSpPr>
          <p:cNvPr id="9" name="Espace réservé du numéro de diapositive 8"/>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3730260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28ABCE6B-C436-4BC1-8F80-C9696B115693}" type="datetime1">
              <a:rPr lang="fr-FR" smtClean="0"/>
              <a:t>11/03/2020</a:t>
            </a:fld>
            <a:endParaRPr lang="fr-FR"/>
          </a:p>
        </p:txBody>
      </p:sp>
      <p:sp>
        <p:nvSpPr>
          <p:cNvPr id="4" name="Espace réservé du pied de page 3"/>
          <p:cNvSpPr>
            <a:spLocks noGrp="1"/>
          </p:cNvSpPr>
          <p:nvPr>
            <p:ph type="ftr" sz="quarter" idx="11"/>
          </p:nvPr>
        </p:nvSpPr>
        <p:spPr/>
        <p:txBody>
          <a:bodyPr/>
          <a:lstStyle/>
          <a:p>
            <a:r>
              <a:rPr lang="fr-FR"/>
              <a:t>Titre de l’action         lieu </a:t>
            </a:r>
          </a:p>
        </p:txBody>
      </p:sp>
      <p:sp>
        <p:nvSpPr>
          <p:cNvPr id="5" name="Espace réservé du numéro de diapositive 4"/>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295658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87E040C0-F2B8-4AB1-B0B4-83AB219B1271}" type="datetime1">
              <a:rPr lang="fr-FR" smtClean="0"/>
              <a:t>11/03/2020</a:t>
            </a:fld>
            <a:endParaRPr lang="fr-FR"/>
          </a:p>
        </p:txBody>
      </p:sp>
      <p:sp>
        <p:nvSpPr>
          <p:cNvPr id="3" name="Espace réservé du pied de page 2"/>
          <p:cNvSpPr>
            <a:spLocks noGrp="1"/>
          </p:cNvSpPr>
          <p:nvPr>
            <p:ph type="ftr" sz="quarter" idx="11"/>
          </p:nvPr>
        </p:nvSpPr>
        <p:spPr/>
        <p:txBody>
          <a:bodyPr/>
          <a:lstStyle/>
          <a:p>
            <a:r>
              <a:rPr lang="fr-FR"/>
              <a:t>Titre de l’action         lieu </a:t>
            </a:r>
          </a:p>
        </p:txBody>
      </p:sp>
      <p:sp>
        <p:nvSpPr>
          <p:cNvPr id="4" name="Espace réservé du numéro de diapositive 3"/>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3832070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456FAFEA-A8FB-44E2-8CC6-1D8D7DF1DF42}" type="datetime1">
              <a:rPr lang="fr-FR" smtClean="0"/>
              <a:t>11/03/2020</a:t>
            </a:fld>
            <a:endParaRPr lang="fr-FR"/>
          </a:p>
        </p:txBody>
      </p:sp>
      <p:sp>
        <p:nvSpPr>
          <p:cNvPr id="6" name="Espace réservé du pied de page 5"/>
          <p:cNvSpPr>
            <a:spLocks noGrp="1"/>
          </p:cNvSpPr>
          <p:nvPr>
            <p:ph type="ftr" sz="quarter" idx="11"/>
          </p:nvPr>
        </p:nvSpPr>
        <p:spPr/>
        <p:txBody>
          <a:bodyPr/>
          <a:lstStyle/>
          <a:p>
            <a:r>
              <a:rPr lang="fr-FR"/>
              <a:t>Titre de l’action         lieu </a:t>
            </a:r>
          </a:p>
        </p:txBody>
      </p:sp>
      <p:sp>
        <p:nvSpPr>
          <p:cNvPr id="7" name="Espace réservé du numéro de diapositive 6"/>
          <p:cNvSpPr>
            <a:spLocks noGrp="1"/>
          </p:cNvSpPr>
          <p:nvPr>
            <p:ph type="sldNum" sz="quarter" idx="12"/>
          </p:nvPr>
        </p:nvSpPr>
        <p:spPr/>
        <p:txBody>
          <a:bodyPr/>
          <a:lstStyle/>
          <a:p>
            <a:fld id="{0EAB6F3E-C70C-4CEC-A5A5-4B49CAAF349A}" type="slidenum">
              <a:rPr lang="fr-FR" smtClean="0"/>
              <a:t>‹N°›</a:t>
            </a:fld>
            <a:endParaRPr lang="fr-FR"/>
          </a:p>
        </p:txBody>
      </p:sp>
    </p:spTree>
    <p:extLst>
      <p:ext uri="{BB962C8B-B14F-4D97-AF65-F5344CB8AC3E}">
        <p14:creationId xmlns:p14="http://schemas.microsoft.com/office/powerpoint/2010/main" val="3801964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Titre de l’action         lieu </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B6F3E-C70C-4CEC-A5A5-4B49CAAF349A}" type="slidenum">
              <a:rPr lang="fr-FR" smtClean="0"/>
              <a:t>‹N°›</a:t>
            </a:fld>
            <a:endParaRPr lang="fr-FR"/>
          </a:p>
        </p:txBody>
      </p:sp>
    </p:spTree>
    <p:extLst>
      <p:ext uri="{BB962C8B-B14F-4D97-AF65-F5344CB8AC3E}">
        <p14:creationId xmlns:p14="http://schemas.microsoft.com/office/powerpoint/2010/main" val="235745268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56865-2C0F-492E-9439-2068FD90D292}" type="datetime1">
              <a:rPr lang="fr-FR" smtClean="0"/>
              <a:t>11/03/2020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Titre de l’action         lieu </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97CCE-7AE7-4AD5-9F33-0AE7A8CD9593}" type="slidenum">
              <a:rPr lang="fr-FR" smtClean="0"/>
              <a:t>‹N°›</a:t>
            </a:fld>
            <a:endParaRPr lang="fr-FR"/>
          </a:p>
        </p:txBody>
      </p:sp>
    </p:spTree>
    <p:extLst>
      <p:ext uri="{BB962C8B-B14F-4D97-AF65-F5344CB8AC3E}">
        <p14:creationId xmlns:p14="http://schemas.microsoft.com/office/powerpoint/2010/main" val="34917959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2.jp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hyperlink" Target="https://www.ecole-des-sciences-bergerac.com/projet-alimentation-et-edd"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9" name="Rectangle à coins arrondis 18"/>
          <p:cNvSpPr/>
          <p:nvPr/>
        </p:nvSpPr>
        <p:spPr>
          <a:xfrm>
            <a:off x="1114633" y="1484784"/>
            <a:ext cx="6912768" cy="144016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i="1" dirty="0">
                <a:solidFill>
                  <a:schemeClr val="tx1"/>
                </a:solidFill>
              </a:rPr>
              <a:t>Alimentation et développement durable</a:t>
            </a:r>
            <a:endParaRPr lang="fr-FR" sz="4400" dirty="0">
              <a:solidFill>
                <a:schemeClr val="tx1"/>
              </a:solidFill>
              <a:latin typeface="Arial" pitchFamily="34" charset="0"/>
              <a:cs typeface="Arial" pitchFamily="34" charset="0"/>
            </a:endParaRPr>
          </a:p>
        </p:txBody>
      </p:sp>
      <p:grpSp>
        <p:nvGrpSpPr>
          <p:cNvPr id="5" name="Groupe 4"/>
          <p:cNvGrpSpPr/>
          <p:nvPr/>
        </p:nvGrpSpPr>
        <p:grpSpPr>
          <a:xfrm>
            <a:off x="2059402" y="5322771"/>
            <a:ext cx="5146710" cy="648222"/>
            <a:chOff x="1754611" y="5483640"/>
            <a:chExt cx="6450646" cy="802930"/>
          </a:xfrm>
        </p:grpSpPr>
        <p:grpSp>
          <p:nvGrpSpPr>
            <p:cNvPr id="10" name="Groupe 9"/>
            <p:cNvGrpSpPr/>
            <p:nvPr/>
          </p:nvGrpSpPr>
          <p:grpSpPr>
            <a:xfrm>
              <a:off x="1754611" y="5579433"/>
              <a:ext cx="6450646" cy="534725"/>
              <a:chOff x="2156219" y="5347244"/>
              <a:chExt cx="5842970" cy="495301"/>
            </a:xfrm>
          </p:grpSpPr>
          <p:pic>
            <p:nvPicPr>
              <p:cNvPr id="1047"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219" y="5347244"/>
                <a:ext cx="1181100" cy="449263"/>
              </a:xfrm>
              <a:prstGeom prst="rect">
                <a:avLst/>
              </a:prstGeom>
              <a:noFill/>
              <a:extLst>
                <a:ext uri="{909E8E84-426E-40DD-AFC4-6F175D3DCCD1}">
                  <a14:hiddenFill xmlns:a14="http://schemas.microsoft.com/office/drawing/2010/main">
                    <a:solidFill>
                      <a:srgbClr val="FFFFFF"/>
                    </a:solidFill>
                  </a14:hiddenFill>
                </a:ext>
              </a:extLst>
            </p:spPr>
          </p:pic>
          <p:pic>
            <p:nvPicPr>
              <p:cNvPr id="1046" name="Image 1" descr="Logo_ComUEAquitaine_CMJ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591" y="5385345"/>
                <a:ext cx="8604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5419476"/>
                <a:ext cx="1303338" cy="388938"/>
              </a:xfrm>
              <a:prstGeom prst="rect">
                <a:avLst/>
              </a:prstGeom>
              <a:noFill/>
              <a:extLst>
                <a:ext uri="{909E8E84-426E-40DD-AFC4-6F175D3DCCD1}">
                  <a14:hiddenFill xmlns:a14="http://schemas.microsoft.com/office/drawing/2010/main">
                    <a:solidFill>
                      <a:srgbClr val="FFFFFF"/>
                    </a:solidFill>
                  </a14:hiddenFill>
                </a:ext>
              </a:extLst>
            </p:spPr>
          </p:pic>
          <p:pic>
            <p:nvPicPr>
              <p:cNvPr id="1043" name="Image 2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5385345"/>
                <a:ext cx="1050925" cy="45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1469" y="5483640"/>
              <a:ext cx="724389" cy="802930"/>
            </a:xfrm>
            <a:prstGeom prst="rect">
              <a:avLst/>
            </a:prstGeom>
          </p:spPr>
        </p:pic>
      </p:grpSp>
      <p:sp>
        <p:nvSpPr>
          <p:cNvPr id="24" name="ZoneTexte 23"/>
          <p:cNvSpPr txBox="1"/>
          <p:nvPr/>
        </p:nvSpPr>
        <p:spPr>
          <a:xfrm>
            <a:off x="1356393" y="3189767"/>
            <a:ext cx="6552728" cy="523220"/>
          </a:xfrm>
          <a:prstGeom prst="rect">
            <a:avLst/>
          </a:prstGeom>
          <a:noFill/>
        </p:spPr>
        <p:txBody>
          <a:bodyPr wrap="square" rtlCol="0">
            <a:spAutoFit/>
          </a:bodyPr>
          <a:lstStyle/>
          <a:p>
            <a:pPr algn="ctr"/>
            <a:r>
              <a:rPr lang="fr-FR" sz="2800" dirty="0"/>
              <a:t>Les partenaires de cette action </a:t>
            </a:r>
          </a:p>
        </p:txBody>
      </p:sp>
      <p:grpSp>
        <p:nvGrpSpPr>
          <p:cNvPr id="26" name="Groupe 25"/>
          <p:cNvGrpSpPr/>
          <p:nvPr/>
        </p:nvGrpSpPr>
        <p:grpSpPr>
          <a:xfrm>
            <a:off x="0" y="4979"/>
            <a:ext cx="9144000" cy="903741"/>
            <a:chOff x="0" y="4979"/>
            <a:chExt cx="9144000" cy="903741"/>
          </a:xfrm>
        </p:grpSpPr>
        <p:sp>
          <p:nvSpPr>
            <p:cNvPr id="27" name="Rectangle 26"/>
            <p:cNvSpPr/>
            <p:nvPr/>
          </p:nvSpPr>
          <p:spPr>
            <a:xfrm>
              <a:off x="0" y="4979"/>
              <a:ext cx="9144000" cy="9037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b="1" dirty="0">
                <a:latin typeface="Arial" pitchFamily="34" charset="0"/>
                <a:cs typeface="Arial" pitchFamily="34" charset="0"/>
              </a:endParaRPr>
            </a:p>
          </p:txBody>
        </p:sp>
        <p:pic>
          <p:nvPicPr>
            <p:cNvPr id="28" name="Imag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8731" y="44624"/>
              <a:ext cx="1908052" cy="829058"/>
            </a:xfrm>
            <a:prstGeom prst="rect">
              <a:avLst/>
            </a:prstGeom>
          </p:spPr>
        </p:pic>
      </p:grpSp>
      <p:sp>
        <p:nvSpPr>
          <p:cNvPr id="17" name="Rectangle 16"/>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3" name="Espace réservé du pied de page 2"/>
          <p:cNvSpPr>
            <a:spLocks noGrp="1"/>
          </p:cNvSpPr>
          <p:nvPr>
            <p:ph type="ftr" sz="quarter" idx="11"/>
          </p:nvPr>
        </p:nvSpPr>
        <p:spPr>
          <a:xfrm>
            <a:off x="204160" y="6396884"/>
            <a:ext cx="7464184" cy="365125"/>
          </a:xfrm>
        </p:spPr>
        <p:txBody>
          <a:bodyPr/>
          <a:lstStyle/>
          <a:p>
            <a:r>
              <a:rPr lang="fr-FR" sz="1800" b="1" i="1" dirty="0">
                <a:solidFill>
                  <a:schemeClr val="bg1"/>
                </a:solidFill>
              </a:rPr>
              <a:t>Alimentation et développement durable                                             Bergerac </a:t>
            </a: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2572" y="3827723"/>
            <a:ext cx="1973349" cy="1186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Mauricette\Documents\1MPLSAq\PARTENAIRES\partenaires-logos\ville de Bergera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6939" y="4047102"/>
            <a:ext cx="1304925" cy="81915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able&#10;&#10;Description générée automatiquement">
            <a:extLst>
              <a:ext uri="{FF2B5EF4-FFF2-40B4-BE49-F238E27FC236}">
                <a16:creationId xmlns:a16="http://schemas.microsoft.com/office/drawing/2014/main" id="{B27D93D2-0018-9A41-A6E4-34D4102B24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1452" y="4013902"/>
            <a:ext cx="2324100" cy="914400"/>
          </a:xfrm>
          <a:prstGeom prst="rect">
            <a:avLst/>
          </a:prstGeom>
        </p:spPr>
      </p:pic>
    </p:spTree>
    <p:extLst>
      <p:ext uri="{BB962C8B-B14F-4D97-AF65-F5344CB8AC3E}">
        <p14:creationId xmlns:p14="http://schemas.microsoft.com/office/powerpoint/2010/main" val="4273507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un outil pédagogique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8" name="Rectangle 7">
            <a:extLst>
              <a:ext uri="{FF2B5EF4-FFF2-40B4-BE49-F238E27FC236}">
                <a16:creationId xmlns:a16="http://schemas.microsoft.com/office/drawing/2014/main" id="{B32B6AC8-7DEF-FB47-8A31-AAB366004933}"/>
              </a:ext>
            </a:extLst>
          </p:cNvPr>
          <p:cNvSpPr/>
          <p:nvPr/>
        </p:nvSpPr>
        <p:spPr>
          <a:xfrm>
            <a:off x="370813" y="2009341"/>
            <a:ext cx="8457741" cy="646331"/>
          </a:xfrm>
          <a:prstGeom prst="rect">
            <a:avLst/>
          </a:prstGeom>
        </p:spPr>
        <p:txBody>
          <a:bodyPr wrap="square">
            <a:spAutoFit/>
          </a:bodyPr>
          <a:lstStyle/>
          <a:p>
            <a:r>
              <a:rPr lang="fr-FR" dirty="0"/>
              <a:t>- les plantes ont des besoins différents; en les faisant se succéder chacune prélève dans le sol une nourriture équilibrée et adaptée</a:t>
            </a:r>
            <a:r>
              <a:rPr lang="fr-FR" sz="1400" dirty="0"/>
              <a:t> </a:t>
            </a:r>
          </a:p>
        </p:txBody>
      </p:sp>
      <p:sp>
        <p:nvSpPr>
          <p:cNvPr id="16" name="ZoneTexte 15">
            <a:extLst>
              <a:ext uri="{FF2B5EF4-FFF2-40B4-BE49-F238E27FC236}">
                <a16:creationId xmlns:a16="http://schemas.microsoft.com/office/drawing/2014/main" id="{EC981008-4F39-5048-A711-F6EB3A561795}"/>
              </a:ext>
            </a:extLst>
          </p:cNvPr>
          <p:cNvSpPr txBox="1"/>
          <p:nvPr/>
        </p:nvSpPr>
        <p:spPr>
          <a:xfrm>
            <a:off x="204160" y="979897"/>
            <a:ext cx="2462662" cy="369332"/>
          </a:xfrm>
          <a:prstGeom prst="rect">
            <a:avLst/>
          </a:prstGeom>
          <a:solidFill>
            <a:schemeClr val="bg1">
              <a:lumMod val="85000"/>
            </a:schemeClr>
          </a:solidFill>
        </p:spPr>
        <p:txBody>
          <a:bodyPr wrap="none" rtlCol="0">
            <a:spAutoFit/>
          </a:bodyPr>
          <a:lstStyle/>
          <a:p>
            <a:r>
              <a:rPr lang="fr-FR" dirty="0"/>
              <a:t>2- Rotation des cultures</a:t>
            </a:r>
          </a:p>
        </p:txBody>
      </p:sp>
      <p:sp>
        <p:nvSpPr>
          <p:cNvPr id="6" name="Rectangle 5">
            <a:extLst>
              <a:ext uri="{FF2B5EF4-FFF2-40B4-BE49-F238E27FC236}">
                <a16:creationId xmlns:a16="http://schemas.microsoft.com/office/drawing/2014/main" id="{C859AAAB-5370-914B-9B4D-BEE82845CC71}"/>
              </a:ext>
            </a:extLst>
          </p:cNvPr>
          <p:cNvSpPr/>
          <p:nvPr/>
        </p:nvSpPr>
        <p:spPr>
          <a:xfrm>
            <a:off x="370813" y="2751897"/>
            <a:ext cx="8634393" cy="923330"/>
          </a:xfrm>
          <a:prstGeom prst="rect">
            <a:avLst/>
          </a:prstGeom>
        </p:spPr>
        <p:txBody>
          <a:bodyPr wrap="square">
            <a:spAutoFit/>
          </a:bodyPr>
          <a:lstStyle/>
          <a:p>
            <a:r>
              <a:rPr lang="fr-FR" dirty="0">
                <a:solidFill>
                  <a:srgbClr val="000000"/>
                </a:solidFill>
                <a:latin typeface="Calibri" panose="020F0502020204030204" pitchFamily="34" charset="0"/>
                <a:ea typeface="Calibri" panose="020F0502020204030204" pitchFamily="34" charset="0"/>
              </a:rPr>
              <a:t>- nombre de maladies et de parasites sont inféodés à une espèce, comme ils hibernent le plus souvent sur place, il ne faut pas placer la même culture deux années de suite dans un même lieu</a:t>
            </a:r>
            <a:r>
              <a:rPr lang="fr-FR" dirty="0"/>
              <a:t> </a:t>
            </a:r>
          </a:p>
        </p:txBody>
      </p:sp>
      <p:sp>
        <p:nvSpPr>
          <p:cNvPr id="7" name="ZoneTexte 6">
            <a:extLst>
              <a:ext uri="{FF2B5EF4-FFF2-40B4-BE49-F238E27FC236}">
                <a16:creationId xmlns:a16="http://schemas.microsoft.com/office/drawing/2014/main" id="{ABD7D2BB-8F26-B445-B739-5B4DC51C7FFA}"/>
              </a:ext>
            </a:extLst>
          </p:cNvPr>
          <p:cNvSpPr txBox="1"/>
          <p:nvPr/>
        </p:nvSpPr>
        <p:spPr>
          <a:xfrm>
            <a:off x="204160" y="1503098"/>
            <a:ext cx="1633781" cy="369332"/>
          </a:xfrm>
          <a:prstGeom prst="rect">
            <a:avLst/>
          </a:prstGeom>
          <a:noFill/>
        </p:spPr>
        <p:txBody>
          <a:bodyPr wrap="none" rtlCol="0">
            <a:spAutoFit/>
          </a:bodyPr>
          <a:lstStyle/>
          <a:p>
            <a:r>
              <a:rPr lang="fr-FR" u="sng" dirty="0"/>
              <a:t>Deux principes:</a:t>
            </a:r>
          </a:p>
        </p:txBody>
      </p:sp>
      <p:sp>
        <p:nvSpPr>
          <p:cNvPr id="15" name="ZoneTexte 14">
            <a:extLst>
              <a:ext uri="{FF2B5EF4-FFF2-40B4-BE49-F238E27FC236}">
                <a16:creationId xmlns:a16="http://schemas.microsoft.com/office/drawing/2014/main" id="{84F5A850-850B-2040-A763-B725EEB15D89}"/>
              </a:ext>
            </a:extLst>
          </p:cNvPr>
          <p:cNvSpPr txBox="1"/>
          <p:nvPr/>
        </p:nvSpPr>
        <p:spPr>
          <a:xfrm>
            <a:off x="204160" y="3729149"/>
            <a:ext cx="4986237" cy="369332"/>
          </a:xfrm>
          <a:prstGeom prst="rect">
            <a:avLst/>
          </a:prstGeom>
          <a:noFill/>
        </p:spPr>
        <p:txBody>
          <a:bodyPr wrap="none" rtlCol="0">
            <a:spAutoFit/>
          </a:bodyPr>
          <a:lstStyle/>
          <a:p>
            <a:r>
              <a:rPr lang="fr-FR" dirty="0"/>
              <a:t>Dans la pratique, on s’efforce de respecter </a:t>
            </a:r>
            <a:r>
              <a:rPr lang="fr-FR" u="sng" dirty="0"/>
              <a:t>4 règles:</a:t>
            </a:r>
          </a:p>
        </p:txBody>
      </p:sp>
      <p:sp>
        <p:nvSpPr>
          <p:cNvPr id="17" name="ZoneTexte 16">
            <a:extLst>
              <a:ext uri="{FF2B5EF4-FFF2-40B4-BE49-F238E27FC236}">
                <a16:creationId xmlns:a16="http://schemas.microsoft.com/office/drawing/2014/main" id="{9AF2B31C-11E6-1A47-802B-23DBC4E0B4A9}"/>
              </a:ext>
            </a:extLst>
          </p:cNvPr>
          <p:cNvSpPr txBox="1"/>
          <p:nvPr/>
        </p:nvSpPr>
        <p:spPr>
          <a:xfrm>
            <a:off x="0" y="4160719"/>
            <a:ext cx="9144000" cy="2308324"/>
          </a:xfrm>
          <a:prstGeom prst="rect">
            <a:avLst/>
          </a:prstGeom>
          <a:noFill/>
        </p:spPr>
        <p:txBody>
          <a:bodyPr wrap="square" rtlCol="0">
            <a:spAutoFit/>
          </a:bodyPr>
          <a:lstStyle/>
          <a:p>
            <a:r>
              <a:rPr lang="fr-FR" dirty="0"/>
              <a:t>1 - Faire alterner des plantes ayant des </a:t>
            </a:r>
            <a:r>
              <a:rPr lang="fr-FR" b="1" dirty="0"/>
              <a:t>systèmes végétatifs </a:t>
            </a:r>
            <a:r>
              <a:rPr lang="fr-FR" dirty="0"/>
              <a:t>différents :  </a:t>
            </a:r>
          </a:p>
          <a:p>
            <a:r>
              <a:rPr lang="fr-FR" b="1" dirty="0"/>
              <a:t>légumes - feuilles </a:t>
            </a:r>
            <a:r>
              <a:rPr lang="fr-FR" dirty="0"/>
              <a:t>: ail, bettes, cardons, céleris à côtes, chicorées, choux, épinards, fenouils, laitues, mâches, oignons, pissenlits, poireaux, … </a:t>
            </a:r>
          </a:p>
          <a:p>
            <a:r>
              <a:rPr lang="fr-FR" b="1" dirty="0"/>
              <a:t>légumes - tubercules (racines ou tiges) </a:t>
            </a:r>
            <a:r>
              <a:rPr lang="fr-FR" dirty="0"/>
              <a:t>: betteraves, carottes, céleri - rave, navet, panais, radis, pommes de terre, topinambours, …</a:t>
            </a:r>
          </a:p>
          <a:p>
            <a:r>
              <a:rPr lang="fr-FR" b="1" dirty="0"/>
              <a:t>légumes - fruits </a:t>
            </a:r>
            <a:r>
              <a:rPr lang="fr-FR" dirty="0"/>
              <a:t>: concombres, courges, melons, tomates, …</a:t>
            </a:r>
          </a:p>
          <a:p>
            <a:r>
              <a:rPr lang="fr-FR" b="1" dirty="0"/>
              <a:t>Légumes - graines (légumineuses) </a:t>
            </a:r>
            <a:r>
              <a:rPr lang="fr-FR" dirty="0"/>
              <a:t>: fèves, haricots, pois, soja, lentilles, … </a:t>
            </a:r>
          </a:p>
          <a:p>
            <a:endParaRPr lang="fr-FR" dirty="0"/>
          </a:p>
        </p:txBody>
      </p:sp>
    </p:spTree>
    <p:extLst>
      <p:ext uri="{BB962C8B-B14F-4D97-AF65-F5344CB8AC3E}">
        <p14:creationId xmlns:p14="http://schemas.microsoft.com/office/powerpoint/2010/main" val="257303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un outil pédagogique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16" name="ZoneTexte 15">
            <a:extLst>
              <a:ext uri="{FF2B5EF4-FFF2-40B4-BE49-F238E27FC236}">
                <a16:creationId xmlns:a16="http://schemas.microsoft.com/office/drawing/2014/main" id="{EC981008-4F39-5048-A711-F6EB3A561795}"/>
              </a:ext>
            </a:extLst>
          </p:cNvPr>
          <p:cNvSpPr txBox="1"/>
          <p:nvPr/>
        </p:nvSpPr>
        <p:spPr>
          <a:xfrm>
            <a:off x="204160" y="979897"/>
            <a:ext cx="2462662" cy="369332"/>
          </a:xfrm>
          <a:prstGeom prst="rect">
            <a:avLst/>
          </a:prstGeom>
          <a:solidFill>
            <a:schemeClr val="bg1">
              <a:lumMod val="85000"/>
            </a:schemeClr>
          </a:solidFill>
        </p:spPr>
        <p:txBody>
          <a:bodyPr wrap="none" rtlCol="0">
            <a:spAutoFit/>
          </a:bodyPr>
          <a:lstStyle/>
          <a:p>
            <a:r>
              <a:rPr lang="fr-FR" dirty="0"/>
              <a:t>2- Rotation des cultures</a:t>
            </a:r>
          </a:p>
        </p:txBody>
      </p:sp>
      <p:sp>
        <p:nvSpPr>
          <p:cNvPr id="11" name="ZoneTexte 10">
            <a:extLst>
              <a:ext uri="{FF2B5EF4-FFF2-40B4-BE49-F238E27FC236}">
                <a16:creationId xmlns:a16="http://schemas.microsoft.com/office/drawing/2014/main" id="{3535731F-3C6C-B34D-A19E-699E4FEBBD3C}"/>
              </a:ext>
            </a:extLst>
          </p:cNvPr>
          <p:cNvSpPr txBox="1"/>
          <p:nvPr/>
        </p:nvSpPr>
        <p:spPr>
          <a:xfrm>
            <a:off x="180134" y="1441005"/>
            <a:ext cx="8539963" cy="2031325"/>
          </a:xfrm>
          <a:prstGeom prst="rect">
            <a:avLst/>
          </a:prstGeom>
          <a:noFill/>
        </p:spPr>
        <p:txBody>
          <a:bodyPr wrap="square" rtlCol="0">
            <a:spAutoFit/>
          </a:bodyPr>
          <a:lstStyle/>
          <a:p>
            <a:r>
              <a:rPr lang="fr-FR" dirty="0"/>
              <a:t>2 - Éviter de faire se succéder deux plantes de mode végétatif différent mais appartenant à la même </a:t>
            </a:r>
            <a:r>
              <a:rPr lang="fr-FR" b="1" dirty="0"/>
              <a:t>famille botanique</a:t>
            </a:r>
            <a:r>
              <a:rPr lang="fr-FR" dirty="0"/>
              <a:t> : </a:t>
            </a:r>
          </a:p>
          <a:p>
            <a:r>
              <a:rPr lang="fr-FR" dirty="0"/>
              <a:t>- betteraves, blettes et épinards (famille de Chénopodiacées) </a:t>
            </a:r>
          </a:p>
          <a:p>
            <a:r>
              <a:rPr lang="fr-FR" dirty="0"/>
              <a:t>- céleris à côtes et céleris raves ou carottes (famille des </a:t>
            </a:r>
            <a:r>
              <a:rPr lang="fr-FR" dirty="0" err="1"/>
              <a:t>Apiacées</a:t>
            </a:r>
            <a:r>
              <a:rPr lang="fr-FR" dirty="0"/>
              <a:t>) </a:t>
            </a:r>
          </a:p>
          <a:p>
            <a:r>
              <a:rPr lang="fr-FR" dirty="0"/>
              <a:t>- salsifis et chicorées, laitues ou pissenlit (famille des Astéracées) </a:t>
            </a:r>
          </a:p>
          <a:p>
            <a:r>
              <a:rPr lang="fr-FR" dirty="0"/>
              <a:t>- tomates et pommes de terre (famille des Solanacées) </a:t>
            </a:r>
          </a:p>
          <a:p>
            <a:r>
              <a:rPr lang="fr-FR" dirty="0"/>
              <a:t>- choux, radis, cresson, navet (famille des </a:t>
            </a:r>
            <a:r>
              <a:rPr lang="fr-FR" dirty="0" err="1"/>
              <a:t>Brassicacées</a:t>
            </a:r>
            <a:r>
              <a:rPr lang="fr-FR" dirty="0"/>
              <a:t>)</a:t>
            </a:r>
          </a:p>
        </p:txBody>
      </p:sp>
      <p:sp>
        <p:nvSpPr>
          <p:cNvPr id="12" name="ZoneTexte 11">
            <a:extLst>
              <a:ext uri="{FF2B5EF4-FFF2-40B4-BE49-F238E27FC236}">
                <a16:creationId xmlns:a16="http://schemas.microsoft.com/office/drawing/2014/main" id="{9F163B9B-579F-2243-9517-BA5126060126}"/>
              </a:ext>
            </a:extLst>
          </p:cNvPr>
          <p:cNvSpPr txBox="1"/>
          <p:nvPr/>
        </p:nvSpPr>
        <p:spPr>
          <a:xfrm>
            <a:off x="180133" y="3619238"/>
            <a:ext cx="8817029" cy="1200329"/>
          </a:xfrm>
          <a:prstGeom prst="rect">
            <a:avLst/>
          </a:prstGeom>
          <a:noFill/>
        </p:spPr>
        <p:txBody>
          <a:bodyPr wrap="square" rtlCol="0">
            <a:spAutoFit/>
          </a:bodyPr>
          <a:lstStyle/>
          <a:p>
            <a:r>
              <a:rPr lang="fr-FR" dirty="0"/>
              <a:t>3 - Faire revenir régulièrement (si possible une fois tous les deux ans) une </a:t>
            </a:r>
            <a:r>
              <a:rPr lang="fr-FR" b="1" dirty="0"/>
              <a:t>légumineuse</a:t>
            </a:r>
            <a:r>
              <a:rPr lang="fr-FR" dirty="0"/>
              <a:t> qui enrichira le sol en azote : soit une Fabacée cultivée pour la consommation (fèves, pois, haricots) soit un engrais vert ( trèfle, vesce,....) </a:t>
            </a:r>
          </a:p>
          <a:p>
            <a:endParaRPr lang="fr-FR" dirty="0"/>
          </a:p>
        </p:txBody>
      </p:sp>
      <p:sp>
        <p:nvSpPr>
          <p:cNvPr id="13" name="Rectangle 12">
            <a:extLst>
              <a:ext uri="{FF2B5EF4-FFF2-40B4-BE49-F238E27FC236}">
                <a16:creationId xmlns:a16="http://schemas.microsoft.com/office/drawing/2014/main" id="{FDD6B20E-8AAE-6344-B683-C3CEF9DD7E9E}"/>
              </a:ext>
            </a:extLst>
          </p:cNvPr>
          <p:cNvSpPr/>
          <p:nvPr/>
        </p:nvSpPr>
        <p:spPr>
          <a:xfrm>
            <a:off x="180133" y="4860101"/>
            <a:ext cx="8817028" cy="730136"/>
          </a:xfrm>
          <a:prstGeom prst="rect">
            <a:avLst/>
          </a:prstGeom>
        </p:spPr>
        <p:txBody>
          <a:bodyPr wrap="square">
            <a:spAutoFit/>
          </a:bodyPr>
          <a:lstStyle/>
          <a:p>
            <a:pPr lvl="0" fontAlgn="base">
              <a:lnSpc>
                <a:spcPct val="119000"/>
              </a:lnSpc>
              <a:spcAft>
                <a:spcPts val="615"/>
              </a:spcAft>
              <a:buClr>
                <a:srgbClr val="000000"/>
              </a:buClr>
              <a:buSzPts val="1200"/>
            </a:pPr>
            <a:r>
              <a:rPr lang="fr-FR"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4 - Faire alterner des </a:t>
            </a:r>
            <a:r>
              <a:rPr lang="fr-FR" b="1"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cultures exigeantes </a:t>
            </a:r>
            <a:r>
              <a:rPr lang="fr-FR"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(qui demandent une fumure organique abondante) et des </a:t>
            </a:r>
            <a:r>
              <a:rPr lang="fr-FR" b="1"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cultures moins exigeantes </a:t>
            </a:r>
            <a:r>
              <a:rPr lang="fr-FR"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(qui préfèrent une fertilisation organique modérée) </a:t>
            </a:r>
          </a:p>
        </p:txBody>
      </p:sp>
    </p:spTree>
    <p:extLst>
      <p:ext uri="{BB962C8B-B14F-4D97-AF65-F5344CB8AC3E}">
        <p14:creationId xmlns:p14="http://schemas.microsoft.com/office/powerpoint/2010/main" val="39013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20 %"/>
          <p:cNvSpPr>
            <a:spLocks noChangeArrowheads="1"/>
          </p:cNvSpPr>
          <p:nvPr/>
        </p:nvSpPr>
        <p:spPr bwMode="auto">
          <a:xfrm>
            <a:off x="398463" y="4435475"/>
            <a:ext cx="4064000" cy="1690688"/>
          </a:xfrm>
          <a:prstGeom prst="rect">
            <a:avLst/>
          </a:prstGeom>
          <a:pattFill prst="pct20">
            <a:fgClr>
              <a:srgbClr val="974706"/>
            </a:fgClr>
            <a:bgClr>
              <a:srgbClr val="FFFFFF"/>
            </a:bgClr>
          </a:pattFill>
          <a:ln w="3175" algn="ctr">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 name="AutoShape 208"/>
          <p:cNvSpPr>
            <a:spLocks noChangeArrowheads="1"/>
          </p:cNvSpPr>
          <p:nvPr/>
        </p:nvSpPr>
        <p:spPr bwMode="auto">
          <a:xfrm>
            <a:off x="1193316" y="969820"/>
            <a:ext cx="1017587" cy="295275"/>
          </a:xfrm>
          <a:prstGeom prst="lightningBolt">
            <a:avLst/>
          </a:prstGeom>
          <a:solidFill>
            <a:srgbClr val="FFFF00"/>
          </a:solidFill>
          <a:ln w="3175" algn="ctr">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 name="Text Box 209"/>
          <p:cNvSpPr txBox="1">
            <a:spLocks noChangeArrowheads="1"/>
          </p:cNvSpPr>
          <p:nvPr/>
        </p:nvSpPr>
        <p:spPr bwMode="auto">
          <a:xfrm>
            <a:off x="1106492" y="560175"/>
            <a:ext cx="116363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200" dirty="0"/>
              <a:t>Energie lumineuse</a:t>
            </a:r>
            <a:endParaRPr lang="fr-FR" altLang="fr-FR" sz="2000" dirty="0"/>
          </a:p>
        </p:txBody>
      </p:sp>
      <p:sp>
        <p:nvSpPr>
          <p:cNvPr id="5" name="Rectangle 212"/>
          <p:cNvSpPr>
            <a:spLocks noChangeArrowheads="1"/>
          </p:cNvSpPr>
          <p:nvPr/>
        </p:nvSpPr>
        <p:spPr bwMode="auto">
          <a:xfrm>
            <a:off x="285750" y="4378325"/>
            <a:ext cx="531813" cy="1838325"/>
          </a:xfrm>
          <a:prstGeom prst="rect">
            <a:avLst/>
          </a:prstGeom>
          <a:solidFill>
            <a:srgbClr val="FFFFFF"/>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6" name="Rectangle 213"/>
          <p:cNvSpPr>
            <a:spLocks noChangeArrowheads="1"/>
          </p:cNvSpPr>
          <p:nvPr/>
        </p:nvSpPr>
        <p:spPr bwMode="auto">
          <a:xfrm>
            <a:off x="4335463" y="4378325"/>
            <a:ext cx="296862" cy="1838325"/>
          </a:xfrm>
          <a:prstGeom prst="rect">
            <a:avLst/>
          </a:prstGeom>
          <a:solidFill>
            <a:srgbClr val="FFFFFF"/>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7" name="Rectangle 214"/>
          <p:cNvSpPr>
            <a:spLocks noChangeArrowheads="1"/>
          </p:cNvSpPr>
          <p:nvPr/>
        </p:nvSpPr>
        <p:spPr bwMode="auto">
          <a:xfrm>
            <a:off x="398463" y="6062663"/>
            <a:ext cx="4064000" cy="306387"/>
          </a:xfrm>
          <a:prstGeom prst="rect">
            <a:avLst/>
          </a:prstGeom>
          <a:solidFill>
            <a:srgbClr val="FFFFFF"/>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nvGrpSpPr>
          <p:cNvPr id="8" name="Group 215"/>
          <p:cNvGrpSpPr>
            <a:grpSpLocks/>
          </p:cNvGrpSpPr>
          <p:nvPr/>
        </p:nvGrpSpPr>
        <p:grpSpPr bwMode="auto">
          <a:xfrm>
            <a:off x="2624138" y="3538538"/>
            <a:ext cx="109537" cy="142875"/>
            <a:chOff x="8807" y="4627"/>
            <a:chExt cx="192" cy="226"/>
          </a:xfrm>
        </p:grpSpPr>
        <p:sp>
          <p:nvSpPr>
            <p:cNvPr id="9" name="Freeform 216"/>
            <p:cNvSpPr>
              <a:spLocks/>
            </p:cNvSpPr>
            <p:nvPr/>
          </p:nvSpPr>
          <p:spPr bwMode="auto">
            <a:xfrm>
              <a:off x="8850" y="4627"/>
              <a:ext cx="131" cy="183"/>
            </a:xfrm>
            <a:custGeom>
              <a:avLst/>
              <a:gdLst>
                <a:gd name="T0" fmla="*/ 0 w 131"/>
                <a:gd name="T1" fmla="*/ 159 h 183"/>
                <a:gd name="T2" fmla="*/ 9 w 131"/>
                <a:gd name="T3" fmla="*/ 127 h 183"/>
                <a:gd name="T4" fmla="*/ 46 w 131"/>
                <a:gd name="T5" fmla="*/ 64 h 183"/>
                <a:gd name="T6" fmla="*/ 103 w 131"/>
                <a:gd name="T7" fmla="*/ 15 h 183"/>
                <a:gd name="T8" fmla="*/ 128 w 131"/>
                <a:gd name="T9" fmla="*/ 11 h 183"/>
                <a:gd name="T10" fmla="*/ 120 w 131"/>
                <a:gd name="T11" fmla="*/ 83 h 183"/>
                <a:gd name="T12" fmla="*/ 99 w 131"/>
                <a:gd name="T13" fmla="*/ 149 h 183"/>
                <a:gd name="T14" fmla="*/ 57 w 131"/>
                <a:gd name="T15" fmla="*/ 176 h 183"/>
                <a:gd name="T16" fmla="*/ 30 w 131"/>
                <a:gd name="T17" fmla="*/ 182 h 183"/>
                <a:gd name="T18" fmla="*/ 12 w 131"/>
                <a:gd name="T19" fmla="*/ 170 h 183"/>
                <a:gd name="T20" fmla="*/ 0 w 131"/>
                <a:gd name="T21" fmla="*/ 159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
                <a:gd name="T34" fmla="*/ 0 h 183"/>
                <a:gd name="T35" fmla="*/ 131 w 131"/>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 h="183">
                  <a:moveTo>
                    <a:pt x="0" y="159"/>
                  </a:moveTo>
                  <a:cubicBezTo>
                    <a:pt x="1" y="151"/>
                    <a:pt x="2" y="143"/>
                    <a:pt x="9" y="127"/>
                  </a:cubicBezTo>
                  <a:cubicBezTo>
                    <a:pt x="16" y="111"/>
                    <a:pt x="30" y="84"/>
                    <a:pt x="46" y="64"/>
                  </a:cubicBezTo>
                  <a:cubicBezTo>
                    <a:pt x="63" y="45"/>
                    <a:pt x="90" y="23"/>
                    <a:pt x="103" y="15"/>
                  </a:cubicBezTo>
                  <a:cubicBezTo>
                    <a:pt x="116" y="6"/>
                    <a:pt x="125" y="0"/>
                    <a:pt x="128" y="11"/>
                  </a:cubicBezTo>
                  <a:cubicBezTo>
                    <a:pt x="131" y="22"/>
                    <a:pt x="125" y="60"/>
                    <a:pt x="120" y="83"/>
                  </a:cubicBezTo>
                  <a:cubicBezTo>
                    <a:pt x="115" y="106"/>
                    <a:pt x="109" y="134"/>
                    <a:pt x="99" y="149"/>
                  </a:cubicBezTo>
                  <a:cubicBezTo>
                    <a:pt x="89" y="164"/>
                    <a:pt x="68" y="171"/>
                    <a:pt x="57" y="176"/>
                  </a:cubicBezTo>
                  <a:cubicBezTo>
                    <a:pt x="46" y="181"/>
                    <a:pt x="37" y="183"/>
                    <a:pt x="30" y="182"/>
                  </a:cubicBezTo>
                  <a:cubicBezTo>
                    <a:pt x="23" y="181"/>
                    <a:pt x="17" y="174"/>
                    <a:pt x="12" y="170"/>
                  </a:cubicBezTo>
                  <a:cubicBezTo>
                    <a:pt x="7" y="166"/>
                    <a:pt x="2" y="161"/>
                    <a:pt x="0" y="159"/>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0" name="Freeform 217"/>
            <p:cNvSpPr>
              <a:spLocks/>
            </p:cNvSpPr>
            <p:nvPr/>
          </p:nvSpPr>
          <p:spPr bwMode="auto">
            <a:xfrm rot="2700000" flipH="1">
              <a:off x="8892" y="4694"/>
              <a:ext cx="88" cy="137"/>
            </a:xfrm>
            <a:custGeom>
              <a:avLst/>
              <a:gdLst>
                <a:gd name="T0" fmla="*/ 0 w 88"/>
                <a:gd name="T1" fmla="*/ 85 h 137"/>
                <a:gd name="T2" fmla="*/ 75 w 88"/>
                <a:gd name="T3" fmla="*/ 4 h 137"/>
                <a:gd name="T4" fmla="*/ 78 w 88"/>
                <a:gd name="T5" fmla="*/ 61 h 137"/>
                <a:gd name="T6" fmla="*/ 63 w 88"/>
                <a:gd name="T7" fmla="*/ 127 h 137"/>
                <a:gd name="T8" fmla="*/ 21 w 88"/>
                <a:gd name="T9" fmla="*/ 124 h 137"/>
                <a:gd name="T10" fmla="*/ 0 w 88"/>
                <a:gd name="T11" fmla="*/ 85 h 137"/>
                <a:gd name="T12" fmla="*/ 0 60000 65536"/>
                <a:gd name="T13" fmla="*/ 0 60000 65536"/>
                <a:gd name="T14" fmla="*/ 0 60000 65536"/>
                <a:gd name="T15" fmla="*/ 0 60000 65536"/>
                <a:gd name="T16" fmla="*/ 0 60000 65536"/>
                <a:gd name="T17" fmla="*/ 0 60000 65536"/>
                <a:gd name="T18" fmla="*/ 0 w 88"/>
                <a:gd name="T19" fmla="*/ 0 h 137"/>
                <a:gd name="T20" fmla="*/ 88 w 88"/>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88" h="137">
                  <a:moveTo>
                    <a:pt x="0" y="85"/>
                  </a:moveTo>
                  <a:cubicBezTo>
                    <a:pt x="8" y="68"/>
                    <a:pt x="62" y="8"/>
                    <a:pt x="75" y="4"/>
                  </a:cubicBezTo>
                  <a:cubicBezTo>
                    <a:pt x="88" y="0"/>
                    <a:pt x="80" y="41"/>
                    <a:pt x="78" y="61"/>
                  </a:cubicBezTo>
                  <a:cubicBezTo>
                    <a:pt x="76" y="81"/>
                    <a:pt x="72" y="117"/>
                    <a:pt x="63" y="127"/>
                  </a:cubicBezTo>
                  <a:cubicBezTo>
                    <a:pt x="54" y="137"/>
                    <a:pt x="31" y="131"/>
                    <a:pt x="21" y="124"/>
                  </a:cubicBezTo>
                  <a:cubicBezTo>
                    <a:pt x="11" y="117"/>
                    <a:pt x="4" y="93"/>
                    <a:pt x="0" y="85"/>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1" name="Freeform 218"/>
            <p:cNvSpPr>
              <a:spLocks/>
            </p:cNvSpPr>
            <p:nvPr/>
          </p:nvSpPr>
          <p:spPr bwMode="auto">
            <a:xfrm>
              <a:off x="8826" y="4673"/>
              <a:ext cx="88" cy="137"/>
            </a:xfrm>
            <a:custGeom>
              <a:avLst/>
              <a:gdLst>
                <a:gd name="T0" fmla="*/ 0 w 88"/>
                <a:gd name="T1" fmla="*/ 85 h 137"/>
                <a:gd name="T2" fmla="*/ 75 w 88"/>
                <a:gd name="T3" fmla="*/ 4 h 137"/>
                <a:gd name="T4" fmla="*/ 78 w 88"/>
                <a:gd name="T5" fmla="*/ 61 h 137"/>
                <a:gd name="T6" fmla="*/ 63 w 88"/>
                <a:gd name="T7" fmla="*/ 127 h 137"/>
                <a:gd name="T8" fmla="*/ 21 w 88"/>
                <a:gd name="T9" fmla="*/ 124 h 137"/>
                <a:gd name="T10" fmla="*/ 0 w 88"/>
                <a:gd name="T11" fmla="*/ 85 h 137"/>
                <a:gd name="T12" fmla="*/ 0 60000 65536"/>
                <a:gd name="T13" fmla="*/ 0 60000 65536"/>
                <a:gd name="T14" fmla="*/ 0 60000 65536"/>
                <a:gd name="T15" fmla="*/ 0 60000 65536"/>
                <a:gd name="T16" fmla="*/ 0 60000 65536"/>
                <a:gd name="T17" fmla="*/ 0 60000 65536"/>
                <a:gd name="T18" fmla="*/ 0 w 88"/>
                <a:gd name="T19" fmla="*/ 0 h 137"/>
                <a:gd name="T20" fmla="*/ 88 w 88"/>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88" h="137">
                  <a:moveTo>
                    <a:pt x="0" y="85"/>
                  </a:moveTo>
                  <a:cubicBezTo>
                    <a:pt x="8" y="68"/>
                    <a:pt x="62" y="8"/>
                    <a:pt x="75" y="4"/>
                  </a:cubicBezTo>
                  <a:cubicBezTo>
                    <a:pt x="88" y="0"/>
                    <a:pt x="80" y="41"/>
                    <a:pt x="78" y="61"/>
                  </a:cubicBezTo>
                  <a:cubicBezTo>
                    <a:pt x="76" y="81"/>
                    <a:pt x="72" y="117"/>
                    <a:pt x="63" y="127"/>
                  </a:cubicBezTo>
                  <a:cubicBezTo>
                    <a:pt x="54" y="137"/>
                    <a:pt x="31" y="131"/>
                    <a:pt x="21" y="124"/>
                  </a:cubicBezTo>
                  <a:cubicBezTo>
                    <a:pt x="11" y="117"/>
                    <a:pt x="4" y="93"/>
                    <a:pt x="0" y="85"/>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2" name="Freeform 219"/>
            <p:cNvSpPr>
              <a:spLocks/>
            </p:cNvSpPr>
            <p:nvPr/>
          </p:nvSpPr>
          <p:spPr bwMode="auto">
            <a:xfrm>
              <a:off x="8807" y="4648"/>
              <a:ext cx="192" cy="205"/>
            </a:xfrm>
            <a:custGeom>
              <a:avLst/>
              <a:gdLst>
                <a:gd name="T0" fmla="*/ 22 w 192"/>
                <a:gd name="T1" fmla="*/ 158 h 205"/>
                <a:gd name="T2" fmla="*/ 4 w 192"/>
                <a:gd name="T3" fmla="*/ 104 h 205"/>
                <a:gd name="T4" fmla="*/ 49 w 192"/>
                <a:gd name="T5" fmla="*/ 32 h 205"/>
                <a:gd name="T6" fmla="*/ 139 w 192"/>
                <a:gd name="T7" fmla="*/ 2 h 205"/>
                <a:gd name="T8" fmla="*/ 100 w 192"/>
                <a:gd name="T9" fmla="*/ 44 h 205"/>
                <a:gd name="T10" fmla="*/ 52 w 192"/>
                <a:gd name="T11" fmla="*/ 101 h 205"/>
                <a:gd name="T12" fmla="*/ 46 w 192"/>
                <a:gd name="T13" fmla="*/ 131 h 205"/>
                <a:gd name="T14" fmla="*/ 76 w 192"/>
                <a:gd name="T15" fmla="*/ 161 h 205"/>
                <a:gd name="T16" fmla="*/ 130 w 192"/>
                <a:gd name="T17" fmla="*/ 119 h 205"/>
                <a:gd name="T18" fmla="*/ 166 w 192"/>
                <a:gd name="T19" fmla="*/ 17 h 205"/>
                <a:gd name="T20" fmla="*/ 184 w 192"/>
                <a:gd name="T21" fmla="*/ 80 h 205"/>
                <a:gd name="T22" fmla="*/ 178 w 192"/>
                <a:gd name="T23" fmla="*/ 137 h 205"/>
                <a:gd name="T24" fmla="*/ 97 w 192"/>
                <a:gd name="T25" fmla="*/ 200 h 205"/>
                <a:gd name="T26" fmla="*/ 22 w 192"/>
                <a:gd name="T27" fmla="*/ 158 h 2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205"/>
                <a:gd name="T44" fmla="*/ 192 w 192"/>
                <a:gd name="T45" fmla="*/ 205 h 2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205">
                  <a:moveTo>
                    <a:pt x="22" y="158"/>
                  </a:moveTo>
                  <a:cubicBezTo>
                    <a:pt x="7" y="142"/>
                    <a:pt x="0" y="125"/>
                    <a:pt x="4" y="104"/>
                  </a:cubicBezTo>
                  <a:cubicBezTo>
                    <a:pt x="8" y="83"/>
                    <a:pt x="27" y="49"/>
                    <a:pt x="49" y="32"/>
                  </a:cubicBezTo>
                  <a:cubicBezTo>
                    <a:pt x="71" y="15"/>
                    <a:pt x="131" y="0"/>
                    <a:pt x="139" y="2"/>
                  </a:cubicBezTo>
                  <a:cubicBezTo>
                    <a:pt x="147" y="4"/>
                    <a:pt x="115" y="27"/>
                    <a:pt x="100" y="44"/>
                  </a:cubicBezTo>
                  <a:cubicBezTo>
                    <a:pt x="85" y="61"/>
                    <a:pt x="61" y="87"/>
                    <a:pt x="52" y="101"/>
                  </a:cubicBezTo>
                  <a:cubicBezTo>
                    <a:pt x="43" y="115"/>
                    <a:pt x="42" y="121"/>
                    <a:pt x="46" y="131"/>
                  </a:cubicBezTo>
                  <a:cubicBezTo>
                    <a:pt x="50" y="141"/>
                    <a:pt x="62" y="163"/>
                    <a:pt x="76" y="161"/>
                  </a:cubicBezTo>
                  <a:cubicBezTo>
                    <a:pt x="90" y="159"/>
                    <a:pt x="115" y="143"/>
                    <a:pt x="130" y="119"/>
                  </a:cubicBezTo>
                  <a:cubicBezTo>
                    <a:pt x="145" y="95"/>
                    <a:pt x="157" y="23"/>
                    <a:pt x="166" y="17"/>
                  </a:cubicBezTo>
                  <a:cubicBezTo>
                    <a:pt x="175" y="11"/>
                    <a:pt x="182" y="60"/>
                    <a:pt x="184" y="80"/>
                  </a:cubicBezTo>
                  <a:cubicBezTo>
                    <a:pt x="186" y="100"/>
                    <a:pt x="192" y="117"/>
                    <a:pt x="178" y="137"/>
                  </a:cubicBezTo>
                  <a:cubicBezTo>
                    <a:pt x="164" y="157"/>
                    <a:pt x="122" y="195"/>
                    <a:pt x="97" y="200"/>
                  </a:cubicBezTo>
                  <a:cubicBezTo>
                    <a:pt x="72" y="205"/>
                    <a:pt x="37" y="174"/>
                    <a:pt x="22" y="158"/>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grpSp>
      <p:grpSp>
        <p:nvGrpSpPr>
          <p:cNvPr id="13" name="Group 220"/>
          <p:cNvGrpSpPr>
            <a:grpSpLocks/>
          </p:cNvGrpSpPr>
          <p:nvPr/>
        </p:nvGrpSpPr>
        <p:grpSpPr bwMode="auto">
          <a:xfrm flipH="1">
            <a:off x="2446338" y="2163763"/>
            <a:ext cx="109537" cy="142875"/>
            <a:chOff x="8807" y="4627"/>
            <a:chExt cx="192" cy="226"/>
          </a:xfrm>
        </p:grpSpPr>
        <p:sp>
          <p:nvSpPr>
            <p:cNvPr id="14" name="Freeform 221"/>
            <p:cNvSpPr>
              <a:spLocks/>
            </p:cNvSpPr>
            <p:nvPr/>
          </p:nvSpPr>
          <p:spPr bwMode="auto">
            <a:xfrm>
              <a:off x="8850" y="4627"/>
              <a:ext cx="131" cy="183"/>
            </a:xfrm>
            <a:custGeom>
              <a:avLst/>
              <a:gdLst>
                <a:gd name="T0" fmla="*/ 0 w 131"/>
                <a:gd name="T1" fmla="*/ 159 h 183"/>
                <a:gd name="T2" fmla="*/ 9 w 131"/>
                <a:gd name="T3" fmla="*/ 127 h 183"/>
                <a:gd name="T4" fmla="*/ 46 w 131"/>
                <a:gd name="T5" fmla="*/ 64 h 183"/>
                <a:gd name="T6" fmla="*/ 103 w 131"/>
                <a:gd name="T7" fmla="*/ 15 h 183"/>
                <a:gd name="T8" fmla="*/ 128 w 131"/>
                <a:gd name="T9" fmla="*/ 11 h 183"/>
                <a:gd name="T10" fmla="*/ 120 w 131"/>
                <a:gd name="T11" fmla="*/ 83 h 183"/>
                <a:gd name="T12" fmla="*/ 99 w 131"/>
                <a:gd name="T13" fmla="*/ 149 h 183"/>
                <a:gd name="T14" fmla="*/ 57 w 131"/>
                <a:gd name="T15" fmla="*/ 176 h 183"/>
                <a:gd name="T16" fmla="*/ 30 w 131"/>
                <a:gd name="T17" fmla="*/ 182 h 183"/>
                <a:gd name="T18" fmla="*/ 12 w 131"/>
                <a:gd name="T19" fmla="*/ 170 h 183"/>
                <a:gd name="T20" fmla="*/ 0 w 131"/>
                <a:gd name="T21" fmla="*/ 159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
                <a:gd name="T34" fmla="*/ 0 h 183"/>
                <a:gd name="T35" fmla="*/ 131 w 131"/>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 h="183">
                  <a:moveTo>
                    <a:pt x="0" y="159"/>
                  </a:moveTo>
                  <a:cubicBezTo>
                    <a:pt x="1" y="151"/>
                    <a:pt x="2" y="143"/>
                    <a:pt x="9" y="127"/>
                  </a:cubicBezTo>
                  <a:cubicBezTo>
                    <a:pt x="16" y="111"/>
                    <a:pt x="30" y="84"/>
                    <a:pt x="46" y="64"/>
                  </a:cubicBezTo>
                  <a:cubicBezTo>
                    <a:pt x="63" y="45"/>
                    <a:pt x="90" y="23"/>
                    <a:pt x="103" y="15"/>
                  </a:cubicBezTo>
                  <a:cubicBezTo>
                    <a:pt x="116" y="6"/>
                    <a:pt x="125" y="0"/>
                    <a:pt x="128" y="11"/>
                  </a:cubicBezTo>
                  <a:cubicBezTo>
                    <a:pt x="131" y="22"/>
                    <a:pt x="125" y="60"/>
                    <a:pt x="120" y="83"/>
                  </a:cubicBezTo>
                  <a:cubicBezTo>
                    <a:pt x="115" y="106"/>
                    <a:pt x="109" y="134"/>
                    <a:pt x="99" y="149"/>
                  </a:cubicBezTo>
                  <a:cubicBezTo>
                    <a:pt x="89" y="164"/>
                    <a:pt x="68" y="171"/>
                    <a:pt x="57" y="176"/>
                  </a:cubicBezTo>
                  <a:cubicBezTo>
                    <a:pt x="46" y="181"/>
                    <a:pt x="37" y="183"/>
                    <a:pt x="30" y="182"/>
                  </a:cubicBezTo>
                  <a:cubicBezTo>
                    <a:pt x="23" y="181"/>
                    <a:pt x="17" y="174"/>
                    <a:pt x="12" y="170"/>
                  </a:cubicBezTo>
                  <a:cubicBezTo>
                    <a:pt x="7" y="166"/>
                    <a:pt x="2" y="161"/>
                    <a:pt x="0" y="159"/>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5" name="Freeform 222"/>
            <p:cNvSpPr>
              <a:spLocks/>
            </p:cNvSpPr>
            <p:nvPr/>
          </p:nvSpPr>
          <p:spPr bwMode="auto">
            <a:xfrm rot="2700000" flipH="1">
              <a:off x="8892" y="4694"/>
              <a:ext cx="88" cy="137"/>
            </a:xfrm>
            <a:custGeom>
              <a:avLst/>
              <a:gdLst>
                <a:gd name="T0" fmla="*/ 0 w 88"/>
                <a:gd name="T1" fmla="*/ 85 h 137"/>
                <a:gd name="T2" fmla="*/ 75 w 88"/>
                <a:gd name="T3" fmla="*/ 4 h 137"/>
                <a:gd name="T4" fmla="*/ 78 w 88"/>
                <a:gd name="T5" fmla="*/ 61 h 137"/>
                <a:gd name="T6" fmla="*/ 63 w 88"/>
                <a:gd name="T7" fmla="*/ 127 h 137"/>
                <a:gd name="T8" fmla="*/ 21 w 88"/>
                <a:gd name="T9" fmla="*/ 124 h 137"/>
                <a:gd name="T10" fmla="*/ 0 w 88"/>
                <a:gd name="T11" fmla="*/ 85 h 137"/>
                <a:gd name="T12" fmla="*/ 0 60000 65536"/>
                <a:gd name="T13" fmla="*/ 0 60000 65536"/>
                <a:gd name="T14" fmla="*/ 0 60000 65536"/>
                <a:gd name="T15" fmla="*/ 0 60000 65536"/>
                <a:gd name="T16" fmla="*/ 0 60000 65536"/>
                <a:gd name="T17" fmla="*/ 0 60000 65536"/>
                <a:gd name="T18" fmla="*/ 0 w 88"/>
                <a:gd name="T19" fmla="*/ 0 h 137"/>
                <a:gd name="T20" fmla="*/ 88 w 88"/>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88" h="137">
                  <a:moveTo>
                    <a:pt x="0" y="85"/>
                  </a:moveTo>
                  <a:cubicBezTo>
                    <a:pt x="8" y="68"/>
                    <a:pt x="62" y="8"/>
                    <a:pt x="75" y="4"/>
                  </a:cubicBezTo>
                  <a:cubicBezTo>
                    <a:pt x="88" y="0"/>
                    <a:pt x="80" y="41"/>
                    <a:pt x="78" y="61"/>
                  </a:cubicBezTo>
                  <a:cubicBezTo>
                    <a:pt x="76" y="81"/>
                    <a:pt x="72" y="117"/>
                    <a:pt x="63" y="127"/>
                  </a:cubicBezTo>
                  <a:cubicBezTo>
                    <a:pt x="54" y="137"/>
                    <a:pt x="31" y="131"/>
                    <a:pt x="21" y="124"/>
                  </a:cubicBezTo>
                  <a:cubicBezTo>
                    <a:pt x="11" y="117"/>
                    <a:pt x="4" y="93"/>
                    <a:pt x="0" y="85"/>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6" name="Freeform 223"/>
            <p:cNvSpPr>
              <a:spLocks/>
            </p:cNvSpPr>
            <p:nvPr/>
          </p:nvSpPr>
          <p:spPr bwMode="auto">
            <a:xfrm>
              <a:off x="8826" y="4673"/>
              <a:ext cx="88" cy="137"/>
            </a:xfrm>
            <a:custGeom>
              <a:avLst/>
              <a:gdLst>
                <a:gd name="T0" fmla="*/ 0 w 88"/>
                <a:gd name="T1" fmla="*/ 85 h 137"/>
                <a:gd name="T2" fmla="*/ 75 w 88"/>
                <a:gd name="T3" fmla="*/ 4 h 137"/>
                <a:gd name="T4" fmla="*/ 78 w 88"/>
                <a:gd name="T5" fmla="*/ 61 h 137"/>
                <a:gd name="T6" fmla="*/ 63 w 88"/>
                <a:gd name="T7" fmla="*/ 127 h 137"/>
                <a:gd name="T8" fmla="*/ 21 w 88"/>
                <a:gd name="T9" fmla="*/ 124 h 137"/>
                <a:gd name="T10" fmla="*/ 0 w 88"/>
                <a:gd name="T11" fmla="*/ 85 h 137"/>
                <a:gd name="T12" fmla="*/ 0 60000 65536"/>
                <a:gd name="T13" fmla="*/ 0 60000 65536"/>
                <a:gd name="T14" fmla="*/ 0 60000 65536"/>
                <a:gd name="T15" fmla="*/ 0 60000 65536"/>
                <a:gd name="T16" fmla="*/ 0 60000 65536"/>
                <a:gd name="T17" fmla="*/ 0 60000 65536"/>
                <a:gd name="T18" fmla="*/ 0 w 88"/>
                <a:gd name="T19" fmla="*/ 0 h 137"/>
                <a:gd name="T20" fmla="*/ 88 w 88"/>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88" h="137">
                  <a:moveTo>
                    <a:pt x="0" y="85"/>
                  </a:moveTo>
                  <a:cubicBezTo>
                    <a:pt x="8" y="68"/>
                    <a:pt x="62" y="8"/>
                    <a:pt x="75" y="4"/>
                  </a:cubicBezTo>
                  <a:cubicBezTo>
                    <a:pt x="88" y="0"/>
                    <a:pt x="80" y="41"/>
                    <a:pt x="78" y="61"/>
                  </a:cubicBezTo>
                  <a:cubicBezTo>
                    <a:pt x="76" y="81"/>
                    <a:pt x="72" y="117"/>
                    <a:pt x="63" y="127"/>
                  </a:cubicBezTo>
                  <a:cubicBezTo>
                    <a:pt x="54" y="137"/>
                    <a:pt x="31" y="131"/>
                    <a:pt x="21" y="124"/>
                  </a:cubicBezTo>
                  <a:cubicBezTo>
                    <a:pt x="11" y="117"/>
                    <a:pt x="4" y="93"/>
                    <a:pt x="0" y="85"/>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7" name="Freeform 224"/>
            <p:cNvSpPr>
              <a:spLocks/>
            </p:cNvSpPr>
            <p:nvPr/>
          </p:nvSpPr>
          <p:spPr bwMode="auto">
            <a:xfrm>
              <a:off x="8807" y="4648"/>
              <a:ext cx="192" cy="205"/>
            </a:xfrm>
            <a:custGeom>
              <a:avLst/>
              <a:gdLst>
                <a:gd name="T0" fmla="*/ 22 w 192"/>
                <a:gd name="T1" fmla="*/ 158 h 205"/>
                <a:gd name="T2" fmla="*/ 4 w 192"/>
                <a:gd name="T3" fmla="*/ 104 h 205"/>
                <a:gd name="T4" fmla="*/ 49 w 192"/>
                <a:gd name="T5" fmla="*/ 32 h 205"/>
                <a:gd name="T6" fmla="*/ 139 w 192"/>
                <a:gd name="T7" fmla="*/ 2 h 205"/>
                <a:gd name="T8" fmla="*/ 100 w 192"/>
                <a:gd name="T9" fmla="*/ 44 h 205"/>
                <a:gd name="T10" fmla="*/ 52 w 192"/>
                <a:gd name="T11" fmla="*/ 101 h 205"/>
                <a:gd name="T12" fmla="*/ 46 w 192"/>
                <a:gd name="T13" fmla="*/ 131 h 205"/>
                <a:gd name="T14" fmla="*/ 76 w 192"/>
                <a:gd name="T15" fmla="*/ 161 h 205"/>
                <a:gd name="T16" fmla="*/ 130 w 192"/>
                <a:gd name="T17" fmla="*/ 119 h 205"/>
                <a:gd name="T18" fmla="*/ 166 w 192"/>
                <a:gd name="T19" fmla="*/ 17 h 205"/>
                <a:gd name="T20" fmla="*/ 184 w 192"/>
                <a:gd name="T21" fmla="*/ 80 h 205"/>
                <a:gd name="T22" fmla="*/ 178 w 192"/>
                <a:gd name="T23" fmla="*/ 137 h 205"/>
                <a:gd name="T24" fmla="*/ 97 w 192"/>
                <a:gd name="T25" fmla="*/ 200 h 205"/>
                <a:gd name="T26" fmla="*/ 22 w 192"/>
                <a:gd name="T27" fmla="*/ 158 h 2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205"/>
                <a:gd name="T44" fmla="*/ 192 w 192"/>
                <a:gd name="T45" fmla="*/ 205 h 2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205">
                  <a:moveTo>
                    <a:pt x="22" y="158"/>
                  </a:moveTo>
                  <a:cubicBezTo>
                    <a:pt x="7" y="142"/>
                    <a:pt x="0" y="125"/>
                    <a:pt x="4" y="104"/>
                  </a:cubicBezTo>
                  <a:cubicBezTo>
                    <a:pt x="8" y="83"/>
                    <a:pt x="27" y="49"/>
                    <a:pt x="49" y="32"/>
                  </a:cubicBezTo>
                  <a:cubicBezTo>
                    <a:pt x="71" y="15"/>
                    <a:pt x="131" y="0"/>
                    <a:pt x="139" y="2"/>
                  </a:cubicBezTo>
                  <a:cubicBezTo>
                    <a:pt x="147" y="4"/>
                    <a:pt x="115" y="27"/>
                    <a:pt x="100" y="44"/>
                  </a:cubicBezTo>
                  <a:cubicBezTo>
                    <a:pt x="85" y="61"/>
                    <a:pt x="61" y="87"/>
                    <a:pt x="52" y="101"/>
                  </a:cubicBezTo>
                  <a:cubicBezTo>
                    <a:pt x="43" y="115"/>
                    <a:pt x="42" y="121"/>
                    <a:pt x="46" y="131"/>
                  </a:cubicBezTo>
                  <a:cubicBezTo>
                    <a:pt x="50" y="141"/>
                    <a:pt x="62" y="163"/>
                    <a:pt x="76" y="161"/>
                  </a:cubicBezTo>
                  <a:cubicBezTo>
                    <a:pt x="90" y="159"/>
                    <a:pt x="115" y="143"/>
                    <a:pt x="130" y="119"/>
                  </a:cubicBezTo>
                  <a:cubicBezTo>
                    <a:pt x="145" y="95"/>
                    <a:pt x="157" y="23"/>
                    <a:pt x="166" y="17"/>
                  </a:cubicBezTo>
                  <a:cubicBezTo>
                    <a:pt x="175" y="11"/>
                    <a:pt x="182" y="60"/>
                    <a:pt x="184" y="80"/>
                  </a:cubicBezTo>
                  <a:cubicBezTo>
                    <a:pt x="186" y="100"/>
                    <a:pt x="192" y="117"/>
                    <a:pt x="178" y="137"/>
                  </a:cubicBezTo>
                  <a:cubicBezTo>
                    <a:pt x="164" y="157"/>
                    <a:pt x="122" y="195"/>
                    <a:pt x="97" y="200"/>
                  </a:cubicBezTo>
                  <a:cubicBezTo>
                    <a:pt x="72" y="205"/>
                    <a:pt x="37" y="174"/>
                    <a:pt x="22" y="158"/>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grpSp>
      <p:sp>
        <p:nvSpPr>
          <p:cNvPr id="18" name="Freeform 225"/>
          <p:cNvSpPr>
            <a:spLocks/>
          </p:cNvSpPr>
          <p:nvPr/>
        </p:nvSpPr>
        <p:spPr bwMode="auto">
          <a:xfrm>
            <a:off x="958850" y="1169988"/>
            <a:ext cx="2630488" cy="4783137"/>
          </a:xfrm>
          <a:custGeom>
            <a:avLst/>
            <a:gdLst>
              <a:gd name="T0" fmla="*/ 2504 w 4142"/>
              <a:gd name="T1" fmla="*/ 7244 h 7534"/>
              <a:gd name="T2" fmla="*/ 2399 w 4142"/>
              <a:gd name="T3" fmla="*/ 6779 h 7534"/>
              <a:gd name="T4" fmla="*/ 2219 w 4142"/>
              <a:gd name="T5" fmla="*/ 6644 h 7534"/>
              <a:gd name="T6" fmla="*/ 1694 w 4142"/>
              <a:gd name="T7" fmla="*/ 7244 h 7534"/>
              <a:gd name="T8" fmla="*/ 2054 w 4142"/>
              <a:gd name="T9" fmla="*/ 6539 h 7534"/>
              <a:gd name="T10" fmla="*/ 2399 w 4142"/>
              <a:gd name="T11" fmla="*/ 6134 h 7534"/>
              <a:gd name="T12" fmla="*/ 1931 w 4142"/>
              <a:gd name="T13" fmla="*/ 6320 h 7534"/>
              <a:gd name="T14" fmla="*/ 1526 w 4142"/>
              <a:gd name="T15" fmla="*/ 6677 h 7534"/>
              <a:gd name="T16" fmla="*/ 1424 w 4142"/>
              <a:gd name="T17" fmla="*/ 6614 h 7534"/>
              <a:gd name="T18" fmla="*/ 2009 w 4142"/>
              <a:gd name="T19" fmla="*/ 6044 h 7534"/>
              <a:gd name="T20" fmla="*/ 2354 w 4142"/>
              <a:gd name="T21" fmla="*/ 5744 h 7534"/>
              <a:gd name="T22" fmla="*/ 1829 w 4142"/>
              <a:gd name="T23" fmla="*/ 5654 h 7534"/>
              <a:gd name="T24" fmla="*/ 1127 w 4142"/>
              <a:gd name="T25" fmla="*/ 5894 h 7534"/>
              <a:gd name="T26" fmla="*/ 629 w 4142"/>
              <a:gd name="T27" fmla="*/ 5978 h 7534"/>
              <a:gd name="T28" fmla="*/ 335 w 4142"/>
              <a:gd name="T29" fmla="*/ 6200 h 7534"/>
              <a:gd name="T30" fmla="*/ 200 w 4142"/>
              <a:gd name="T31" fmla="*/ 6155 h 7534"/>
              <a:gd name="T32" fmla="*/ 941 w 4142"/>
              <a:gd name="T33" fmla="*/ 5762 h 7534"/>
              <a:gd name="T34" fmla="*/ 1445 w 4142"/>
              <a:gd name="T35" fmla="*/ 5522 h 7534"/>
              <a:gd name="T36" fmla="*/ 2267 w 4142"/>
              <a:gd name="T37" fmla="*/ 4961 h 7534"/>
              <a:gd name="T38" fmla="*/ 2477 w 4142"/>
              <a:gd name="T39" fmla="*/ 1553 h 7534"/>
              <a:gd name="T40" fmla="*/ 2471 w 4142"/>
              <a:gd name="T41" fmla="*/ 554 h 7534"/>
              <a:gd name="T42" fmla="*/ 2453 w 4142"/>
              <a:gd name="T43" fmla="*/ 287 h 7534"/>
              <a:gd name="T44" fmla="*/ 2432 w 4142"/>
              <a:gd name="T45" fmla="*/ 161 h 7534"/>
              <a:gd name="T46" fmla="*/ 2489 w 4142"/>
              <a:gd name="T47" fmla="*/ 125 h 7534"/>
              <a:gd name="T48" fmla="*/ 2492 w 4142"/>
              <a:gd name="T49" fmla="*/ 8 h 7534"/>
              <a:gd name="T50" fmla="*/ 2567 w 4142"/>
              <a:gd name="T51" fmla="*/ 74 h 7534"/>
              <a:gd name="T52" fmla="*/ 2564 w 4142"/>
              <a:gd name="T53" fmla="*/ 122 h 7534"/>
              <a:gd name="T54" fmla="*/ 2612 w 4142"/>
              <a:gd name="T55" fmla="*/ 77 h 7534"/>
              <a:gd name="T56" fmla="*/ 2591 w 4142"/>
              <a:gd name="T57" fmla="*/ 185 h 7534"/>
              <a:gd name="T58" fmla="*/ 2576 w 4142"/>
              <a:gd name="T59" fmla="*/ 332 h 7534"/>
              <a:gd name="T60" fmla="*/ 2624 w 4142"/>
              <a:gd name="T61" fmla="*/ 398 h 7534"/>
              <a:gd name="T62" fmla="*/ 2714 w 4142"/>
              <a:gd name="T63" fmla="*/ 2189 h 7534"/>
              <a:gd name="T64" fmla="*/ 2615 w 4142"/>
              <a:gd name="T65" fmla="*/ 5174 h 7534"/>
              <a:gd name="T66" fmla="*/ 3899 w 4142"/>
              <a:gd name="T67" fmla="*/ 5534 h 7534"/>
              <a:gd name="T68" fmla="*/ 3554 w 4142"/>
              <a:gd name="T69" fmla="*/ 5654 h 7534"/>
              <a:gd name="T70" fmla="*/ 2669 w 4142"/>
              <a:gd name="T71" fmla="*/ 5549 h 7534"/>
              <a:gd name="T72" fmla="*/ 3029 w 4142"/>
              <a:gd name="T73" fmla="*/ 5849 h 7534"/>
              <a:gd name="T74" fmla="*/ 3599 w 4142"/>
              <a:gd name="T75" fmla="*/ 6314 h 7534"/>
              <a:gd name="T76" fmla="*/ 2744 w 4142"/>
              <a:gd name="T77" fmla="*/ 6014 h 7534"/>
              <a:gd name="T78" fmla="*/ 2654 w 4142"/>
              <a:gd name="T79" fmla="*/ 6254 h 7534"/>
              <a:gd name="T80" fmla="*/ 3644 w 4142"/>
              <a:gd name="T81" fmla="*/ 6644 h 7534"/>
              <a:gd name="T82" fmla="*/ 3299 w 4142"/>
              <a:gd name="T83" fmla="*/ 6614 h 7534"/>
              <a:gd name="T84" fmla="*/ 2579 w 4142"/>
              <a:gd name="T85" fmla="*/ 6719 h 7534"/>
              <a:gd name="T86" fmla="*/ 2759 w 4142"/>
              <a:gd name="T87" fmla="*/ 7184 h 75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42"/>
              <a:gd name="T133" fmla="*/ 0 h 7534"/>
              <a:gd name="T134" fmla="*/ 4142 w 4142"/>
              <a:gd name="T135" fmla="*/ 7534 h 75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42" h="7534">
                <a:moveTo>
                  <a:pt x="2699" y="7514"/>
                </a:moveTo>
                <a:cubicBezTo>
                  <a:pt x="2687" y="7494"/>
                  <a:pt x="2672" y="7334"/>
                  <a:pt x="2639" y="7289"/>
                </a:cubicBezTo>
                <a:cubicBezTo>
                  <a:pt x="2606" y="7244"/>
                  <a:pt x="2548" y="7262"/>
                  <a:pt x="2504" y="7244"/>
                </a:cubicBezTo>
                <a:cubicBezTo>
                  <a:pt x="2460" y="7226"/>
                  <a:pt x="2403" y="7225"/>
                  <a:pt x="2375" y="7181"/>
                </a:cubicBezTo>
                <a:cubicBezTo>
                  <a:pt x="2347" y="7137"/>
                  <a:pt x="2332" y="7047"/>
                  <a:pt x="2336" y="6980"/>
                </a:cubicBezTo>
                <a:cubicBezTo>
                  <a:pt x="2340" y="6913"/>
                  <a:pt x="2391" y="6845"/>
                  <a:pt x="2399" y="6779"/>
                </a:cubicBezTo>
                <a:cubicBezTo>
                  <a:pt x="2407" y="6713"/>
                  <a:pt x="2379" y="6639"/>
                  <a:pt x="2384" y="6584"/>
                </a:cubicBezTo>
                <a:cubicBezTo>
                  <a:pt x="2389" y="6529"/>
                  <a:pt x="2456" y="6439"/>
                  <a:pt x="2429" y="6449"/>
                </a:cubicBezTo>
                <a:cubicBezTo>
                  <a:pt x="2402" y="6459"/>
                  <a:pt x="2286" y="6589"/>
                  <a:pt x="2219" y="6644"/>
                </a:cubicBezTo>
                <a:cubicBezTo>
                  <a:pt x="2152" y="6699"/>
                  <a:pt x="2084" y="6712"/>
                  <a:pt x="2024" y="6779"/>
                </a:cubicBezTo>
                <a:cubicBezTo>
                  <a:pt x="1964" y="6846"/>
                  <a:pt x="1914" y="6972"/>
                  <a:pt x="1859" y="7049"/>
                </a:cubicBezTo>
                <a:cubicBezTo>
                  <a:pt x="1804" y="7126"/>
                  <a:pt x="1746" y="7197"/>
                  <a:pt x="1694" y="7244"/>
                </a:cubicBezTo>
                <a:cubicBezTo>
                  <a:pt x="1642" y="7291"/>
                  <a:pt x="1529" y="7391"/>
                  <a:pt x="1544" y="7334"/>
                </a:cubicBezTo>
                <a:cubicBezTo>
                  <a:pt x="1559" y="7277"/>
                  <a:pt x="1699" y="7032"/>
                  <a:pt x="1784" y="6899"/>
                </a:cubicBezTo>
                <a:cubicBezTo>
                  <a:pt x="1869" y="6766"/>
                  <a:pt x="1976" y="6612"/>
                  <a:pt x="2054" y="6539"/>
                </a:cubicBezTo>
                <a:cubicBezTo>
                  <a:pt x="2132" y="6466"/>
                  <a:pt x="2189" y="6504"/>
                  <a:pt x="2249" y="6464"/>
                </a:cubicBezTo>
                <a:cubicBezTo>
                  <a:pt x="2309" y="6424"/>
                  <a:pt x="2389" y="6354"/>
                  <a:pt x="2414" y="6299"/>
                </a:cubicBezTo>
                <a:cubicBezTo>
                  <a:pt x="2439" y="6244"/>
                  <a:pt x="2421" y="6154"/>
                  <a:pt x="2399" y="6134"/>
                </a:cubicBezTo>
                <a:cubicBezTo>
                  <a:pt x="2377" y="6114"/>
                  <a:pt x="2328" y="6162"/>
                  <a:pt x="2279" y="6179"/>
                </a:cubicBezTo>
                <a:cubicBezTo>
                  <a:pt x="2230" y="6196"/>
                  <a:pt x="2160" y="6213"/>
                  <a:pt x="2102" y="6236"/>
                </a:cubicBezTo>
                <a:cubicBezTo>
                  <a:pt x="2044" y="6259"/>
                  <a:pt x="1982" y="6279"/>
                  <a:pt x="1931" y="6320"/>
                </a:cubicBezTo>
                <a:cubicBezTo>
                  <a:pt x="1880" y="6361"/>
                  <a:pt x="1848" y="6430"/>
                  <a:pt x="1799" y="6479"/>
                </a:cubicBezTo>
                <a:cubicBezTo>
                  <a:pt x="1750" y="6528"/>
                  <a:pt x="1680" y="6581"/>
                  <a:pt x="1634" y="6614"/>
                </a:cubicBezTo>
                <a:cubicBezTo>
                  <a:pt x="1588" y="6647"/>
                  <a:pt x="1571" y="6649"/>
                  <a:pt x="1526" y="6677"/>
                </a:cubicBezTo>
                <a:cubicBezTo>
                  <a:pt x="1481" y="6705"/>
                  <a:pt x="1424" y="6742"/>
                  <a:pt x="1364" y="6779"/>
                </a:cubicBezTo>
                <a:cubicBezTo>
                  <a:pt x="1304" y="6816"/>
                  <a:pt x="1159" y="6926"/>
                  <a:pt x="1169" y="6899"/>
                </a:cubicBezTo>
                <a:cubicBezTo>
                  <a:pt x="1179" y="6872"/>
                  <a:pt x="1344" y="6699"/>
                  <a:pt x="1424" y="6614"/>
                </a:cubicBezTo>
                <a:cubicBezTo>
                  <a:pt x="1504" y="6529"/>
                  <a:pt x="1583" y="6464"/>
                  <a:pt x="1649" y="6389"/>
                </a:cubicBezTo>
                <a:cubicBezTo>
                  <a:pt x="1715" y="6314"/>
                  <a:pt x="1763" y="6218"/>
                  <a:pt x="1823" y="6161"/>
                </a:cubicBezTo>
                <a:cubicBezTo>
                  <a:pt x="1883" y="6104"/>
                  <a:pt x="1948" y="6068"/>
                  <a:pt x="2009" y="6044"/>
                </a:cubicBezTo>
                <a:cubicBezTo>
                  <a:pt x="2070" y="6020"/>
                  <a:pt x="2137" y="6041"/>
                  <a:pt x="2189" y="6014"/>
                </a:cubicBezTo>
                <a:cubicBezTo>
                  <a:pt x="2241" y="5987"/>
                  <a:pt x="2296" y="5924"/>
                  <a:pt x="2324" y="5879"/>
                </a:cubicBezTo>
                <a:cubicBezTo>
                  <a:pt x="2352" y="5834"/>
                  <a:pt x="2354" y="5821"/>
                  <a:pt x="2354" y="5744"/>
                </a:cubicBezTo>
                <a:cubicBezTo>
                  <a:pt x="2354" y="5667"/>
                  <a:pt x="2381" y="5434"/>
                  <a:pt x="2324" y="5414"/>
                </a:cubicBezTo>
                <a:cubicBezTo>
                  <a:pt x="2267" y="5394"/>
                  <a:pt x="2092" y="5584"/>
                  <a:pt x="2009" y="5624"/>
                </a:cubicBezTo>
                <a:cubicBezTo>
                  <a:pt x="1926" y="5664"/>
                  <a:pt x="1909" y="5644"/>
                  <a:pt x="1829" y="5654"/>
                </a:cubicBezTo>
                <a:cubicBezTo>
                  <a:pt x="1749" y="5664"/>
                  <a:pt x="1616" y="5655"/>
                  <a:pt x="1529" y="5684"/>
                </a:cubicBezTo>
                <a:cubicBezTo>
                  <a:pt x="1442" y="5713"/>
                  <a:pt x="1374" y="5793"/>
                  <a:pt x="1307" y="5828"/>
                </a:cubicBezTo>
                <a:cubicBezTo>
                  <a:pt x="1240" y="5863"/>
                  <a:pt x="1186" y="5880"/>
                  <a:pt x="1127" y="5894"/>
                </a:cubicBezTo>
                <a:cubicBezTo>
                  <a:pt x="1068" y="5908"/>
                  <a:pt x="1002" y="5907"/>
                  <a:pt x="953" y="5912"/>
                </a:cubicBezTo>
                <a:cubicBezTo>
                  <a:pt x="904" y="5917"/>
                  <a:pt x="884" y="5916"/>
                  <a:pt x="830" y="5927"/>
                </a:cubicBezTo>
                <a:cubicBezTo>
                  <a:pt x="776" y="5938"/>
                  <a:pt x="682" y="5954"/>
                  <a:pt x="629" y="5978"/>
                </a:cubicBezTo>
                <a:cubicBezTo>
                  <a:pt x="576" y="6002"/>
                  <a:pt x="547" y="6041"/>
                  <a:pt x="512" y="6074"/>
                </a:cubicBezTo>
                <a:cubicBezTo>
                  <a:pt x="477" y="6107"/>
                  <a:pt x="446" y="6155"/>
                  <a:pt x="416" y="6176"/>
                </a:cubicBezTo>
                <a:cubicBezTo>
                  <a:pt x="386" y="6197"/>
                  <a:pt x="366" y="6189"/>
                  <a:pt x="335" y="6200"/>
                </a:cubicBezTo>
                <a:cubicBezTo>
                  <a:pt x="304" y="6211"/>
                  <a:pt x="285" y="6229"/>
                  <a:pt x="230" y="6239"/>
                </a:cubicBezTo>
                <a:cubicBezTo>
                  <a:pt x="175" y="6249"/>
                  <a:pt x="10" y="6274"/>
                  <a:pt x="5" y="6260"/>
                </a:cubicBezTo>
                <a:cubicBezTo>
                  <a:pt x="0" y="6246"/>
                  <a:pt x="130" y="6212"/>
                  <a:pt x="200" y="6155"/>
                </a:cubicBezTo>
                <a:cubicBezTo>
                  <a:pt x="270" y="6098"/>
                  <a:pt x="359" y="5968"/>
                  <a:pt x="425" y="5915"/>
                </a:cubicBezTo>
                <a:cubicBezTo>
                  <a:pt x="491" y="5862"/>
                  <a:pt x="507" y="5866"/>
                  <a:pt x="593" y="5840"/>
                </a:cubicBezTo>
                <a:cubicBezTo>
                  <a:pt x="679" y="5814"/>
                  <a:pt x="839" y="5786"/>
                  <a:pt x="941" y="5762"/>
                </a:cubicBezTo>
                <a:cubicBezTo>
                  <a:pt x="1043" y="5738"/>
                  <a:pt x="1150" y="5715"/>
                  <a:pt x="1208" y="5693"/>
                </a:cubicBezTo>
                <a:cubicBezTo>
                  <a:pt x="1266" y="5671"/>
                  <a:pt x="1247" y="5655"/>
                  <a:pt x="1286" y="5627"/>
                </a:cubicBezTo>
                <a:cubicBezTo>
                  <a:pt x="1325" y="5599"/>
                  <a:pt x="1372" y="5548"/>
                  <a:pt x="1445" y="5522"/>
                </a:cubicBezTo>
                <a:cubicBezTo>
                  <a:pt x="1518" y="5496"/>
                  <a:pt x="1626" y="5505"/>
                  <a:pt x="1724" y="5471"/>
                </a:cubicBezTo>
                <a:cubicBezTo>
                  <a:pt x="1822" y="5437"/>
                  <a:pt x="1946" y="5400"/>
                  <a:pt x="2036" y="5315"/>
                </a:cubicBezTo>
                <a:cubicBezTo>
                  <a:pt x="2126" y="5230"/>
                  <a:pt x="2229" y="5175"/>
                  <a:pt x="2267" y="4961"/>
                </a:cubicBezTo>
                <a:cubicBezTo>
                  <a:pt x="2305" y="4747"/>
                  <a:pt x="2252" y="4300"/>
                  <a:pt x="2267" y="4028"/>
                </a:cubicBezTo>
                <a:cubicBezTo>
                  <a:pt x="2282" y="3756"/>
                  <a:pt x="2319" y="3741"/>
                  <a:pt x="2354" y="3329"/>
                </a:cubicBezTo>
                <a:cubicBezTo>
                  <a:pt x="2389" y="2917"/>
                  <a:pt x="2451" y="1924"/>
                  <a:pt x="2477" y="1553"/>
                </a:cubicBezTo>
                <a:cubicBezTo>
                  <a:pt x="2503" y="1182"/>
                  <a:pt x="2511" y="1232"/>
                  <a:pt x="2513" y="1100"/>
                </a:cubicBezTo>
                <a:cubicBezTo>
                  <a:pt x="2515" y="968"/>
                  <a:pt x="2496" y="852"/>
                  <a:pt x="2489" y="761"/>
                </a:cubicBezTo>
                <a:cubicBezTo>
                  <a:pt x="2482" y="670"/>
                  <a:pt x="2475" y="616"/>
                  <a:pt x="2471" y="554"/>
                </a:cubicBezTo>
                <a:cubicBezTo>
                  <a:pt x="2467" y="492"/>
                  <a:pt x="2473" y="433"/>
                  <a:pt x="2465" y="389"/>
                </a:cubicBezTo>
                <a:cubicBezTo>
                  <a:pt x="2457" y="345"/>
                  <a:pt x="2422" y="307"/>
                  <a:pt x="2420" y="290"/>
                </a:cubicBezTo>
                <a:cubicBezTo>
                  <a:pt x="2418" y="273"/>
                  <a:pt x="2443" y="284"/>
                  <a:pt x="2453" y="287"/>
                </a:cubicBezTo>
                <a:cubicBezTo>
                  <a:pt x="2463" y="290"/>
                  <a:pt x="2474" y="313"/>
                  <a:pt x="2480" y="308"/>
                </a:cubicBezTo>
                <a:cubicBezTo>
                  <a:pt x="2486" y="303"/>
                  <a:pt x="2494" y="281"/>
                  <a:pt x="2486" y="257"/>
                </a:cubicBezTo>
                <a:cubicBezTo>
                  <a:pt x="2478" y="233"/>
                  <a:pt x="2444" y="189"/>
                  <a:pt x="2432" y="161"/>
                </a:cubicBezTo>
                <a:cubicBezTo>
                  <a:pt x="2420" y="133"/>
                  <a:pt x="2412" y="102"/>
                  <a:pt x="2417" y="86"/>
                </a:cubicBezTo>
                <a:cubicBezTo>
                  <a:pt x="2422" y="70"/>
                  <a:pt x="2450" y="59"/>
                  <a:pt x="2462" y="65"/>
                </a:cubicBezTo>
                <a:cubicBezTo>
                  <a:pt x="2474" y="71"/>
                  <a:pt x="2480" y="107"/>
                  <a:pt x="2489" y="125"/>
                </a:cubicBezTo>
                <a:cubicBezTo>
                  <a:pt x="2498" y="143"/>
                  <a:pt x="2517" y="182"/>
                  <a:pt x="2513" y="173"/>
                </a:cubicBezTo>
                <a:cubicBezTo>
                  <a:pt x="2509" y="164"/>
                  <a:pt x="2468" y="95"/>
                  <a:pt x="2465" y="68"/>
                </a:cubicBezTo>
                <a:cubicBezTo>
                  <a:pt x="2462" y="41"/>
                  <a:pt x="2478" y="16"/>
                  <a:pt x="2492" y="8"/>
                </a:cubicBezTo>
                <a:cubicBezTo>
                  <a:pt x="2506" y="0"/>
                  <a:pt x="2533" y="9"/>
                  <a:pt x="2546" y="20"/>
                </a:cubicBezTo>
                <a:cubicBezTo>
                  <a:pt x="2559" y="31"/>
                  <a:pt x="2566" y="68"/>
                  <a:pt x="2570" y="77"/>
                </a:cubicBezTo>
                <a:cubicBezTo>
                  <a:pt x="2574" y="86"/>
                  <a:pt x="2568" y="67"/>
                  <a:pt x="2567" y="74"/>
                </a:cubicBezTo>
                <a:cubicBezTo>
                  <a:pt x="2566" y="81"/>
                  <a:pt x="2566" y="105"/>
                  <a:pt x="2561" y="122"/>
                </a:cubicBezTo>
                <a:cubicBezTo>
                  <a:pt x="2556" y="139"/>
                  <a:pt x="2534" y="176"/>
                  <a:pt x="2534" y="176"/>
                </a:cubicBezTo>
                <a:cubicBezTo>
                  <a:pt x="2534" y="176"/>
                  <a:pt x="2558" y="139"/>
                  <a:pt x="2564" y="122"/>
                </a:cubicBezTo>
                <a:cubicBezTo>
                  <a:pt x="2570" y="105"/>
                  <a:pt x="2566" y="86"/>
                  <a:pt x="2570" y="74"/>
                </a:cubicBezTo>
                <a:cubicBezTo>
                  <a:pt x="2574" y="62"/>
                  <a:pt x="2584" y="49"/>
                  <a:pt x="2591" y="50"/>
                </a:cubicBezTo>
                <a:cubicBezTo>
                  <a:pt x="2598" y="51"/>
                  <a:pt x="2609" y="67"/>
                  <a:pt x="2612" y="77"/>
                </a:cubicBezTo>
                <a:cubicBezTo>
                  <a:pt x="2615" y="87"/>
                  <a:pt x="2613" y="99"/>
                  <a:pt x="2612" y="113"/>
                </a:cubicBezTo>
                <a:cubicBezTo>
                  <a:pt x="2611" y="127"/>
                  <a:pt x="2606" y="152"/>
                  <a:pt x="2603" y="164"/>
                </a:cubicBezTo>
                <a:cubicBezTo>
                  <a:pt x="2600" y="176"/>
                  <a:pt x="2595" y="178"/>
                  <a:pt x="2591" y="185"/>
                </a:cubicBezTo>
                <a:cubicBezTo>
                  <a:pt x="2587" y="192"/>
                  <a:pt x="2579" y="197"/>
                  <a:pt x="2576" y="209"/>
                </a:cubicBezTo>
                <a:cubicBezTo>
                  <a:pt x="2573" y="221"/>
                  <a:pt x="2573" y="240"/>
                  <a:pt x="2573" y="260"/>
                </a:cubicBezTo>
                <a:cubicBezTo>
                  <a:pt x="2573" y="280"/>
                  <a:pt x="2570" y="325"/>
                  <a:pt x="2576" y="332"/>
                </a:cubicBezTo>
                <a:cubicBezTo>
                  <a:pt x="2582" y="339"/>
                  <a:pt x="2599" y="303"/>
                  <a:pt x="2609" y="302"/>
                </a:cubicBezTo>
                <a:cubicBezTo>
                  <a:pt x="2619" y="301"/>
                  <a:pt x="2637" y="307"/>
                  <a:pt x="2639" y="323"/>
                </a:cubicBezTo>
                <a:cubicBezTo>
                  <a:pt x="2641" y="339"/>
                  <a:pt x="2626" y="358"/>
                  <a:pt x="2624" y="398"/>
                </a:cubicBezTo>
                <a:cubicBezTo>
                  <a:pt x="2622" y="438"/>
                  <a:pt x="2612" y="448"/>
                  <a:pt x="2624" y="566"/>
                </a:cubicBezTo>
                <a:cubicBezTo>
                  <a:pt x="2636" y="684"/>
                  <a:pt x="2684" y="839"/>
                  <a:pt x="2699" y="1109"/>
                </a:cubicBezTo>
                <a:cubicBezTo>
                  <a:pt x="2714" y="1379"/>
                  <a:pt x="2716" y="1809"/>
                  <a:pt x="2714" y="2189"/>
                </a:cubicBezTo>
                <a:cubicBezTo>
                  <a:pt x="2712" y="2569"/>
                  <a:pt x="2696" y="2995"/>
                  <a:pt x="2684" y="3389"/>
                </a:cubicBezTo>
                <a:cubicBezTo>
                  <a:pt x="2672" y="3783"/>
                  <a:pt x="2653" y="4256"/>
                  <a:pt x="2642" y="4553"/>
                </a:cubicBezTo>
                <a:cubicBezTo>
                  <a:pt x="2631" y="4850"/>
                  <a:pt x="2588" y="5053"/>
                  <a:pt x="2615" y="5174"/>
                </a:cubicBezTo>
                <a:cubicBezTo>
                  <a:pt x="2642" y="5295"/>
                  <a:pt x="2650" y="5231"/>
                  <a:pt x="2804" y="5279"/>
                </a:cubicBezTo>
                <a:cubicBezTo>
                  <a:pt x="2958" y="5327"/>
                  <a:pt x="3356" y="5416"/>
                  <a:pt x="3539" y="5459"/>
                </a:cubicBezTo>
                <a:cubicBezTo>
                  <a:pt x="3722" y="5502"/>
                  <a:pt x="3799" y="5474"/>
                  <a:pt x="3899" y="5534"/>
                </a:cubicBezTo>
                <a:cubicBezTo>
                  <a:pt x="3999" y="5594"/>
                  <a:pt x="4142" y="5789"/>
                  <a:pt x="4139" y="5819"/>
                </a:cubicBezTo>
                <a:cubicBezTo>
                  <a:pt x="4136" y="5849"/>
                  <a:pt x="3981" y="5741"/>
                  <a:pt x="3884" y="5714"/>
                </a:cubicBezTo>
                <a:cubicBezTo>
                  <a:pt x="3787" y="5687"/>
                  <a:pt x="3674" y="5674"/>
                  <a:pt x="3554" y="5654"/>
                </a:cubicBezTo>
                <a:cubicBezTo>
                  <a:pt x="3434" y="5634"/>
                  <a:pt x="3281" y="5619"/>
                  <a:pt x="3164" y="5594"/>
                </a:cubicBezTo>
                <a:cubicBezTo>
                  <a:pt x="3047" y="5569"/>
                  <a:pt x="2931" y="5511"/>
                  <a:pt x="2849" y="5504"/>
                </a:cubicBezTo>
                <a:cubicBezTo>
                  <a:pt x="2767" y="5497"/>
                  <a:pt x="2709" y="5512"/>
                  <a:pt x="2669" y="5549"/>
                </a:cubicBezTo>
                <a:cubicBezTo>
                  <a:pt x="2629" y="5586"/>
                  <a:pt x="2614" y="5694"/>
                  <a:pt x="2609" y="5729"/>
                </a:cubicBezTo>
                <a:cubicBezTo>
                  <a:pt x="2604" y="5764"/>
                  <a:pt x="2569" y="5739"/>
                  <a:pt x="2639" y="5759"/>
                </a:cubicBezTo>
                <a:cubicBezTo>
                  <a:pt x="2709" y="5779"/>
                  <a:pt x="2922" y="5817"/>
                  <a:pt x="3029" y="5849"/>
                </a:cubicBezTo>
                <a:cubicBezTo>
                  <a:pt x="3136" y="5881"/>
                  <a:pt x="3196" y="5892"/>
                  <a:pt x="3284" y="5954"/>
                </a:cubicBezTo>
                <a:cubicBezTo>
                  <a:pt x="3372" y="6016"/>
                  <a:pt x="3502" y="6164"/>
                  <a:pt x="3554" y="6224"/>
                </a:cubicBezTo>
                <a:cubicBezTo>
                  <a:pt x="3606" y="6284"/>
                  <a:pt x="3644" y="6322"/>
                  <a:pt x="3599" y="6314"/>
                </a:cubicBezTo>
                <a:cubicBezTo>
                  <a:pt x="3554" y="6306"/>
                  <a:pt x="3359" y="6214"/>
                  <a:pt x="3284" y="6179"/>
                </a:cubicBezTo>
                <a:cubicBezTo>
                  <a:pt x="3209" y="6144"/>
                  <a:pt x="3239" y="6131"/>
                  <a:pt x="3149" y="6104"/>
                </a:cubicBezTo>
                <a:cubicBezTo>
                  <a:pt x="3059" y="6077"/>
                  <a:pt x="2834" y="6036"/>
                  <a:pt x="2744" y="6014"/>
                </a:cubicBezTo>
                <a:cubicBezTo>
                  <a:pt x="2654" y="5992"/>
                  <a:pt x="2634" y="5942"/>
                  <a:pt x="2609" y="5969"/>
                </a:cubicBezTo>
                <a:cubicBezTo>
                  <a:pt x="2584" y="5996"/>
                  <a:pt x="2587" y="6132"/>
                  <a:pt x="2594" y="6179"/>
                </a:cubicBezTo>
                <a:cubicBezTo>
                  <a:pt x="2601" y="6226"/>
                  <a:pt x="2596" y="6236"/>
                  <a:pt x="2654" y="6254"/>
                </a:cubicBezTo>
                <a:cubicBezTo>
                  <a:pt x="2712" y="6272"/>
                  <a:pt x="2834" y="6256"/>
                  <a:pt x="2939" y="6284"/>
                </a:cubicBezTo>
                <a:cubicBezTo>
                  <a:pt x="3044" y="6312"/>
                  <a:pt x="3166" y="6359"/>
                  <a:pt x="3284" y="6419"/>
                </a:cubicBezTo>
                <a:cubicBezTo>
                  <a:pt x="3402" y="6479"/>
                  <a:pt x="3566" y="6544"/>
                  <a:pt x="3644" y="6644"/>
                </a:cubicBezTo>
                <a:cubicBezTo>
                  <a:pt x="3722" y="6744"/>
                  <a:pt x="3764" y="7004"/>
                  <a:pt x="3749" y="7019"/>
                </a:cubicBezTo>
                <a:cubicBezTo>
                  <a:pt x="3734" y="7034"/>
                  <a:pt x="3629" y="6802"/>
                  <a:pt x="3554" y="6734"/>
                </a:cubicBezTo>
                <a:cubicBezTo>
                  <a:pt x="3479" y="6666"/>
                  <a:pt x="3426" y="6654"/>
                  <a:pt x="3299" y="6614"/>
                </a:cubicBezTo>
                <a:cubicBezTo>
                  <a:pt x="3172" y="6574"/>
                  <a:pt x="2904" y="6522"/>
                  <a:pt x="2789" y="6494"/>
                </a:cubicBezTo>
                <a:cubicBezTo>
                  <a:pt x="2674" y="6466"/>
                  <a:pt x="2644" y="6412"/>
                  <a:pt x="2609" y="6449"/>
                </a:cubicBezTo>
                <a:cubicBezTo>
                  <a:pt x="2574" y="6486"/>
                  <a:pt x="2586" y="6634"/>
                  <a:pt x="2579" y="6719"/>
                </a:cubicBezTo>
                <a:cubicBezTo>
                  <a:pt x="2572" y="6804"/>
                  <a:pt x="2568" y="6897"/>
                  <a:pt x="2564" y="6959"/>
                </a:cubicBezTo>
                <a:cubicBezTo>
                  <a:pt x="2560" y="7021"/>
                  <a:pt x="2526" y="7054"/>
                  <a:pt x="2558" y="7091"/>
                </a:cubicBezTo>
                <a:cubicBezTo>
                  <a:pt x="2590" y="7128"/>
                  <a:pt x="2733" y="7131"/>
                  <a:pt x="2759" y="7184"/>
                </a:cubicBezTo>
                <a:cubicBezTo>
                  <a:pt x="2785" y="7237"/>
                  <a:pt x="2729" y="7354"/>
                  <a:pt x="2714" y="7409"/>
                </a:cubicBezTo>
                <a:cubicBezTo>
                  <a:pt x="2699" y="7464"/>
                  <a:pt x="2711" y="7534"/>
                  <a:pt x="2699" y="7514"/>
                </a:cubicBezTo>
                <a:close/>
              </a:path>
            </a:pathLst>
          </a:custGeom>
          <a:solidFill>
            <a:srgbClr val="FFFF99"/>
          </a:solidFill>
          <a:ln w="3175">
            <a:solidFill>
              <a:srgbClr val="000000"/>
            </a:solidFill>
            <a:round/>
            <a:headEnd/>
            <a:tailEnd/>
          </a:ln>
        </p:spPr>
        <p:txBody>
          <a:bodyPr/>
          <a:lstStyle/>
          <a:p>
            <a:endParaRPr lang="fr-FR"/>
          </a:p>
        </p:txBody>
      </p:sp>
      <p:grpSp>
        <p:nvGrpSpPr>
          <p:cNvPr id="19" name="Group 226"/>
          <p:cNvGrpSpPr>
            <a:grpSpLocks/>
          </p:cNvGrpSpPr>
          <p:nvPr/>
        </p:nvGrpSpPr>
        <p:grpSpPr bwMode="auto">
          <a:xfrm>
            <a:off x="987425" y="3128963"/>
            <a:ext cx="1449388" cy="517525"/>
            <a:chOff x="3216" y="3884"/>
            <a:chExt cx="2283" cy="816"/>
          </a:xfrm>
        </p:grpSpPr>
        <p:sp>
          <p:nvSpPr>
            <p:cNvPr id="20" name="Freeform 227"/>
            <p:cNvSpPr>
              <a:spLocks/>
            </p:cNvSpPr>
            <p:nvPr/>
          </p:nvSpPr>
          <p:spPr bwMode="auto">
            <a:xfrm>
              <a:off x="3216" y="3884"/>
              <a:ext cx="1935" cy="816"/>
            </a:xfrm>
            <a:custGeom>
              <a:avLst/>
              <a:gdLst>
                <a:gd name="T0" fmla="*/ 1935 w 1935"/>
                <a:gd name="T1" fmla="*/ 328 h 816"/>
                <a:gd name="T2" fmla="*/ 1743 w 1935"/>
                <a:gd name="T3" fmla="*/ 193 h 816"/>
                <a:gd name="T4" fmla="*/ 1332 w 1935"/>
                <a:gd name="T5" fmla="*/ 22 h 816"/>
                <a:gd name="T6" fmla="*/ 933 w 1935"/>
                <a:gd name="T7" fmla="*/ 61 h 816"/>
                <a:gd name="T8" fmla="*/ 678 w 1935"/>
                <a:gd name="T9" fmla="*/ 154 h 816"/>
                <a:gd name="T10" fmla="*/ 426 w 1935"/>
                <a:gd name="T11" fmla="*/ 271 h 816"/>
                <a:gd name="T12" fmla="*/ 204 w 1935"/>
                <a:gd name="T13" fmla="*/ 304 h 816"/>
                <a:gd name="T14" fmla="*/ 24 w 1935"/>
                <a:gd name="T15" fmla="*/ 304 h 816"/>
                <a:gd name="T16" fmla="*/ 57 w 1935"/>
                <a:gd name="T17" fmla="*/ 370 h 816"/>
                <a:gd name="T18" fmla="*/ 228 w 1935"/>
                <a:gd name="T19" fmla="*/ 568 h 816"/>
                <a:gd name="T20" fmla="*/ 555 w 1935"/>
                <a:gd name="T21" fmla="*/ 754 h 816"/>
                <a:gd name="T22" fmla="*/ 885 w 1935"/>
                <a:gd name="T23" fmla="*/ 805 h 816"/>
                <a:gd name="T24" fmla="*/ 1395 w 1935"/>
                <a:gd name="T25" fmla="*/ 688 h 816"/>
                <a:gd name="T26" fmla="*/ 1677 w 1935"/>
                <a:gd name="T27" fmla="*/ 535 h 816"/>
                <a:gd name="T28" fmla="*/ 1776 w 1935"/>
                <a:gd name="T29" fmla="*/ 478 h 816"/>
                <a:gd name="T30" fmla="*/ 1869 w 1935"/>
                <a:gd name="T31" fmla="*/ 427 h 8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5"/>
                <a:gd name="T49" fmla="*/ 0 h 816"/>
                <a:gd name="T50" fmla="*/ 1935 w 1935"/>
                <a:gd name="T51" fmla="*/ 816 h 8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5" h="816">
                  <a:moveTo>
                    <a:pt x="1935" y="328"/>
                  </a:moveTo>
                  <a:cubicBezTo>
                    <a:pt x="1903" y="306"/>
                    <a:pt x="1844" y="244"/>
                    <a:pt x="1743" y="193"/>
                  </a:cubicBezTo>
                  <a:cubicBezTo>
                    <a:pt x="1642" y="142"/>
                    <a:pt x="1467" y="44"/>
                    <a:pt x="1332" y="22"/>
                  </a:cubicBezTo>
                  <a:cubicBezTo>
                    <a:pt x="1197" y="0"/>
                    <a:pt x="1042" y="39"/>
                    <a:pt x="933" y="61"/>
                  </a:cubicBezTo>
                  <a:cubicBezTo>
                    <a:pt x="824" y="83"/>
                    <a:pt x="762" y="119"/>
                    <a:pt x="678" y="154"/>
                  </a:cubicBezTo>
                  <a:cubicBezTo>
                    <a:pt x="594" y="189"/>
                    <a:pt x="505" y="246"/>
                    <a:pt x="426" y="271"/>
                  </a:cubicBezTo>
                  <a:cubicBezTo>
                    <a:pt x="347" y="296"/>
                    <a:pt x="271" y="299"/>
                    <a:pt x="204" y="304"/>
                  </a:cubicBezTo>
                  <a:cubicBezTo>
                    <a:pt x="137" y="309"/>
                    <a:pt x="48" y="293"/>
                    <a:pt x="24" y="304"/>
                  </a:cubicBezTo>
                  <a:cubicBezTo>
                    <a:pt x="0" y="315"/>
                    <a:pt x="23" y="326"/>
                    <a:pt x="57" y="370"/>
                  </a:cubicBezTo>
                  <a:cubicBezTo>
                    <a:pt x="91" y="414"/>
                    <a:pt x="145" y="504"/>
                    <a:pt x="228" y="568"/>
                  </a:cubicBezTo>
                  <a:cubicBezTo>
                    <a:pt x="311" y="632"/>
                    <a:pt x="446" y="714"/>
                    <a:pt x="555" y="754"/>
                  </a:cubicBezTo>
                  <a:cubicBezTo>
                    <a:pt x="664" y="794"/>
                    <a:pt x="745" y="816"/>
                    <a:pt x="885" y="805"/>
                  </a:cubicBezTo>
                  <a:cubicBezTo>
                    <a:pt x="1025" y="794"/>
                    <a:pt x="1263" y="733"/>
                    <a:pt x="1395" y="688"/>
                  </a:cubicBezTo>
                  <a:cubicBezTo>
                    <a:pt x="1527" y="643"/>
                    <a:pt x="1614" y="570"/>
                    <a:pt x="1677" y="535"/>
                  </a:cubicBezTo>
                  <a:cubicBezTo>
                    <a:pt x="1740" y="500"/>
                    <a:pt x="1744" y="496"/>
                    <a:pt x="1776" y="478"/>
                  </a:cubicBezTo>
                  <a:cubicBezTo>
                    <a:pt x="1808" y="460"/>
                    <a:pt x="1838" y="443"/>
                    <a:pt x="1869" y="427"/>
                  </a:cubicBezTo>
                </a:path>
              </a:pathLst>
            </a:custGeom>
            <a:solidFill>
              <a:srgbClr val="66FF66"/>
            </a:solidFill>
            <a:ln w="3175" cap="flat" cmpd="sng">
              <a:solidFill>
                <a:srgbClr val="000000"/>
              </a:solidFill>
              <a:prstDash val="solid"/>
              <a:round/>
              <a:headEnd type="none" w="med" len="med"/>
              <a:tailEnd type="none" w="med" len="med"/>
            </a:ln>
          </p:spPr>
          <p:txBody>
            <a:bodyPr/>
            <a:lstStyle/>
            <a:p>
              <a:endParaRPr lang="fr-FR"/>
            </a:p>
          </p:txBody>
        </p:sp>
        <p:sp>
          <p:nvSpPr>
            <p:cNvPr id="21" name="Freeform 228"/>
            <p:cNvSpPr>
              <a:spLocks/>
            </p:cNvSpPr>
            <p:nvPr/>
          </p:nvSpPr>
          <p:spPr bwMode="auto">
            <a:xfrm>
              <a:off x="3253" y="4147"/>
              <a:ext cx="2246" cy="473"/>
            </a:xfrm>
            <a:custGeom>
              <a:avLst/>
              <a:gdLst>
                <a:gd name="T0" fmla="*/ 2246 w 2246"/>
                <a:gd name="T1" fmla="*/ 269 h 473"/>
                <a:gd name="T2" fmla="*/ 2153 w 2246"/>
                <a:gd name="T3" fmla="*/ 176 h 473"/>
                <a:gd name="T4" fmla="*/ 1940 w 2246"/>
                <a:gd name="T5" fmla="*/ 83 h 473"/>
                <a:gd name="T6" fmla="*/ 1712 w 2246"/>
                <a:gd name="T7" fmla="*/ 23 h 473"/>
                <a:gd name="T8" fmla="*/ 1481 w 2246"/>
                <a:gd name="T9" fmla="*/ 8 h 473"/>
                <a:gd name="T10" fmla="*/ 1241 w 2246"/>
                <a:gd name="T11" fmla="*/ 71 h 473"/>
                <a:gd name="T12" fmla="*/ 935 w 2246"/>
                <a:gd name="T13" fmla="*/ 155 h 473"/>
                <a:gd name="T14" fmla="*/ 728 w 2246"/>
                <a:gd name="T15" fmla="*/ 167 h 473"/>
                <a:gd name="T16" fmla="*/ 452 w 2246"/>
                <a:gd name="T17" fmla="*/ 161 h 473"/>
                <a:gd name="T18" fmla="*/ 290 w 2246"/>
                <a:gd name="T19" fmla="*/ 146 h 473"/>
                <a:gd name="T20" fmla="*/ 17 w 2246"/>
                <a:gd name="T21" fmla="*/ 56 h 473"/>
                <a:gd name="T22" fmla="*/ 185 w 2246"/>
                <a:gd name="T23" fmla="*/ 113 h 473"/>
                <a:gd name="T24" fmla="*/ 380 w 2246"/>
                <a:gd name="T25" fmla="*/ 170 h 473"/>
                <a:gd name="T26" fmla="*/ 740 w 2246"/>
                <a:gd name="T27" fmla="*/ 212 h 473"/>
                <a:gd name="T28" fmla="*/ 1097 w 2246"/>
                <a:gd name="T29" fmla="*/ 173 h 473"/>
                <a:gd name="T30" fmla="*/ 1439 w 2246"/>
                <a:gd name="T31" fmla="*/ 107 h 473"/>
                <a:gd name="T32" fmla="*/ 1631 w 2246"/>
                <a:gd name="T33" fmla="*/ 98 h 473"/>
                <a:gd name="T34" fmla="*/ 1841 w 2246"/>
                <a:gd name="T35" fmla="*/ 170 h 473"/>
                <a:gd name="T36" fmla="*/ 2060 w 2246"/>
                <a:gd name="T37" fmla="*/ 263 h 473"/>
                <a:gd name="T38" fmla="*/ 2210 w 2246"/>
                <a:gd name="T39" fmla="*/ 473 h 4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46"/>
                <a:gd name="T61" fmla="*/ 0 h 473"/>
                <a:gd name="T62" fmla="*/ 2246 w 2246"/>
                <a:gd name="T63" fmla="*/ 473 h 4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46" h="473">
                  <a:moveTo>
                    <a:pt x="2246" y="269"/>
                  </a:moveTo>
                  <a:cubicBezTo>
                    <a:pt x="2225" y="238"/>
                    <a:pt x="2204" y="207"/>
                    <a:pt x="2153" y="176"/>
                  </a:cubicBezTo>
                  <a:cubicBezTo>
                    <a:pt x="2102" y="145"/>
                    <a:pt x="2013" y="108"/>
                    <a:pt x="1940" y="83"/>
                  </a:cubicBezTo>
                  <a:cubicBezTo>
                    <a:pt x="1867" y="58"/>
                    <a:pt x="1788" y="35"/>
                    <a:pt x="1712" y="23"/>
                  </a:cubicBezTo>
                  <a:cubicBezTo>
                    <a:pt x="1636" y="11"/>
                    <a:pt x="1559" y="0"/>
                    <a:pt x="1481" y="8"/>
                  </a:cubicBezTo>
                  <a:cubicBezTo>
                    <a:pt x="1403" y="16"/>
                    <a:pt x="1332" y="47"/>
                    <a:pt x="1241" y="71"/>
                  </a:cubicBezTo>
                  <a:cubicBezTo>
                    <a:pt x="1150" y="95"/>
                    <a:pt x="1020" y="139"/>
                    <a:pt x="935" y="155"/>
                  </a:cubicBezTo>
                  <a:cubicBezTo>
                    <a:pt x="850" y="171"/>
                    <a:pt x="808" y="166"/>
                    <a:pt x="728" y="167"/>
                  </a:cubicBezTo>
                  <a:cubicBezTo>
                    <a:pt x="648" y="168"/>
                    <a:pt x="525" y="165"/>
                    <a:pt x="452" y="161"/>
                  </a:cubicBezTo>
                  <a:cubicBezTo>
                    <a:pt x="379" y="157"/>
                    <a:pt x="362" y="163"/>
                    <a:pt x="290" y="146"/>
                  </a:cubicBezTo>
                  <a:cubicBezTo>
                    <a:pt x="218" y="129"/>
                    <a:pt x="34" y="61"/>
                    <a:pt x="17" y="56"/>
                  </a:cubicBezTo>
                  <a:cubicBezTo>
                    <a:pt x="0" y="51"/>
                    <a:pt x="125" y="94"/>
                    <a:pt x="185" y="113"/>
                  </a:cubicBezTo>
                  <a:cubicBezTo>
                    <a:pt x="245" y="132"/>
                    <a:pt x="288" y="154"/>
                    <a:pt x="380" y="170"/>
                  </a:cubicBezTo>
                  <a:cubicBezTo>
                    <a:pt x="472" y="186"/>
                    <a:pt x="621" y="212"/>
                    <a:pt x="740" y="212"/>
                  </a:cubicBezTo>
                  <a:cubicBezTo>
                    <a:pt x="859" y="212"/>
                    <a:pt x="981" y="190"/>
                    <a:pt x="1097" y="173"/>
                  </a:cubicBezTo>
                  <a:cubicBezTo>
                    <a:pt x="1213" y="156"/>
                    <a:pt x="1350" y="119"/>
                    <a:pt x="1439" y="107"/>
                  </a:cubicBezTo>
                  <a:cubicBezTo>
                    <a:pt x="1528" y="95"/>
                    <a:pt x="1564" y="88"/>
                    <a:pt x="1631" y="98"/>
                  </a:cubicBezTo>
                  <a:cubicBezTo>
                    <a:pt x="1698" y="108"/>
                    <a:pt x="1770" y="143"/>
                    <a:pt x="1841" y="170"/>
                  </a:cubicBezTo>
                  <a:cubicBezTo>
                    <a:pt x="1912" y="197"/>
                    <a:pt x="1999" y="213"/>
                    <a:pt x="2060" y="263"/>
                  </a:cubicBezTo>
                  <a:cubicBezTo>
                    <a:pt x="2121" y="313"/>
                    <a:pt x="2179" y="429"/>
                    <a:pt x="2210" y="473"/>
                  </a:cubicBezTo>
                </a:path>
              </a:pathLst>
            </a:custGeom>
            <a:solidFill>
              <a:srgbClr val="FFFF99"/>
            </a:solidFill>
            <a:ln w="3175" cap="flat" cmpd="sng">
              <a:solidFill>
                <a:srgbClr val="000000"/>
              </a:solidFill>
              <a:prstDash val="solid"/>
              <a:round/>
              <a:headEnd type="none" w="med" len="med"/>
              <a:tailEnd type="none" w="med" len="med"/>
            </a:ln>
          </p:spPr>
          <p:txBody>
            <a:bodyPr/>
            <a:lstStyle/>
            <a:p>
              <a:endParaRPr lang="fr-FR"/>
            </a:p>
          </p:txBody>
        </p:sp>
        <p:sp>
          <p:nvSpPr>
            <p:cNvPr id="22" name="Freeform 229"/>
            <p:cNvSpPr>
              <a:spLocks/>
            </p:cNvSpPr>
            <p:nvPr/>
          </p:nvSpPr>
          <p:spPr bwMode="auto">
            <a:xfrm>
              <a:off x="4323" y="4245"/>
              <a:ext cx="447" cy="414"/>
            </a:xfrm>
            <a:custGeom>
              <a:avLst/>
              <a:gdLst>
                <a:gd name="T0" fmla="*/ 0 w 447"/>
                <a:gd name="T1" fmla="*/ 414 h 414"/>
                <a:gd name="T2" fmla="*/ 87 w 447"/>
                <a:gd name="T3" fmla="*/ 342 h 414"/>
                <a:gd name="T4" fmla="*/ 321 w 447"/>
                <a:gd name="T5" fmla="*/ 141 h 414"/>
                <a:gd name="T6" fmla="*/ 447 w 447"/>
                <a:gd name="T7" fmla="*/ 0 h 414"/>
                <a:gd name="T8" fmla="*/ 0 60000 65536"/>
                <a:gd name="T9" fmla="*/ 0 60000 65536"/>
                <a:gd name="T10" fmla="*/ 0 60000 65536"/>
                <a:gd name="T11" fmla="*/ 0 60000 65536"/>
                <a:gd name="T12" fmla="*/ 0 w 447"/>
                <a:gd name="T13" fmla="*/ 0 h 414"/>
                <a:gd name="T14" fmla="*/ 447 w 447"/>
                <a:gd name="T15" fmla="*/ 414 h 414"/>
              </a:gdLst>
              <a:ahLst/>
              <a:cxnLst>
                <a:cxn ang="T8">
                  <a:pos x="T0" y="T1"/>
                </a:cxn>
                <a:cxn ang="T9">
                  <a:pos x="T2" y="T3"/>
                </a:cxn>
                <a:cxn ang="T10">
                  <a:pos x="T4" y="T5"/>
                </a:cxn>
                <a:cxn ang="T11">
                  <a:pos x="T6" y="T7"/>
                </a:cxn>
              </a:cxnLst>
              <a:rect l="T12" t="T13" r="T14" b="T15"/>
              <a:pathLst>
                <a:path w="447" h="414">
                  <a:moveTo>
                    <a:pt x="0" y="414"/>
                  </a:moveTo>
                  <a:cubicBezTo>
                    <a:pt x="17" y="400"/>
                    <a:pt x="34" y="387"/>
                    <a:pt x="87" y="342"/>
                  </a:cubicBezTo>
                  <a:cubicBezTo>
                    <a:pt x="140" y="297"/>
                    <a:pt x="261" y="198"/>
                    <a:pt x="321" y="141"/>
                  </a:cubicBezTo>
                  <a:cubicBezTo>
                    <a:pt x="381" y="84"/>
                    <a:pt x="421" y="29"/>
                    <a:pt x="447"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3" name="Freeform 230"/>
            <p:cNvSpPr>
              <a:spLocks/>
            </p:cNvSpPr>
            <p:nvPr/>
          </p:nvSpPr>
          <p:spPr bwMode="auto">
            <a:xfrm>
              <a:off x="3654" y="4332"/>
              <a:ext cx="633" cy="246"/>
            </a:xfrm>
            <a:custGeom>
              <a:avLst/>
              <a:gdLst>
                <a:gd name="T0" fmla="*/ 0 w 633"/>
                <a:gd name="T1" fmla="*/ 246 h 246"/>
                <a:gd name="T2" fmla="*/ 195 w 633"/>
                <a:gd name="T3" fmla="*/ 213 h 246"/>
                <a:gd name="T4" fmla="*/ 447 w 633"/>
                <a:gd name="T5" fmla="*/ 117 h 246"/>
                <a:gd name="T6" fmla="*/ 633 w 633"/>
                <a:gd name="T7" fmla="*/ 0 h 246"/>
                <a:gd name="T8" fmla="*/ 0 60000 65536"/>
                <a:gd name="T9" fmla="*/ 0 60000 65536"/>
                <a:gd name="T10" fmla="*/ 0 60000 65536"/>
                <a:gd name="T11" fmla="*/ 0 60000 65536"/>
                <a:gd name="T12" fmla="*/ 0 w 633"/>
                <a:gd name="T13" fmla="*/ 0 h 246"/>
                <a:gd name="T14" fmla="*/ 633 w 633"/>
                <a:gd name="T15" fmla="*/ 246 h 246"/>
              </a:gdLst>
              <a:ahLst/>
              <a:cxnLst>
                <a:cxn ang="T8">
                  <a:pos x="T0" y="T1"/>
                </a:cxn>
                <a:cxn ang="T9">
                  <a:pos x="T2" y="T3"/>
                </a:cxn>
                <a:cxn ang="T10">
                  <a:pos x="T4" y="T5"/>
                </a:cxn>
                <a:cxn ang="T11">
                  <a:pos x="T6" y="T7"/>
                </a:cxn>
              </a:cxnLst>
              <a:rect l="T12" t="T13" r="T14" b="T15"/>
              <a:pathLst>
                <a:path w="633" h="246">
                  <a:moveTo>
                    <a:pt x="0" y="246"/>
                  </a:moveTo>
                  <a:cubicBezTo>
                    <a:pt x="32" y="240"/>
                    <a:pt x="120" y="235"/>
                    <a:pt x="195" y="213"/>
                  </a:cubicBezTo>
                  <a:cubicBezTo>
                    <a:pt x="270" y="191"/>
                    <a:pt x="374" y="153"/>
                    <a:pt x="447" y="117"/>
                  </a:cubicBezTo>
                  <a:cubicBezTo>
                    <a:pt x="520" y="81"/>
                    <a:pt x="594" y="25"/>
                    <a:pt x="633"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 name="Freeform 231"/>
            <p:cNvSpPr>
              <a:spLocks/>
            </p:cNvSpPr>
            <p:nvPr/>
          </p:nvSpPr>
          <p:spPr bwMode="auto">
            <a:xfrm>
              <a:off x="3381" y="4344"/>
              <a:ext cx="402" cy="54"/>
            </a:xfrm>
            <a:custGeom>
              <a:avLst/>
              <a:gdLst>
                <a:gd name="T0" fmla="*/ 0 w 402"/>
                <a:gd name="T1" fmla="*/ 48 h 54"/>
                <a:gd name="T2" fmla="*/ 126 w 402"/>
                <a:gd name="T3" fmla="*/ 51 h 54"/>
                <a:gd name="T4" fmla="*/ 324 w 402"/>
                <a:gd name="T5" fmla="*/ 27 h 54"/>
                <a:gd name="T6" fmla="*/ 402 w 402"/>
                <a:gd name="T7" fmla="*/ 0 h 54"/>
                <a:gd name="T8" fmla="*/ 0 60000 65536"/>
                <a:gd name="T9" fmla="*/ 0 60000 65536"/>
                <a:gd name="T10" fmla="*/ 0 60000 65536"/>
                <a:gd name="T11" fmla="*/ 0 60000 65536"/>
                <a:gd name="T12" fmla="*/ 0 w 402"/>
                <a:gd name="T13" fmla="*/ 0 h 54"/>
                <a:gd name="T14" fmla="*/ 402 w 402"/>
                <a:gd name="T15" fmla="*/ 54 h 54"/>
              </a:gdLst>
              <a:ahLst/>
              <a:cxnLst>
                <a:cxn ang="T8">
                  <a:pos x="T0" y="T1"/>
                </a:cxn>
                <a:cxn ang="T9">
                  <a:pos x="T2" y="T3"/>
                </a:cxn>
                <a:cxn ang="T10">
                  <a:pos x="T4" y="T5"/>
                </a:cxn>
                <a:cxn ang="T11">
                  <a:pos x="T6" y="T7"/>
                </a:cxn>
              </a:cxnLst>
              <a:rect l="T12" t="T13" r="T14" b="T15"/>
              <a:pathLst>
                <a:path w="402" h="54">
                  <a:moveTo>
                    <a:pt x="0" y="48"/>
                  </a:moveTo>
                  <a:cubicBezTo>
                    <a:pt x="21" y="48"/>
                    <a:pt x="72" y="54"/>
                    <a:pt x="126" y="51"/>
                  </a:cubicBezTo>
                  <a:cubicBezTo>
                    <a:pt x="180" y="48"/>
                    <a:pt x="278" y="36"/>
                    <a:pt x="324" y="27"/>
                  </a:cubicBezTo>
                  <a:cubicBezTo>
                    <a:pt x="370" y="18"/>
                    <a:pt x="386" y="6"/>
                    <a:pt x="402"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 name="Freeform 232"/>
            <p:cNvSpPr>
              <a:spLocks/>
            </p:cNvSpPr>
            <p:nvPr/>
          </p:nvSpPr>
          <p:spPr bwMode="auto">
            <a:xfrm>
              <a:off x="3567" y="4179"/>
              <a:ext cx="219" cy="132"/>
            </a:xfrm>
            <a:custGeom>
              <a:avLst/>
              <a:gdLst>
                <a:gd name="T0" fmla="*/ 219 w 219"/>
                <a:gd name="T1" fmla="*/ 132 h 132"/>
                <a:gd name="T2" fmla="*/ 126 w 219"/>
                <a:gd name="T3" fmla="*/ 75 h 132"/>
                <a:gd name="T4" fmla="*/ 0 w 219"/>
                <a:gd name="T5" fmla="*/ 0 h 132"/>
                <a:gd name="T6" fmla="*/ 0 60000 65536"/>
                <a:gd name="T7" fmla="*/ 0 60000 65536"/>
                <a:gd name="T8" fmla="*/ 0 60000 65536"/>
                <a:gd name="T9" fmla="*/ 0 w 219"/>
                <a:gd name="T10" fmla="*/ 0 h 132"/>
                <a:gd name="T11" fmla="*/ 219 w 219"/>
                <a:gd name="T12" fmla="*/ 132 h 132"/>
              </a:gdLst>
              <a:ahLst/>
              <a:cxnLst>
                <a:cxn ang="T6">
                  <a:pos x="T0" y="T1"/>
                </a:cxn>
                <a:cxn ang="T7">
                  <a:pos x="T2" y="T3"/>
                </a:cxn>
                <a:cxn ang="T8">
                  <a:pos x="T4" y="T5"/>
                </a:cxn>
              </a:cxnLst>
              <a:rect l="T9" t="T10" r="T11" b="T12"/>
              <a:pathLst>
                <a:path w="219" h="132">
                  <a:moveTo>
                    <a:pt x="219" y="132"/>
                  </a:moveTo>
                  <a:cubicBezTo>
                    <a:pt x="191" y="114"/>
                    <a:pt x="163" y="97"/>
                    <a:pt x="126" y="75"/>
                  </a:cubicBezTo>
                  <a:cubicBezTo>
                    <a:pt x="89" y="53"/>
                    <a:pt x="44" y="26"/>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6" name="Freeform 233"/>
            <p:cNvSpPr>
              <a:spLocks/>
            </p:cNvSpPr>
            <p:nvPr/>
          </p:nvSpPr>
          <p:spPr bwMode="auto">
            <a:xfrm>
              <a:off x="3804" y="4083"/>
              <a:ext cx="516" cy="186"/>
            </a:xfrm>
            <a:custGeom>
              <a:avLst/>
              <a:gdLst>
                <a:gd name="T0" fmla="*/ 516 w 516"/>
                <a:gd name="T1" fmla="*/ 186 h 186"/>
                <a:gd name="T2" fmla="*/ 372 w 516"/>
                <a:gd name="T3" fmla="*/ 111 h 186"/>
                <a:gd name="T4" fmla="*/ 198 w 516"/>
                <a:gd name="T5" fmla="*/ 66 h 186"/>
                <a:gd name="T6" fmla="*/ 117 w 516"/>
                <a:gd name="T7" fmla="*/ 39 h 186"/>
                <a:gd name="T8" fmla="*/ 0 w 516"/>
                <a:gd name="T9" fmla="*/ 0 h 186"/>
                <a:gd name="T10" fmla="*/ 0 60000 65536"/>
                <a:gd name="T11" fmla="*/ 0 60000 65536"/>
                <a:gd name="T12" fmla="*/ 0 60000 65536"/>
                <a:gd name="T13" fmla="*/ 0 60000 65536"/>
                <a:gd name="T14" fmla="*/ 0 60000 65536"/>
                <a:gd name="T15" fmla="*/ 0 w 516"/>
                <a:gd name="T16" fmla="*/ 0 h 186"/>
                <a:gd name="T17" fmla="*/ 516 w 516"/>
                <a:gd name="T18" fmla="*/ 186 h 186"/>
              </a:gdLst>
              <a:ahLst/>
              <a:cxnLst>
                <a:cxn ang="T10">
                  <a:pos x="T0" y="T1"/>
                </a:cxn>
                <a:cxn ang="T11">
                  <a:pos x="T2" y="T3"/>
                </a:cxn>
                <a:cxn ang="T12">
                  <a:pos x="T4" y="T5"/>
                </a:cxn>
                <a:cxn ang="T13">
                  <a:pos x="T6" y="T7"/>
                </a:cxn>
                <a:cxn ang="T14">
                  <a:pos x="T8" y="T9"/>
                </a:cxn>
              </a:cxnLst>
              <a:rect l="T15" t="T16" r="T17" b="T18"/>
              <a:pathLst>
                <a:path w="516" h="186">
                  <a:moveTo>
                    <a:pt x="516" y="186"/>
                  </a:moveTo>
                  <a:cubicBezTo>
                    <a:pt x="470" y="158"/>
                    <a:pt x="425" y="131"/>
                    <a:pt x="372" y="111"/>
                  </a:cubicBezTo>
                  <a:cubicBezTo>
                    <a:pt x="319" y="91"/>
                    <a:pt x="240" y="78"/>
                    <a:pt x="198" y="66"/>
                  </a:cubicBezTo>
                  <a:cubicBezTo>
                    <a:pt x="156" y="54"/>
                    <a:pt x="150" y="50"/>
                    <a:pt x="117" y="39"/>
                  </a:cubicBezTo>
                  <a:cubicBezTo>
                    <a:pt x="84" y="28"/>
                    <a:pt x="19" y="6"/>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 name="Freeform 234"/>
            <p:cNvSpPr>
              <a:spLocks/>
            </p:cNvSpPr>
            <p:nvPr/>
          </p:nvSpPr>
          <p:spPr bwMode="auto">
            <a:xfrm>
              <a:off x="4206" y="3930"/>
              <a:ext cx="567" cy="216"/>
            </a:xfrm>
            <a:custGeom>
              <a:avLst/>
              <a:gdLst>
                <a:gd name="T0" fmla="*/ 567 w 567"/>
                <a:gd name="T1" fmla="*/ 216 h 216"/>
                <a:gd name="T2" fmla="*/ 453 w 567"/>
                <a:gd name="T3" fmla="*/ 171 h 216"/>
                <a:gd name="T4" fmla="*/ 246 w 567"/>
                <a:gd name="T5" fmla="*/ 87 h 216"/>
                <a:gd name="T6" fmla="*/ 99 w 567"/>
                <a:gd name="T7" fmla="*/ 48 h 216"/>
                <a:gd name="T8" fmla="*/ 42 w 567"/>
                <a:gd name="T9" fmla="*/ 30 h 216"/>
                <a:gd name="T10" fmla="*/ 0 w 567"/>
                <a:gd name="T11" fmla="*/ 0 h 216"/>
                <a:gd name="T12" fmla="*/ 0 60000 65536"/>
                <a:gd name="T13" fmla="*/ 0 60000 65536"/>
                <a:gd name="T14" fmla="*/ 0 60000 65536"/>
                <a:gd name="T15" fmla="*/ 0 60000 65536"/>
                <a:gd name="T16" fmla="*/ 0 60000 65536"/>
                <a:gd name="T17" fmla="*/ 0 60000 65536"/>
                <a:gd name="T18" fmla="*/ 0 w 567"/>
                <a:gd name="T19" fmla="*/ 0 h 216"/>
                <a:gd name="T20" fmla="*/ 567 w 567"/>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567" h="216">
                  <a:moveTo>
                    <a:pt x="567" y="216"/>
                  </a:moveTo>
                  <a:cubicBezTo>
                    <a:pt x="536" y="204"/>
                    <a:pt x="506" y="192"/>
                    <a:pt x="453" y="171"/>
                  </a:cubicBezTo>
                  <a:cubicBezTo>
                    <a:pt x="400" y="150"/>
                    <a:pt x="305" y="107"/>
                    <a:pt x="246" y="87"/>
                  </a:cubicBezTo>
                  <a:cubicBezTo>
                    <a:pt x="187" y="67"/>
                    <a:pt x="133" y="57"/>
                    <a:pt x="99" y="48"/>
                  </a:cubicBezTo>
                  <a:cubicBezTo>
                    <a:pt x="65" y="39"/>
                    <a:pt x="58" y="38"/>
                    <a:pt x="42" y="30"/>
                  </a:cubicBezTo>
                  <a:cubicBezTo>
                    <a:pt x="26" y="22"/>
                    <a:pt x="13" y="11"/>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8" name="Group 235"/>
          <p:cNvGrpSpPr>
            <a:grpSpLocks/>
          </p:cNvGrpSpPr>
          <p:nvPr/>
        </p:nvGrpSpPr>
        <p:grpSpPr bwMode="auto">
          <a:xfrm rot="900000" flipH="1">
            <a:off x="2646363" y="3516313"/>
            <a:ext cx="1593850" cy="549275"/>
            <a:chOff x="3216" y="3884"/>
            <a:chExt cx="2283" cy="816"/>
          </a:xfrm>
        </p:grpSpPr>
        <p:sp>
          <p:nvSpPr>
            <p:cNvPr id="29" name="Freeform 236"/>
            <p:cNvSpPr>
              <a:spLocks/>
            </p:cNvSpPr>
            <p:nvPr/>
          </p:nvSpPr>
          <p:spPr bwMode="auto">
            <a:xfrm>
              <a:off x="3216" y="3884"/>
              <a:ext cx="1935" cy="816"/>
            </a:xfrm>
            <a:custGeom>
              <a:avLst/>
              <a:gdLst>
                <a:gd name="T0" fmla="*/ 1935 w 1935"/>
                <a:gd name="T1" fmla="*/ 328 h 816"/>
                <a:gd name="T2" fmla="*/ 1743 w 1935"/>
                <a:gd name="T3" fmla="*/ 193 h 816"/>
                <a:gd name="T4" fmla="*/ 1332 w 1935"/>
                <a:gd name="T5" fmla="*/ 22 h 816"/>
                <a:gd name="T6" fmla="*/ 933 w 1935"/>
                <a:gd name="T7" fmla="*/ 61 h 816"/>
                <a:gd name="T8" fmla="*/ 678 w 1935"/>
                <a:gd name="T9" fmla="*/ 154 h 816"/>
                <a:gd name="T10" fmla="*/ 426 w 1935"/>
                <a:gd name="T11" fmla="*/ 271 h 816"/>
                <a:gd name="T12" fmla="*/ 204 w 1935"/>
                <a:gd name="T13" fmla="*/ 304 h 816"/>
                <a:gd name="T14" fmla="*/ 24 w 1935"/>
                <a:gd name="T15" fmla="*/ 304 h 816"/>
                <a:gd name="T16" fmla="*/ 57 w 1935"/>
                <a:gd name="T17" fmla="*/ 370 h 816"/>
                <a:gd name="T18" fmla="*/ 228 w 1935"/>
                <a:gd name="T19" fmla="*/ 568 h 816"/>
                <a:gd name="T20" fmla="*/ 555 w 1935"/>
                <a:gd name="T21" fmla="*/ 754 h 816"/>
                <a:gd name="T22" fmla="*/ 885 w 1935"/>
                <a:gd name="T23" fmla="*/ 805 h 816"/>
                <a:gd name="T24" fmla="*/ 1395 w 1935"/>
                <a:gd name="T25" fmla="*/ 688 h 816"/>
                <a:gd name="T26" fmla="*/ 1677 w 1935"/>
                <a:gd name="T27" fmla="*/ 535 h 816"/>
                <a:gd name="T28" fmla="*/ 1776 w 1935"/>
                <a:gd name="T29" fmla="*/ 478 h 816"/>
                <a:gd name="T30" fmla="*/ 1869 w 1935"/>
                <a:gd name="T31" fmla="*/ 427 h 8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5"/>
                <a:gd name="T49" fmla="*/ 0 h 816"/>
                <a:gd name="T50" fmla="*/ 1935 w 1935"/>
                <a:gd name="T51" fmla="*/ 816 h 8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5" h="816">
                  <a:moveTo>
                    <a:pt x="1935" y="328"/>
                  </a:moveTo>
                  <a:cubicBezTo>
                    <a:pt x="1903" y="306"/>
                    <a:pt x="1844" y="244"/>
                    <a:pt x="1743" y="193"/>
                  </a:cubicBezTo>
                  <a:cubicBezTo>
                    <a:pt x="1642" y="142"/>
                    <a:pt x="1467" y="44"/>
                    <a:pt x="1332" y="22"/>
                  </a:cubicBezTo>
                  <a:cubicBezTo>
                    <a:pt x="1197" y="0"/>
                    <a:pt x="1042" y="39"/>
                    <a:pt x="933" y="61"/>
                  </a:cubicBezTo>
                  <a:cubicBezTo>
                    <a:pt x="824" y="83"/>
                    <a:pt x="762" y="119"/>
                    <a:pt x="678" y="154"/>
                  </a:cubicBezTo>
                  <a:cubicBezTo>
                    <a:pt x="594" y="189"/>
                    <a:pt x="505" y="246"/>
                    <a:pt x="426" y="271"/>
                  </a:cubicBezTo>
                  <a:cubicBezTo>
                    <a:pt x="347" y="296"/>
                    <a:pt x="271" y="299"/>
                    <a:pt x="204" y="304"/>
                  </a:cubicBezTo>
                  <a:cubicBezTo>
                    <a:pt x="137" y="309"/>
                    <a:pt x="48" y="293"/>
                    <a:pt x="24" y="304"/>
                  </a:cubicBezTo>
                  <a:cubicBezTo>
                    <a:pt x="0" y="315"/>
                    <a:pt x="23" y="326"/>
                    <a:pt x="57" y="370"/>
                  </a:cubicBezTo>
                  <a:cubicBezTo>
                    <a:pt x="91" y="414"/>
                    <a:pt x="145" y="504"/>
                    <a:pt x="228" y="568"/>
                  </a:cubicBezTo>
                  <a:cubicBezTo>
                    <a:pt x="311" y="632"/>
                    <a:pt x="446" y="714"/>
                    <a:pt x="555" y="754"/>
                  </a:cubicBezTo>
                  <a:cubicBezTo>
                    <a:pt x="664" y="794"/>
                    <a:pt x="745" y="816"/>
                    <a:pt x="885" y="805"/>
                  </a:cubicBezTo>
                  <a:cubicBezTo>
                    <a:pt x="1025" y="794"/>
                    <a:pt x="1263" y="733"/>
                    <a:pt x="1395" y="688"/>
                  </a:cubicBezTo>
                  <a:cubicBezTo>
                    <a:pt x="1527" y="643"/>
                    <a:pt x="1614" y="570"/>
                    <a:pt x="1677" y="535"/>
                  </a:cubicBezTo>
                  <a:cubicBezTo>
                    <a:pt x="1740" y="500"/>
                    <a:pt x="1744" y="496"/>
                    <a:pt x="1776" y="478"/>
                  </a:cubicBezTo>
                  <a:cubicBezTo>
                    <a:pt x="1808" y="460"/>
                    <a:pt x="1838" y="443"/>
                    <a:pt x="1869" y="427"/>
                  </a:cubicBezTo>
                </a:path>
              </a:pathLst>
            </a:custGeom>
            <a:solidFill>
              <a:srgbClr val="66FF66"/>
            </a:solidFill>
            <a:ln w="3175" cap="flat" cmpd="sng">
              <a:solidFill>
                <a:srgbClr val="000000"/>
              </a:solidFill>
              <a:prstDash val="solid"/>
              <a:round/>
              <a:headEnd type="none" w="med" len="med"/>
              <a:tailEnd type="none" w="med" len="med"/>
            </a:ln>
          </p:spPr>
          <p:txBody>
            <a:bodyPr/>
            <a:lstStyle/>
            <a:p>
              <a:endParaRPr lang="fr-FR"/>
            </a:p>
          </p:txBody>
        </p:sp>
        <p:sp>
          <p:nvSpPr>
            <p:cNvPr id="30" name="Freeform 237"/>
            <p:cNvSpPr>
              <a:spLocks/>
            </p:cNvSpPr>
            <p:nvPr/>
          </p:nvSpPr>
          <p:spPr bwMode="auto">
            <a:xfrm>
              <a:off x="3253" y="4147"/>
              <a:ext cx="2246" cy="473"/>
            </a:xfrm>
            <a:custGeom>
              <a:avLst/>
              <a:gdLst>
                <a:gd name="T0" fmla="*/ 2246 w 2246"/>
                <a:gd name="T1" fmla="*/ 269 h 473"/>
                <a:gd name="T2" fmla="*/ 2153 w 2246"/>
                <a:gd name="T3" fmla="*/ 176 h 473"/>
                <a:gd name="T4" fmla="*/ 1940 w 2246"/>
                <a:gd name="T5" fmla="*/ 83 h 473"/>
                <a:gd name="T6" fmla="*/ 1712 w 2246"/>
                <a:gd name="T7" fmla="*/ 23 h 473"/>
                <a:gd name="T8" fmla="*/ 1481 w 2246"/>
                <a:gd name="T9" fmla="*/ 8 h 473"/>
                <a:gd name="T10" fmla="*/ 1241 w 2246"/>
                <a:gd name="T11" fmla="*/ 71 h 473"/>
                <a:gd name="T12" fmla="*/ 935 w 2246"/>
                <a:gd name="T13" fmla="*/ 155 h 473"/>
                <a:gd name="T14" fmla="*/ 728 w 2246"/>
                <a:gd name="T15" fmla="*/ 167 h 473"/>
                <a:gd name="T16" fmla="*/ 452 w 2246"/>
                <a:gd name="T17" fmla="*/ 161 h 473"/>
                <a:gd name="T18" fmla="*/ 290 w 2246"/>
                <a:gd name="T19" fmla="*/ 146 h 473"/>
                <a:gd name="T20" fmla="*/ 17 w 2246"/>
                <a:gd name="T21" fmla="*/ 56 h 473"/>
                <a:gd name="T22" fmla="*/ 185 w 2246"/>
                <a:gd name="T23" fmla="*/ 113 h 473"/>
                <a:gd name="T24" fmla="*/ 380 w 2246"/>
                <a:gd name="T25" fmla="*/ 170 h 473"/>
                <a:gd name="T26" fmla="*/ 740 w 2246"/>
                <a:gd name="T27" fmla="*/ 212 h 473"/>
                <a:gd name="T28" fmla="*/ 1097 w 2246"/>
                <a:gd name="T29" fmla="*/ 173 h 473"/>
                <a:gd name="T30" fmla="*/ 1439 w 2246"/>
                <a:gd name="T31" fmla="*/ 107 h 473"/>
                <a:gd name="T32" fmla="*/ 1631 w 2246"/>
                <a:gd name="T33" fmla="*/ 98 h 473"/>
                <a:gd name="T34" fmla="*/ 1841 w 2246"/>
                <a:gd name="T35" fmla="*/ 170 h 473"/>
                <a:gd name="T36" fmla="*/ 2060 w 2246"/>
                <a:gd name="T37" fmla="*/ 263 h 473"/>
                <a:gd name="T38" fmla="*/ 2210 w 2246"/>
                <a:gd name="T39" fmla="*/ 473 h 4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46"/>
                <a:gd name="T61" fmla="*/ 0 h 473"/>
                <a:gd name="T62" fmla="*/ 2246 w 2246"/>
                <a:gd name="T63" fmla="*/ 473 h 4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46" h="473">
                  <a:moveTo>
                    <a:pt x="2246" y="269"/>
                  </a:moveTo>
                  <a:cubicBezTo>
                    <a:pt x="2225" y="238"/>
                    <a:pt x="2204" y="207"/>
                    <a:pt x="2153" y="176"/>
                  </a:cubicBezTo>
                  <a:cubicBezTo>
                    <a:pt x="2102" y="145"/>
                    <a:pt x="2013" y="108"/>
                    <a:pt x="1940" y="83"/>
                  </a:cubicBezTo>
                  <a:cubicBezTo>
                    <a:pt x="1867" y="58"/>
                    <a:pt x="1788" y="35"/>
                    <a:pt x="1712" y="23"/>
                  </a:cubicBezTo>
                  <a:cubicBezTo>
                    <a:pt x="1636" y="11"/>
                    <a:pt x="1559" y="0"/>
                    <a:pt x="1481" y="8"/>
                  </a:cubicBezTo>
                  <a:cubicBezTo>
                    <a:pt x="1403" y="16"/>
                    <a:pt x="1332" y="47"/>
                    <a:pt x="1241" y="71"/>
                  </a:cubicBezTo>
                  <a:cubicBezTo>
                    <a:pt x="1150" y="95"/>
                    <a:pt x="1020" y="139"/>
                    <a:pt x="935" y="155"/>
                  </a:cubicBezTo>
                  <a:cubicBezTo>
                    <a:pt x="850" y="171"/>
                    <a:pt x="808" y="166"/>
                    <a:pt x="728" y="167"/>
                  </a:cubicBezTo>
                  <a:cubicBezTo>
                    <a:pt x="648" y="168"/>
                    <a:pt x="525" y="165"/>
                    <a:pt x="452" y="161"/>
                  </a:cubicBezTo>
                  <a:cubicBezTo>
                    <a:pt x="379" y="157"/>
                    <a:pt x="362" y="163"/>
                    <a:pt x="290" y="146"/>
                  </a:cubicBezTo>
                  <a:cubicBezTo>
                    <a:pt x="218" y="129"/>
                    <a:pt x="34" y="61"/>
                    <a:pt x="17" y="56"/>
                  </a:cubicBezTo>
                  <a:cubicBezTo>
                    <a:pt x="0" y="51"/>
                    <a:pt x="125" y="94"/>
                    <a:pt x="185" y="113"/>
                  </a:cubicBezTo>
                  <a:cubicBezTo>
                    <a:pt x="245" y="132"/>
                    <a:pt x="288" y="154"/>
                    <a:pt x="380" y="170"/>
                  </a:cubicBezTo>
                  <a:cubicBezTo>
                    <a:pt x="472" y="186"/>
                    <a:pt x="621" y="212"/>
                    <a:pt x="740" y="212"/>
                  </a:cubicBezTo>
                  <a:cubicBezTo>
                    <a:pt x="859" y="212"/>
                    <a:pt x="981" y="190"/>
                    <a:pt x="1097" y="173"/>
                  </a:cubicBezTo>
                  <a:cubicBezTo>
                    <a:pt x="1213" y="156"/>
                    <a:pt x="1350" y="119"/>
                    <a:pt x="1439" y="107"/>
                  </a:cubicBezTo>
                  <a:cubicBezTo>
                    <a:pt x="1528" y="95"/>
                    <a:pt x="1564" y="88"/>
                    <a:pt x="1631" y="98"/>
                  </a:cubicBezTo>
                  <a:cubicBezTo>
                    <a:pt x="1698" y="108"/>
                    <a:pt x="1770" y="143"/>
                    <a:pt x="1841" y="170"/>
                  </a:cubicBezTo>
                  <a:cubicBezTo>
                    <a:pt x="1912" y="197"/>
                    <a:pt x="1999" y="213"/>
                    <a:pt x="2060" y="263"/>
                  </a:cubicBezTo>
                  <a:cubicBezTo>
                    <a:pt x="2121" y="313"/>
                    <a:pt x="2179" y="429"/>
                    <a:pt x="2210" y="473"/>
                  </a:cubicBezTo>
                </a:path>
              </a:pathLst>
            </a:custGeom>
            <a:solidFill>
              <a:srgbClr val="FFFF99"/>
            </a:solidFill>
            <a:ln w="3175" cap="flat" cmpd="sng">
              <a:solidFill>
                <a:srgbClr val="000000"/>
              </a:solidFill>
              <a:prstDash val="solid"/>
              <a:round/>
              <a:headEnd type="none" w="med" len="med"/>
              <a:tailEnd type="none" w="med" len="med"/>
            </a:ln>
          </p:spPr>
          <p:txBody>
            <a:bodyPr/>
            <a:lstStyle/>
            <a:p>
              <a:endParaRPr lang="fr-FR"/>
            </a:p>
          </p:txBody>
        </p:sp>
        <p:sp>
          <p:nvSpPr>
            <p:cNvPr id="31" name="Freeform 238"/>
            <p:cNvSpPr>
              <a:spLocks/>
            </p:cNvSpPr>
            <p:nvPr/>
          </p:nvSpPr>
          <p:spPr bwMode="auto">
            <a:xfrm>
              <a:off x="4323" y="4245"/>
              <a:ext cx="447" cy="414"/>
            </a:xfrm>
            <a:custGeom>
              <a:avLst/>
              <a:gdLst>
                <a:gd name="T0" fmla="*/ 0 w 447"/>
                <a:gd name="T1" fmla="*/ 414 h 414"/>
                <a:gd name="T2" fmla="*/ 87 w 447"/>
                <a:gd name="T3" fmla="*/ 342 h 414"/>
                <a:gd name="T4" fmla="*/ 321 w 447"/>
                <a:gd name="T5" fmla="*/ 141 h 414"/>
                <a:gd name="T6" fmla="*/ 447 w 447"/>
                <a:gd name="T7" fmla="*/ 0 h 414"/>
                <a:gd name="T8" fmla="*/ 0 60000 65536"/>
                <a:gd name="T9" fmla="*/ 0 60000 65536"/>
                <a:gd name="T10" fmla="*/ 0 60000 65536"/>
                <a:gd name="T11" fmla="*/ 0 60000 65536"/>
                <a:gd name="T12" fmla="*/ 0 w 447"/>
                <a:gd name="T13" fmla="*/ 0 h 414"/>
                <a:gd name="T14" fmla="*/ 447 w 447"/>
                <a:gd name="T15" fmla="*/ 414 h 414"/>
              </a:gdLst>
              <a:ahLst/>
              <a:cxnLst>
                <a:cxn ang="T8">
                  <a:pos x="T0" y="T1"/>
                </a:cxn>
                <a:cxn ang="T9">
                  <a:pos x="T2" y="T3"/>
                </a:cxn>
                <a:cxn ang="T10">
                  <a:pos x="T4" y="T5"/>
                </a:cxn>
                <a:cxn ang="T11">
                  <a:pos x="T6" y="T7"/>
                </a:cxn>
              </a:cxnLst>
              <a:rect l="T12" t="T13" r="T14" b="T15"/>
              <a:pathLst>
                <a:path w="447" h="414">
                  <a:moveTo>
                    <a:pt x="0" y="414"/>
                  </a:moveTo>
                  <a:cubicBezTo>
                    <a:pt x="17" y="400"/>
                    <a:pt x="34" y="387"/>
                    <a:pt x="87" y="342"/>
                  </a:cubicBezTo>
                  <a:cubicBezTo>
                    <a:pt x="140" y="297"/>
                    <a:pt x="261" y="198"/>
                    <a:pt x="321" y="141"/>
                  </a:cubicBezTo>
                  <a:cubicBezTo>
                    <a:pt x="381" y="84"/>
                    <a:pt x="421" y="29"/>
                    <a:pt x="447"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 name="Freeform 239"/>
            <p:cNvSpPr>
              <a:spLocks/>
            </p:cNvSpPr>
            <p:nvPr/>
          </p:nvSpPr>
          <p:spPr bwMode="auto">
            <a:xfrm>
              <a:off x="3654" y="4332"/>
              <a:ext cx="633" cy="246"/>
            </a:xfrm>
            <a:custGeom>
              <a:avLst/>
              <a:gdLst>
                <a:gd name="T0" fmla="*/ 0 w 633"/>
                <a:gd name="T1" fmla="*/ 246 h 246"/>
                <a:gd name="T2" fmla="*/ 195 w 633"/>
                <a:gd name="T3" fmla="*/ 213 h 246"/>
                <a:gd name="T4" fmla="*/ 447 w 633"/>
                <a:gd name="T5" fmla="*/ 117 h 246"/>
                <a:gd name="T6" fmla="*/ 633 w 633"/>
                <a:gd name="T7" fmla="*/ 0 h 246"/>
                <a:gd name="T8" fmla="*/ 0 60000 65536"/>
                <a:gd name="T9" fmla="*/ 0 60000 65536"/>
                <a:gd name="T10" fmla="*/ 0 60000 65536"/>
                <a:gd name="T11" fmla="*/ 0 60000 65536"/>
                <a:gd name="T12" fmla="*/ 0 w 633"/>
                <a:gd name="T13" fmla="*/ 0 h 246"/>
                <a:gd name="T14" fmla="*/ 633 w 633"/>
                <a:gd name="T15" fmla="*/ 246 h 246"/>
              </a:gdLst>
              <a:ahLst/>
              <a:cxnLst>
                <a:cxn ang="T8">
                  <a:pos x="T0" y="T1"/>
                </a:cxn>
                <a:cxn ang="T9">
                  <a:pos x="T2" y="T3"/>
                </a:cxn>
                <a:cxn ang="T10">
                  <a:pos x="T4" y="T5"/>
                </a:cxn>
                <a:cxn ang="T11">
                  <a:pos x="T6" y="T7"/>
                </a:cxn>
              </a:cxnLst>
              <a:rect l="T12" t="T13" r="T14" b="T15"/>
              <a:pathLst>
                <a:path w="633" h="246">
                  <a:moveTo>
                    <a:pt x="0" y="246"/>
                  </a:moveTo>
                  <a:cubicBezTo>
                    <a:pt x="32" y="240"/>
                    <a:pt x="120" y="235"/>
                    <a:pt x="195" y="213"/>
                  </a:cubicBezTo>
                  <a:cubicBezTo>
                    <a:pt x="270" y="191"/>
                    <a:pt x="374" y="153"/>
                    <a:pt x="447" y="117"/>
                  </a:cubicBezTo>
                  <a:cubicBezTo>
                    <a:pt x="520" y="81"/>
                    <a:pt x="594" y="25"/>
                    <a:pt x="633"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 name="Freeform 240"/>
            <p:cNvSpPr>
              <a:spLocks/>
            </p:cNvSpPr>
            <p:nvPr/>
          </p:nvSpPr>
          <p:spPr bwMode="auto">
            <a:xfrm>
              <a:off x="3381" y="4344"/>
              <a:ext cx="402" cy="54"/>
            </a:xfrm>
            <a:custGeom>
              <a:avLst/>
              <a:gdLst>
                <a:gd name="T0" fmla="*/ 0 w 402"/>
                <a:gd name="T1" fmla="*/ 48 h 54"/>
                <a:gd name="T2" fmla="*/ 126 w 402"/>
                <a:gd name="T3" fmla="*/ 51 h 54"/>
                <a:gd name="T4" fmla="*/ 324 w 402"/>
                <a:gd name="T5" fmla="*/ 27 h 54"/>
                <a:gd name="T6" fmla="*/ 402 w 402"/>
                <a:gd name="T7" fmla="*/ 0 h 54"/>
                <a:gd name="T8" fmla="*/ 0 60000 65536"/>
                <a:gd name="T9" fmla="*/ 0 60000 65536"/>
                <a:gd name="T10" fmla="*/ 0 60000 65536"/>
                <a:gd name="T11" fmla="*/ 0 60000 65536"/>
                <a:gd name="T12" fmla="*/ 0 w 402"/>
                <a:gd name="T13" fmla="*/ 0 h 54"/>
                <a:gd name="T14" fmla="*/ 402 w 402"/>
                <a:gd name="T15" fmla="*/ 54 h 54"/>
              </a:gdLst>
              <a:ahLst/>
              <a:cxnLst>
                <a:cxn ang="T8">
                  <a:pos x="T0" y="T1"/>
                </a:cxn>
                <a:cxn ang="T9">
                  <a:pos x="T2" y="T3"/>
                </a:cxn>
                <a:cxn ang="T10">
                  <a:pos x="T4" y="T5"/>
                </a:cxn>
                <a:cxn ang="T11">
                  <a:pos x="T6" y="T7"/>
                </a:cxn>
              </a:cxnLst>
              <a:rect l="T12" t="T13" r="T14" b="T15"/>
              <a:pathLst>
                <a:path w="402" h="54">
                  <a:moveTo>
                    <a:pt x="0" y="48"/>
                  </a:moveTo>
                  <a:cubicBezTo>
                    <a:pt x="21" y="48"/>
                    <a:pt x="72" y="54"/>
                    <a:pt x="126" y="51"/>
                  </a:cubicBezTo>
                  <a:cubicBezTo>
                    <a:pt x="180" y="48"/>
                    <a:pt x="278" y="36"/>
                    <a:pt x="324" y="27"/>
                  </a:cubicBezTo>
                  <a:cubicBezTo>
                    <a:pt x="370" y="18"/>
                    <a:pt x="386" y="6"/>
                    <a:pt x="402"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 name="Freeform 241"/>
            <p:cNvSpPr>
              <a:spLocks/>
            </p:cNvSpPr>
            <p:nvPr/>
          </p:nvSpPr>
          <p:spPr bwMode="auto">
            <a:xfrm>
              <a:off x="3567" y="4179"/>
              <a:ext cx="219" cy="132"/>
            </a:xfrm>
            <a:custGeom>
              <a:avLst/>
              <a:gdLst>
                <a:gd name="T0" fmla="*/ 219 w 219"/>
                <a:gd name="T1" fmla="*/ 132 h 132"/>
                <a:gd name="T2" fmla="*/ 126 w 219"/>
                <a:gd name="T3" fmla="*/ 75 h 132"/>
                <a:gd name="T4" fmla="*/ 0 w 219"/>
                <a:gd name="T5" fmla="*/ 0 h 132"/>
                <a:gd name="T6" fmla="*/ 0 60000 65536"/>
                <a:gd name="T7" fmla="*/ 0 60000 65536"/>
                <a:gd name="T8" fmla="*/ 0 60000 65536"/>
                <a:gd name="T9" fmla="*/ 0 w 219"/>
                <a:gd name="T10" fmla="*/ 0 h 132"/>
                <a:gd name="T11" fmla="*/ 219 w 219"/>
                <a:gd name="T12" fmla="*/ 132 h 132"/>
              </a:gdLst>
              <a:ahLst/>
              <a:cxnLst>
                <a:cxn ang="T6">
                  <a:pos x="T0" y="T1"/>
                </a:cxn>
                <a:cxn ang="T7">
                  <a:pos x="T2" y="T3"/>
                </a:cxn>
                <a:cxn ang="T8">
                  <a:pos x="T4" y="T5"/>
                </a:cxn>
              </a:cxnLst>
              <a:rect l="T9" t="T10" r="T11" b="T12"/>
              <a:pathLst>
                <a:path w="219" h="132">
                  <a:moveTo>
                    <a:pt x="219" y="132"/>
                  </a:moveTo>
                  <a:cubicBezTo>
                    <a:pt x="191" y="114"/>
                    <a:pt x="163" y="97"/>
                    <a:pt x="126" y="75"/>
                  </a:cubicBezTo>
                  <a:cubicBezTo>
                    <a:pt x="89" y="53"/>
                    <a:pt x="44" y="26"/>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 name="Freeform 242"/>
            <p:cNvSpPr>
              <a:spLocks/>
            </p:cNvSpPr>
            <p:nvPr/>
          </p:nvSpPr>
          <p:spPr bwMode="auto">
            <a:xfrm>
              <a:off x="3804" y="4083"/>
              <a:ext cx="516" cy="186"/>
            </a:xfrm>
            <a:custGeom>
              <a:avLst/>
              <a:gdLst>
                <a:gd name="T0" fmla="*/ 516 w 516"/>
                <a:gd name="T1" fmla="*/ 186 h 186"/>
                <a:gd name="T2" fmla="*/ 372 w 516"/>
                <a:gd name="T3" fmla="*/ 111 h 186"/>
                <a:gd name="T4" fmla="*/ 198 w 516"/>
                <a:gd name="T5" fmla="*/ 66 h 186"/>
                <a:gd name="T6" fmla="*/ 117 w 516"/>
                <a:gd name="T7" fmla="*/ 39 h 186"/>
                <a:gd name="T8" fmla="*/ 0 w 516"/>
                <a:gd name="T9" fmla="*/ 0 h 186"/>
                <a:gd name="T10" fmla="*/ 0 60000 65536"/>
                <a:gd name="T11" fmla="*/ 0 60000 65536"/>
                <a:gd name="T12" fmla="*/ 0 60000 65536"/>
                <a:gd name="T13" fmla="*/ 0 60000 65536"/>
                <a:gd name="T14" fmla="*/ 0 60000 65536"/>
                <a:gd name="T15" fmla="*/ 0 w 516"/>
                <a:gd name="T16" fmla="*/ 0 h 186"/>
                <a:gd name="T17" fmla="*/ 516 w 516"/>
                <a:gd name="T18" fmla="*/ 186 h 186"/>
              </a:gdLst>
              <a:ahLst/>
              <a:cxnLst>
                <a:cxn ang="T10">
                  <a:pos x="T0" y="T1"/>
                </a:cxn>
                <a:cxn ang="T11">
                  <a:pos x="T2" y="T3"/>
                </a:cxn>
                <a:cxn ang="T12">
                  <a:pos x="T4" y="T5"/>
                </a:cxn>
                <a:cxn ang="T13">
                  <a:pos x="T6" y="T7"/>
                </a:cxn>
                <a:cxn ang="T14">
                  <a:pos x="T8" y="T9"/>
                </a:cxn>
              </a:cxnLst>
              <a:rect l="T15" t="T16" r="T17" b="T18"/>
              <a:pathLst>
                <a:path w="516" h="186">
                  <a:moveTo>
                    <a:pt x="516" y="186"/>
                  </a:moveTo>
                  <a:cubicBezTo>
                    <a:pt x="470" y="158"/>
                    <a:pt x="425" y="131"/>
                    <a:pt x="372" y="111"/>
                  </a:cubicBezTo>
                  <a:cubicBezTo>
                    <a:pt x="319" y="91"/>
                    <a:pt x="240" y="78"/>
                    <a:pt x="198" y="66"/>
                  </a:cubicBezTo>
                  <a:cubicBezTo>
                    <a:pt x="156" y="54"/>
                    <a:pt x="150" y="50"/>
                    <a:pt x="117" y="39"/>
                  </a:cubicBezTo>
                  <a:cubicBezTo>
                    <a:pt x="84" y="28"/>
                    <a:pt x="19" y="6"/>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 name="Freeform 243"/>
            <p:cNvSpPr>
              <a:spLocks/>
            </p:cNvSpPr>
            <p:nvPr/>
          </p:nvSpPr>
          <p:spPr bwMode="auto">
            <a:xfrm>
              <a:off x="4206" y="3930"/>
              <a:ext cx="567" cy="216"/>
            </a:xfrm>
            <a:custGeom>
              <a:avLst/>
              <a:gdLst>
                <a:gd name="T0" fmla="*/ 567 w 567"/>
                <a:gd name="T1" fmla="*/ 216 h 216"/>
                <a:gd name="T2" fmla="*/ 453 w 567"/>
                <a:gd name="T3" fmla="*/ 171 h 216"/>
                <a:gd name="T4" fmla="*/ 246 w 567"/>
                <a:gd name="T5" fmla="*/ 87 h 216"/>
                <a:gd name="T6" fmla="*/ 99 w 567"/>
                <a:gd name="T7" fmla="*/ 48 h 216"/>
                <a:gd name="T8" fmla="*/ 42 w 567"/>
                <a:gd name="T9" fmla="*/ 30 h 216"/>
                <a:gd name="T10" fmla="*/ 0 w 567"/>
                <a:gd name="T11" fmla="*/ 0 h 216"/>
                <a:gd name="T12" fmla="*/ 0 60000 65536"/>
                <a:gd name="T13" fmla="*/ 0 60000 65536"/>
                <a:gd name="T14" fmla="*/ 0 60000 65536"/>
                <a:gd name="T15" fmla="*/ 0 60000 65536"/>
                <a:gd name="T16" fmla="*/ 0 60000 65536"/>
                <a:gd name="T17" fmla="*/ 0 60000 65536"/>
                <a:gd name="T18" fmla="*/ 0 w 567"/>
                <a:gd name="T19" fmla="*/ 0 h 216"/>
                <a:gd name="T20" fmla="*/ 567 w 567"/>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567" h="216">
                  <a:moveTo>
                    <a:pt x="567" y="216"/>
                  </a:moveTo>
                  <a:cubicBezTo>
                    <a:pt x="536" y="204"/>
                    <a:pt x="506" y="192"/>
                    <a:pt x="453" y="171"/>
                  </a:cubicBezTo>
                  <a:cubicBezTo>
                    <a:pt x="400" y="150"/>
                    <a:pt x="305" y="107"/>
                    <a:pt x="246" y="87"/>
                  </a:cubicBezTo>
                  <a:cubicBezTo>
                    <a:pt x="187" y="67"/>
                    <a:pt x="133" y="57"/>
                    <a:pt x="99" y="48"/>
                  </a:cubicBezTo>
                  <a:cubicBezTo>
                    <a:pt x="65" y="39"/>
                    <a:pt x="58" y="38"/>
                    <a:pt x="42" y="30"/>
                  </a:cubicBezTo>
                  <a:cubicBezTo>
                    <a:pt x="26" y="22"/>
                    <a:pt x="13" y="11"/>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37" name="Group 244"/>
          <p:cNvGrpSpPr>
            <a:grpSpLocks/>
          </p:cNvGrpSpPr>
          <p:nvPr/>
        </p:nvGrpSpPr>
        <p:grpSpPr bwMode="auto">
          <a:xfrm rot="20920198">
            <a:off x="1166813" y="2116052"/>
            <a:ext cx="1354137" cy="422275"/>
            <a:chOff x="3216" y="3884"/>
            <a:chExt cx="2283" cy="816"/>
          </a:xfrm>
        </p:grpSpPr>
        <p:sp>
          <p:nvSpPr>
            <p:cNvPr id="38" name="Freeform 245"/>
            <p:cNvSpPr>
              <a:spLocks/>
            </p:cNvSpPr>
            <p:nvPr/>
          </p:nvSpPr>
          <p:spPr bwMode="auto">
            <a:xfrm>
              <a:off x="3216" y="3884"/>
              <a:ext cx="1935" cy="816"/>
            </a:xfrm>
            <a:custGeom>
              <a:avLst/>
              <a:gdLst>
                <a:gd name="T0" fmla="*/ 1935 w 1935"/>
                <a:gd name="T1" fmla="*/ 328 h 816"/>
                <a:gd name="T2" fmla="*/ 1743 w 1935"/>
                <a:gd name="T3" fmla="*/ 193 h 816"/>
                <a:gd name="T4" fmla="*/ 1332 w 1935"/>
                <a:gd name="T5" fmla="*/ 22 h 816"/>
                <a:gd name="T6" fmla="*/ 933 w 1935"/>
                <a:gd name="T7" fmla="*/ 61 h 816"/>
                <a:gd name="T8" fmla="*/ 678 w 1935"/>
                <a:gd name="T9" fmla="*/ 154 h 816"/>
                <a:gd name="T10" fmla="*/ 426 w 1935"/>
                <a:gd name="T11" fmla="*/ 271 h 816"/>
                <a:gd name="T12" fmla="*/ 204 w 1935"/>
                <a:gd name="T13" fmla="*/ 304 h 816"/>
                <a:gd name="T14" fmla="*/ 24 w 1935"/>
                <a:gd name="T15" fmla="*/ 304 h 816"/>
                <a:gd name="T16" fmla="*/ 57 w 1935"/>
                <a:gd name="T17" fmla="*/ 370 h 816"/>
                <a:gd name="T18" fmla="*/ 228 w 1935"/>
                <a:gd name="T19" fmla="*/ 568 h 816"/>
                <a:gd name="T20" fmla="*/ 555 w 1935"/>
                <a:gd name="T21" fmla="*/ 754 h 816"/>
                <a:gd name="T22" fmla="*/ 885 w 1935"/>
                <a:gd name="T23" fmla="*/ 805 h 816"/>
                <a:gd name="T24" fmla="*/ 1395 w 1935"/>
                <a:gd name="T25" fmla="*/ 688 h 816"/>
                <a:gd name="T26" fmla="*/ 1677 w 1935"/>
                <a:gd name="T27" fmla="*/ 535 h 816"/>
                <a:gd name="T28" fmla="*/ 1776 w 1935"/>
                <a:gd name="T29" fmla="*/ 478 h 816"/>
                <a:gd name="T30" fmla="*/ 1869 w 1935"/>
                <a:gd name="T31" fmla="*/ 427 h 8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5"/>
                <a:gd name="T49" fmla="*/ 0 h 816"/>
                <a:gd name="T50" fmla="*/ 1935 w 1935"/>
                <a:gd name="T51" fmla="*/ 816 h 8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5" h="816">
                  <a:moveTo>
                    <a:pt x="1935" y="328"/>
                  </a:moveTo>
                  <a:cubicBezTo>
                    <a:pt x="1903" y="306"/>
                    <a:pt x="1844" y="244"/>
                    <a:pt x="1743" y="193"/>
                  </a:cubicBezTo>
                  <a:cubicBezTo>
                    <a:pt x="1642" y="142"/>
                    <a:pt x="1467" y="44"/>
                    <a:pt x="1332" y="22"/>
                  </a:cubicBezTo>
                  <a:cubicBezTo>
                    <a:pt x="1197" y="0"/>
                    <a:pt x="1042" y="39"/>
                    <a:pt x="933" y="61"/>
                  </a:cubicBezTo>
                  <a:cubicBezTo>
                    <a:pt x="824" y="83"/>
                    <a:pt x="762" y="119"/>
                    <a:pt x="678" y="154"/>
                  </a:cubicBezTo>
                  <a:cubicBezTo>
                    <a:pt x="594" y="189"/>
                    <a:pt x="505" y="246"/>
                    <a:pt x="426" y="271"/>
                  </a:cubicBezTo>
                  <a:cubicBezTo>
                    <a:pt x="347" y="296"/>
                    <a:pt x="271" y="299"/>
                    <a:pt x="204" y="304"/>
                  </a:cubicBezTo>
                  <a:cubicBezTo>
                    <a:pt x="137" y="309"/>
                    <a:pt x="48" y="293"/>
                    <a:pt x="24" y="304"/>
                  </a:cubicBezTo>
                  <a:cubicBezTo>
                    <a:pt x="0" y="315"/>
                    <a:pt x="23" y="326"/>
                    <a:pt x="57" y="370"/>
                  </a:cubicBezTo>
                  <a:cubicBezTo>
                    <a:pt x="91" y="414"/>
                    <a:pt x="145" y="504"/>
                    <a:pt x="228" y="568"/>
                  </a:cubicBezTo>
                  <a:cubicBezTo>
                    <a:pt x="311" y="632"/>
                    <a:pt x="446" y="714"/>
                    <a:pt x="555" y="754"/>
                  </a:cubicBezTo>
                  <a:cubicBezTo>
                    <a:pt x="664" y="794"/>
                    <a:pt x="745" y="816"/>
                    <a:pt x="885" y="805"/>
                  </a:cubicBezTo>
                  <a:cubicBezTo>
                    <a:pt x="1025" y="794"/>
                    <a:pt x="1263" y="733"/>
                    <a:pt x="1395" y="688"/>
                  </a:cubicBezTo>
                  <a:cubicBezTo>
                    <a:pt x="1527" y="643"/>
                    <a:pt x="1614" y="570"/>
                    <a:pt x="1677" y="535"/>
                  </a:cubicBezTo>
                  <a:cubicBezTo>
                    <a:pt x="1740" y="500"/>
                    <a:pt x="1744" y="496"/>
                    <a:pt x="1776" y="478"/>
                  </a:cubicBezTo>
                  <a:cubicBezTo>
                    <a:pt x="1808" y="460"/>
                    <a:pt x="1838" y="443"/>
                    <a:pt x="1869" y="427"/>
                  </a:cubicBezTo>
                </a:path>
              </a:pathLst>
            </a:custGeom>
            <a:solidFill>
              <a:srgbClr val="66FF66"/>
            </a:solidFill>
            <a:ln w="3175" cap="flat" cmpd="sng">
              <a:solidFill>
                <a:srgbClr val="000000"/>
              </a:solidFill>
              <a:prstDash val="solid"/>
              <a:round/>
              <a:headEnd type="none" w="med" len="med"/>
              <a:tailEnd type="none" w="med" len="med"/>
            </a:ln>
          </p:spPr>
          <p:txBody>
            <a:bodyPr/>
            <a:lstStyle/>
            <a:p>
              <a:endParaRPr lang="fr-FR"/>
            </a:p>
          </p:txBody>
        </p:sp>
        <p:sp>
          <p:nvSpPr>
            <p:cNvPr id="39" name="Freeform 246"/>
            <p:cNvSpPr>
              <a:spLocks/>
            </p:cNvSpPr>
            <p:nvPr/>
          </p:nvSpPr>
          <p:spPr bwMode="auto">
            <a:xfrm>
              <a:off x="3253" y="4147"/>
              <a:ext cx="2246" cy="473"/>
            </a:xfrm>
            <a:custGeom>
              <a:avLst/>
              <a:gdLst>
                <a:gd name="T0" fmla="*/ 2246 w 2246"/>
                <a:gd name="T1" fmla="*/ 269 h 473"/>
                <a:gd name="T2" fmla="*/ 2153 w 2246"/>
                <a:gd name="T3" fmla="*/ 176 h 473"/>
                <a:gd name="T4" fmla="*/ 1940 w 2246"/>
                <a:gd name="T5" fmla="*/ 83 h 473"/>
                <a:gd name="T6" fmla="*/ 1712 w 2246"/>
                <a:gd name="T7" fmla="*/ 23 h 473"/>
                <a:gd name="T8" fmla="*/ 1481 w 2246"/>
                <a:gd name="T9" fmla="*/ 8 h 473"/>
                <a:gd name="T10" fmla="*/ 1241 w 2246"/>
                <a:gd name="T11" fmla="*/ 71 h 473"/>
                <a:gd name="T12" fmla="*/ 935 w 2246"/>
                <a:gd name="T13" fmla="*/ 155 h 473"/>
                <a:gd name="T14" fmla="*/ 728 w 2246"/>
                <a:gd name="T15" fmla="*/ 167 h 473"/>
                <a:gd name="T16" fmla="*/ 452 w 2246"/>
                <a:gd name="T17" fmla="*/ 161 h 473"/>
                <a:gd name="T18" fmla="*/ 290 w 2246"/>
                <a:gd name="T19" fmla="*/ 146 h 473"/>
                <a:gd name="T20" fmla="*/ 17 w 2246"/>
                <a:gd name="T21" fmla="*/ 56 h 473"/>
                <a:gd name="T22" fmla="*/ 185 w 2246"/>
                <a:gd name="T23" fmla="*/ 113 h 473"/>
                <a:gd name="T24" fmla="*/ 380 w 2246"/>
                <a:gd name="T25" fmla="*/ 170 h 473"/>
                <a:gd name="T26" fmla="*/ 740 w 2246"/>
                <a:gd name="T27" fmla="*/ 212 h 473"/>
                <a:gd name="T28" fmla="*/ 1097 w 2246"/>
                <a:gd name="T29" fmla="*/ 173 h 473"/>
                <a:gd name="T30" fmla="*/ 1439 w 2246"/>
                <a:gd name="T31" fmla="*/ 107 h 473"/>
                <a:gd name="T32" fmla="*/ 1631 w 2246"/>
                <a:gd name="T33" fmla="*/ 98 h 473"/>
                <a:gd name="T34" fmla="*/ 1841 w 2246"/>
                <a:gd name="T35" fmla="*/ 170 h 473"/>
                <a:gd name="T36" fmla="*/ 2060 w 2246"/>
                <a:gd name="T37" fmla="*/ 263 h 473"/>
                <a:gd name="T38" fmla="*/ 2210 w 2246"/>
                <a:gd name="T39" fmla="*/ 473 h 4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46"/>
                <a:gd name="T61" fmla="*/ 0 h 473"/>
                <a:gd name="T62" fmla="*/ 2246 w 2246"/>
                <a:gd name="T63" fmla="*/ 473 h 4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46" h="473">
                  <a:moveTo>
                    <a:pt x="2246" y="269"/>
                  </a:moveTo>
                  <a:cubicBezTo>
                    <a:pt x="2225" y="238"/>
                    <a:pt x="2204" y="207"/>
                    <a:pt x="2153" y="176"/>
                  </a:cubicBezTo>
                  <a:cubicBezTo>
                    <a:pt x="2102" y="145"/>
                    <a:pt x="2013" y="108"/>
                    <a:pt x="1940" y="83"/>
                  </a:cubicBezTo>
                  <a:cubicBezTo>
                    <a:pt x="1867" y="58"/>
                    <a:pt x="1788" y="35"/>
                    <a:pt x="1712" y="23"/>
                  </a:cubicBezTo>
                  <a:cubicBezTo>
                    <a:pt x="1636" y="11"/>
                    <a:pt x="1559" y="0"/>
                    <a:pt x="1481" y="8"/>
                  </a:cubicBezTo>
                  <a:cubicBezTo>
                    <a:pt x="1403" y="16"/>
                    <a:pt x="1332" y="47"/>
                    <a:pt x="1241" y="71"/>
                  </a:cubicBezTo>
                  <a:cubicBezTo>
                    <a:pt x="1150" y="95"/>
                    <a:pt x="1020" y="139"/>
                    <a:pt x="935" y="155"/>
                  </a:cubicBezTo>
                  <a:cubicBezTo>
                    <a:pt x="850" y="171"/>
                    <a:pt x="808" y="166"/>
                    <a:pt x="728" y="167"/>
                  </a:cubicBezTo>
                  <a:cubicBezTo>
                    <a:pt x="648" y="168"/>
                    <a:pt x="525" y="165"/>
                    <a:pt x="452" y="161"/>
                  </a:cubicBezTo>
                  <a:cubicBezTo>
                    <a:pt x="379" y="157"/>
                    <a:pt x="362" y="163"/>
                    <a:pt x="290" y="146"/>
                  </a:cubicBezTo>
                  <a:cubicBezTo>
                    <a:pt x="218" y="129"/>
                    <a:pt x="34" y="61"/>
                    <a:pt x="17" y="56"/>
                  </a:cubicBezTo>
                  <a:cubicBezTo>
                    <a:pt x="0" y="51"/>
                    <a:pt x="125" y="94"/>
                    <a:pt x="185" y="113"/>
                  </a:cubicBezTo>
                  <a:cubicBezTo>
                    <a:pt x="245" y="132"/>
                    <a:pt x="288" y="154"/>
                    <a:pt x="380" y="170"/>
                  </a:cubicBezTo>
                  <a:cubicBezTo>
                    <a:pt x="472" y="186"/>
                    <a:pt x="621" y="212"/>
                    <a:pt x="740" y="212"/>
                  </a:cubicBezTo>
                  <a:cubicBezTo>
                    <a:pt x="859" y="212"/>
                    <a:pt x="981" y="190"/>
                    <a:pt x="1097" y="173"/>
                  </a:cubicBezTo>
                  <a:cubicBezTo>
                    <a:pt x="1213" y="156"/>
                    <a:pt x="1350" y="119"/>
                    <a:pt x="1439" y="107"/>
                  </a:cubicBezTo>
                  <a:cubicBezTo>
                    <a:pt x="1528" y="95"/>
                    <a:pt x="1564" y="88"/>
                    <a:pt x="1631" y="98"/>
                  </a:cubicBezTo>
                  <a:cubicBezTo>
                    <a:pt x="1698" y="108"/>
                    <a:pt x="1770" y="143"/>
                    <a:pt x="1841" y="170"/>
                  </a:cubicBezTo>
                  <a:cubicBezTo>
                    <a:pt x="1912" y="197"/>
                    <a:pt x="1999" y="213"/>
                    <a:pt x="2060" y="263"/>
                  </a:cubicBezTo>
                  <a:cubicBezTo>
                    <a:pt x="2121" y="313"/>
                    <a:pt x="2179" y="429"/>
                    <a:pt x="2210" y="473"/>
                  </a:cubicBezTo>
                </a:path>
              </a:pathLst>
            </a:custGeom>
            <a:solidFill>
              <a:srgbClr val="FFFF99"/>
            </a:solidFill>
            <a:ln w="3175" cap="flat" cmpd="sng">
              <a:solidFill>
                <a:srgbClr val="000000"/>
              </a:solidFill>
              <a:prstDash val="solid"/>
              <a:round/>
              <a:headEnd type="none" w="med" len="med"/>
              <a:tailEnd type="none" w="med" len="med"/>
            </a:ln>
          </p:spPr>
          <p:txBody>
            <a:bodyPr/>
            <a:lstStyle/>
            <a:p>
              <a:endParaRPr lang="fr-FR"/>
            </a:p>
          </p:txBody>
        </p:sp>
        <p:sp>
          <p:nvSpPr>
            <p:cNvPr id="40" name="Freeform 247"/>
            <p:cNvSpPr>
              <a:spLocks/>
            </p:cNvSpPr>
            <p:nvPr/>
          </p:nvSpPr>
          <p:spPr bwMode="auto">
            <a:xfrm>
              <a:off x="4323" y="4245"/>
              <a:ext cx="447" cy="414"/>
            </a:xfrm>
            <a:custGeom>
              <a:avLst/>
              <a:gdLst>
                <a:gd name="T0" fmla="*/ 0 w 447"/>
                <a:gd name="T1" fmla="*/ 414 h 414"/>
                <a:gd name="T2" fmla="*/ 87 w 447"/>
                <a:gd name="T3" fmla="*/ 342 h 414"/>
                <a:gd name="T4" fmla="*/ 321 w 447"/>
                <a:gd name="T5" fmla="*/ 141 h 414"/>
                <a:gd name="T6" fmla="*/ 447 w 447"/>
                <a:gd name="T7" fmla="*/ 0 h 414"/>
                <a:gd name="T8" fmla="*/ 0 60000 65536"/>
                <a:gd name="T9" fmla="*/ 0 60000 65536"/>
                <a:gd name="T10" fmla="*/ 0 60000 65536"/>
                <a:gd name="T11" fmla="*/ 0 60000 65536"/>
                <a:gd name="T12" fmla="*/ 0 w 447"/>
                <a:gd name="T13" fmla="*/ 0 h 414"/>
                <a:gd name="T14" fmla="*/ 447 w 447"/>
                <a:gd name="T15" fmla="*/ 414 h 414"/>
              </a:gdLst>
              <a:ahLst/>
              <a:cxnLst>
                <a:cxn ang="T8">
                  <a:pos x="T0" y="T1"/>
                </a:cxn>
                <a:cxn ang="T9">
                  <a:pos x="T2" y="T3"/>
                </a:cxn>
                <a:cxn ang="T10">
                  <a:pos x="T4" y="T5"/>
                </a:cxn>
                <a:cxn ang="T11">
                  <a:pos x="T6" y="T7"/>
                </a:cxn>
              </a:cxnLst>
              <a:rect l="T12" t="T13" r="T14" b="T15"/>
              <a:pathLst>
                <a:path w="447" h="414">
                  <a:moveTo>
                    <a:pt x="0" y="414"/>
                  </a:moveTo>
                  <a:cubicBezTo>
                    <a:pt x="17" y="400"/>
                    <a:pt x="34" y="387"/>
                    <a:pt x="87" y="342"/>
                  </a:cubicBezTo>
                  <a:cubicBezTo>
                    <a:pt x="140" y="297"/>
                    <a:pt x="261" y="198"/>
                    <a:pt x="321" y="141"/>
                  </a:cubicBezTo>
                  <a:cubicBezTo>
                    <a:pt x="381" y="84"/>
                    <a:pt x="421" y="29"/>
                    <a:pt x="447"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1" name="Freeform 248"/>
            <p:cNvSpPr>
              <a:spLocks/>
            </p:cNvSpPr>
            <p:nvPr/>
          </p:nvSpPr>
          <p:spPr bwMode="auto">
            <a:xfrm>
              <a:off x="3654" y="4332"/>
              <a:ext cx="633" cy="246"/>
            </a:xfrm>
            <a:custGeom>
              <a:avLst/>
              <a:gdLst>
                <a:gd name="T0" fmla="*/ 0 w 633"/>
                <a:gd name="T1" fmla="*/ 246 h 246"/>
                <a:gd name="T2" fmla="*/ 195 w 633"/>
                <a:gd name="T3" fmla="*/ 213 h 246"/>
                <a:gd name="T4" fmla="*/ 447 w 633"/>
                <a:gd name="T5" fmla="*/ 117 h 246"/>
                <a:gd name="T6" fmla="*/ 633 w 633"/>
                <a:gd name="T7" fmla="*/ 0 h 246"/>
                <a:gd name="T8" fmla="*/ 0 60000 65536"/>
                <a:gd name="T9" fmla="*/ 0 60000 65536"/>
                <a:gd name="T10" fmla="*/ 0 60000 65536"/>
                <a:gd name="T11" fmla="*/ 0 60000 65536"/>
                <a:gd name="T12" fmla="*/ 0 w 633"/>
                <a:gd name="T13" fmla="*/ 0 h 246"/>
                <a:gd name="T14" fmla="*/ 633 w 633"/>
                <a:gd name="T15" fmla="*/ 246 h 246"/>
              </a:gdLst>
              <a:ahLst/>
              <a:cxnLst>
                <a:cxn ang="T8">
                  <a:pos x="T0" y="T1"/>
                </a:cxn>
                <a:cxn ang="T9">
                  <a:pos x="T2" y="T3"/>
                </a:cxn>
                <a:cxn ang="T10">
                  <a:pos x="T4" y="T5"/>
                </a:cxn>
                <a:cxn ang="T11">
                  <a:pos x="T6" y="T7"/>
                </a:cxn>
              </a:cxnLst>
              <a:rect l="T12" t="T13" r="T14" b="T15"/>
              <a:pathLst>
                <a:path w="633" h="246">
                  <a:moveTo>
                    <a:pt x="0" y="246"/>
                  </a:moveTo>
                  <a:cubicBezTo>
                    <a:pt x="32" y="240"/>
                    <a:pt x="120" y="235"/>
                    <a:pt x="195" y="213"/>
                  </a:cubicBezTo>
                  <a:cubicBezTo>
                    <a:pt x="270" y="191"/>
                    <a:pt x="374" y="153"/>
                    <a:pt x="447" y="117"/>
                  </a:cubicBezTo>
                  <a:cubicBezTo>
                    <a:pt x="520" y="81"/>
                    <a:pt x="594" y="25"/>
                    <a:pt x="633"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2" name="Freeform 249"/>
            <p:cNvSpPr>
              <a:spLocks/>
            </p:cNvSpPr>
            <p:nvPr/>
          </p:nvSpPr>
          <p:spPr bwMode="auto">
            <a:xfrm>
              <a:off x="3381" y="4344"/>
              <a:ext cx="402" cy="54"/>
            </a:xfrm>
            <a:custGeom>
              <a:avLst/>
              <a:gdLst>
                <a:gd name="T0" fmla="*/ 0 w 402"/>
                <a:gd name="T1" fmla="*/ 48 h 54"/>
                <a:gd name="T2" fmla="*/ 126 w 402"/>
                <a:gd name="T3" fmla="*/ 51 h 54"/>
                <a:gd name="T4" fmla="*/ 324 w 402"/>
                <a:gd name="T5" fmla="*/ 27 h 54"/>
                <a:gd name="T6" fmla="*/ 402 w 402"/>
                <a:gd name="T7" fmla="*/ 0 h 54"/>
                <a:gd name="T8" fmla="*/ 0 60000 65536"/>
                <a:gd name="T9" fmla="*/ 0 60000 65536"/>
                <a:gd name="T10" fmla="*/ 0 60000 65536"/>
                <a:gd name="T11" fmla="*/ 0 60000 65536"/>
                <a:gd name="T12" fmla="*/ 0 w 402"/>
                <a:gd name="T13" fmla="*/ 0 h 54"/>
                <a:gd name="T14" fmla="*/ 402 w 402"/>
                <a:gd name="T15" fmla="*/ 54 h 54"/>
              </a:gdLst>
              <a:ahLst/>
              <a:cxnLst>
                <a:cxn ang="T8">
                  <a:pos x="T0" y="T1"/>
                </a:cxn>
                <a:cxn ang="T9">
                  <a:pos x="T2" y="T3"/>
                </a:cxn>
                <a:cxn ang="T10">
                  <a:pos x="T4" y="T5"/>
                </a:cxn>
                <a:cxn ang="T11">
                  <a:pos x="T6" y="T7"/>
                </a:cxn>
              </a:cxnLst>
              <a:rect l="T12" t="T13" r="T14" b="T15"/>
              <a:pathLst>
                <a:path w="402" h="54">
                  <a:moveTo>
                    <a:pt x="0" y="48"/>
                  </a:moveTo>
                  <a:cubicBezTo>
                    <a:pt x="21" y="48"/>
                    <a:pt x="72" y="54"/>
                    <a:pt x="126" y="51"/>
                  </a:cubicBezTo>
                  <a:cubicBezTo>
                    <a:pt x="180" y="48"/>
                    <a:pt x="278" y="36"/>
                    <a:pt x="324" y="27"/>
                  </a:cubicBezTo>
                  <a:cubicBezTo>
                    <a:pt x="370" y="18"/>
                    <a:pt x="386" y="6"/>
                    <a:pt x="402"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3" name="Freeform 250"/>
            <p:cNvSpPr>
              <a:spLocks/>
            </p:cNvSpPr>
            <p:nvPr/>
          </p:nvSpPr>
          <p:spPr bwMode="auto">
            <a:xfrm>
              <a:off x="3567" y="4179"/>
              <a:ext cx="219" cy="132"/>
            </a:xfrm>
            <a:custGeom>
              <a:avLst/>
              <a:gdLst>
                <a:gd name="T0" fmla="*/ 219 w 219"/>
                <a:gd name="T1" fmla="*/ 132 h 132"/>
                <a:gd name="T2" fmla="*/ 126 w 219"/>
                <a:gd name="T3" fmla="*/ 75 h 132"/>
                <a:gd name="T4" fmla="*/ 0 w 219"/>
                <a:gd name="T5" fmla="*/ 0 h 132"/>
                <a:gd name="T6" fmla="*/ 0 60000 65536"/>
                <a:gd name="T7" fmla="*/ 0 60000 65536"/>
                <a:gd name="T8" fmla="*/ 0 60000 65536"/>
                <a:gd name="T9" fmla="*/ 0 w 219"/>
                <a:gd name="T10" fmla="*/ 0 h 132"/>
                <a:gd name="T11" fmla="*/ 219 w 219"/>
                <a:gd name="T12" fmla="*/ 132 h 132"/>
              </a:gdLst>
              <a:ahLst/>
              <a:cxnLst>
                <a:cxn ang="T6">
                  <a:pos x="T0" y="T1"/>
                </a:cxn>
                <a:cxn ang="T7">
                  <a:pos x="T2" y="T3"/>
                </a:cxn>
                <a:cxn ang="T8">
                  <a:pos x="T4" y="T5"/>
                </a:cxn>
              </a:cxnLst>
              <a:rect l="T9" t="T10" r="T11" b="T12"/>
              <a:pathLst>
                <a:path w="219" h="132">
                  <a:moveTo>
                    <a:pt x="219" y="132"/>
                  </a:moveTo>
                  <a:cubicBezTo>
                    <a:pt x="191" y="114"/>
                    <a:pt x="163" y="97"/>
                    <a:pt x="126" y="75"/>
                  </a:cubicBezTo>
                  <a:cubicBezTo>
                    <a:pt x="89" y="53"/>
                    <a:pt x="44" y="26"/>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4" name="Freeform 251"/>
            <p:cNvSpPr>
              <a:spLocks/>
            </p:cNvSpPr>
            <p:nvPr/>
          </p:nvSpPr>
          <p:spPr bwMode="auto">
            <a:xfrm>
              <a:off x="3804" y="4083"/>
              <a:ext cx="516" cy="186"/>
            </a:xfrm>
            <a:custGeom>
              <a:avLst/>
              <a:gdLst>
                <a:gd name="T0" fmla="*/ 516 w 516"/>
                <a:gd name="T1" fmla="*/ 186 h 186"/>
                <a:gd name="T2" fmla="*/ 372 w 516"/>
                <a:gd name="T3" fmla="*/ 111 h 186"/>
                <a:gd name="T4" fmla="*/ 198 w 516"/>
                <a:gd name="T5" fmla="*/ 66 h 186"/>
                <a:gd name="T6" fmla="*/ 117 w 516"/>
                <a:gd name="T7" fmla="*/ 39 h 186"/>
                <a:gd name="T8" fmla="*/ 0 w 516"/>
                <a:gd name="T9" fmla="*/ 0 h 186"/>
                <a:gd name="T10" fmla="*/ 0 60000 65536"/>
                <a:gd name="T11" fmla="*/ 0 60000 65536"/>
                <a:gd name="T12" fmla="*/ 0 60000 65536"/>
                <a:gd name="T13" fmla="*/ 0 60000 65536"/>
                <a:gd name="T14" fmla="*/ 0 60000 65536"/>
                <a:gd name="T15" fmla="*/ 0 w 516"/>
                <a:gd name="T16" fmla="*/ 0 h 186"/>
                <a:gd name="T17" fmla="*/ 516 w 516"/>
                <a:gd name="T18" fmla="*/ 186 h 186"/>
              </a:gdLst>
              <a:ahLst/>
              <a:cxnLst>
                <a:cxn ang="T10">
                  <a:pos x="T0" y="T1"/>
                </a:cxn>
                <a:cxn ang="T11">
                  <a:pos x="T2" y="T3"/>
                </a:cxn>
                <a:cxn ang="T12">
                  <a:pos x="T4" y="T5"/>
                </a:cxn>
                <a:cxn ang="T13">
                  <a:pos x="T6" y="T7"/>
                </a:cxn>
                <a:cxn ang="T14">
                  <a:pos x="T8" y="T9"/>
                </a:cxn>
              </a:cxnLst>
              <a:rect l="T15" t="T16" r="T17" b="T18"/>
              <a:pathLst>
                <a:path w="516" h="186">
                  <a:moveTo>
                    <a:pt x="516" y="186"/>
                  </a:moveTo>
                  <a:cubicBezTo>
                    <a:pt x="470" y="158"/>
                    <a:pt x="425" y="131"/>
                    <a:pt x="372" y="111"/>
                  </a:cubicBezTo>
                  <a:cubicBezTo>
                    <a:pt x="319" y="91"/>
                    <a:pt x="240" y="78"/>
                    <a:pt x="198" y="66"/>
                  </a:cubicBezTo>
                  <a:cubicBezTo>
                    <a:pt x="156" y="54"/>
                    <a:pt x="150" y="50"/>
                    <a:pt x="117" y="39"/>
                  </a:cubicBezTo>
                  <a:cubicBezTo>
                    <a:pt x="84" y="28"/>
                    <a:pt x="19" y="6"/>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5" name="Freeform 252"/>
            <p:cNvSpPr>
              <a:spLocks/>
            </p:cNvSpPr>
            <p:nvPr/>
          </p:nvSpPr>
          <p:spPr bwMode="auto">
            <a:xfrm>
              <a:off x="4206" y="3930"/>
              <a:ext cx="567" cy="216"/>
            </a:xfrm>
            <a:custGeom>
              <a:avLst/>
              <a:gdLst>
                <a:gd name="T0" fmla="*/ 567 w 567"/>
                <a:gd name="T1" fmla="*/ 216 h 216"/>
                <a:gd name="T2" fmla="*/ 453 w 567"/>
                <a:gd name="T3" fmla="*/ 171 h 216"/>
                <a:gd name="T4" fmla="*/ 246 w 567"/>
                <a:gd name="T5" fmla="*/ 87 h 216"/>
                <a:gd name="T6" fmla="*/ 99 w 567"/>
                <a:gd name="T7" fmla="*/ 48 h 216"/>
                <a:gd name="T8" fmla="*/ 42 w 567"/>
                <a:gd name="T9" fmla="*/ 30 h 216"/>
                <a:gd name="T10" fmla="*/ 0 w 567"/>
                <a:gd name="T11" fmla="*/ 0 h 216"/>
                <a:gd name="T12" fmla="*/ 0 60000 65536"/>
                <a:gd name="T13" fmla="*/ 0 60000 65536"/>
                <a:gd name="T14" fmla="*/ 0 60000 65536"/>
                <a:gd name="T15" fmla="*/ 0 60000 65536"/>
                <a:gd name="T16" fmla="*/ 0 60000 65536"/>
                <a:gd name="T17" fmla="*/ 0 60000 65536"/>
                <a:gd name="T18" fmla="*/ 0 w 567"/>
                <a:gd name="T19" fmla="*/ 0 h 216"/>
                <a:gd name="T20" fmla="*/ 567 w 567"/>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567" h="216">
                  <a:moveTo>
                    <a:pt x="567" y="216"/>
                  </a:moveTo>
                  <a:cubicBezTo>
                    <a:pt x="536" y="204"/>
                    <a:pt x="506" y="192"/>
                    <a:pt x="453" y="171"/>
                  </a:cubicBezTo>
                  <a:cubicBezTo>
                    <a:pt x="400" y="150"/>
                    <a:pt x="305" y="107"/>
                    <a:pt x="246" y="87"/>
                  </a:cubicBezTo>
                  <a:cubicBezTo>
                    <a:pt x="187" y="67"/>
                    <a:pt x="133" y="57"/>
                    <a:pt x="99" y="48"/>
                  </a:cubicBezTo>
                  <a:cubicBezTo>
                    <a:pt x="65" y="39"/>
                    <a:pt x="58" y="38"/>
                    <a:pt x="42" y="30"/>
                  </a:cubicBezTo>
                  <a:cubicBezTo>
                    <a:pt x="26" y="22"/>
                    <a:pt x="13" y="11"/>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46" name="Group 253"/>
          <p:cNvGrpSpPr>
            <a:grpSpLocks/>
          </p:cNvGrpSpPr>
          <p:nvPr/>
        </p:nvGrpSpPr>
        <p:grpSpPr bwMode="auto">
          <a:xfrm rot="578571" flipH="1">
            <a:off x="2676525" y="2165350"/>
            <a:ext cx="1354138" cy="422275"/>
            <a:chOff x="3216" y="3884"/>
            <a:chExt cx="2283" cy="816"/>
          </a:xfrm>
        </p:grpSpPr>
        <p:sp>
          <p:nvSpPr>
            <p:cNvPr id="47" name="Freeform 254"/>
            <p:cNvSpPr>
              <a:spLocks/>
            </p:cNvSpPr>
            <p:nvPr/>
          </p:nvSpPr>
          <p:spPr bwMode="auto">
            <a:xfrm>
              <a:off x="3216" y="3884"/>
              <a:ext cx="1935" cy="816"/>
            </a:xfrm>
            <a:custGeom>
              <a:avLst/>
              <a:gdLst>
                <a:gd name="T0" fmla="*/ 1935 w 1935"/>
                <a:gd name="T1" fmla="*/ 328 h 816"/>
                <a:gd name="T2" fmla="*/ 1743 w 1935"/>
                <a:gd name="T3" fmla="*/ 193 h 816"/>
                <a:gd name="T4" fmla="*/ 1332 w 1935"/>
                <a:gd name="T5" fmla="*/ 22 h 816"/>
                <a:gd name="T6" fmla="*/ 933 w 1935"/>
                <a:gd name="T7" fmla="*/ 61 h 816"/>
                <a:gd name="T8" fmla="*/ 678 w 1935"/>
                <a:gd name="T9" fmla="*/ 154 h 816"/>
                <a:gd name="T10" fmla="*/ 426 w 1935"/>
                <a:gd name="T11" fmla="*/ 271 h 816"/>
                <a:gd name="T12" fmla="*/ 204 w 1935"/>
                <a:gd name="T13" fmla="*/ 304 h 816"/>
                <a:gd name="T14" fmla="*/ 24 w 1935"/>
                <a:gd name="T15" fmla="*/ 304 h 816"/>
                <a:gd name="T16" fmla="*/ 57 w 1935"/>
                <a:gd name="T17" fmla="*/ 370 h 816"/>
                <a:gd name="T18" fmla="*/ 228 w 1935"/>
                <a:gd name="T19" fmla="*/ 568 h 816"/>
                <a:gd name="T20" fmla="*/ 555 w 1935"/>
                <a:gd name="T21" fmla="*/ 754 h 816"/>
                <a:gd name="T22" fmla="*/ 885 w 1935"/>
                <a:gd name="T23" fmla="*/ 805 h 816"/>
                <a:gd name="T24" fmla="*/ 1395 w 1935"/>
                <a:gd name="T25" fmla="*/ 688 h 816"/>
                <a:gd name="T26" fmla="*/ 1677 w 1935"/>
                <a:gd name="T27" fmla="*/ 535 h 816"/>
                <a:gd name="T28" fmla="*/ 1776 w 1935"/>
                <a:gd name="T29" fmla="*/ 478 h 816"/>
                <a:gd name="T30" fmla="*/ 1869 w 1935"/>
                <a:gd name="T31" fmla="*/ 427 h 8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5"/>
                <a:gd name="T49" fmla="*/ 0 h 816"/>
                <a:gd name="T50" fmla="*/ 1935 w 1935"/>
                <a:gd name="T51" fmla="*/ 816 h 8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5" h="816">
                  <a:moveTo>
                    <a:pt x="1935" y="328"/>
                  </a:moveTo>
                  <a:cubicBezTo>
                    <a:pt x="1903" y="306"/>
                    <a:pt x="1844" y="244"/>
                    <a:pt x="1743" y="193"/>
                  </a:cubicBezTo>
                  <a:cubicBezTo>
                    <a:pt x="1642" y="142"/>
                    <a:pt x="1467" y="44"/>
                    <a:pt x="1332" y="22"/>
                  </a:cubicBezTo>
                  <a:cubicBezTo>
                    <a:pt x="1197" y="0"/>
                    <a:pt x="1042" y="39"/>
                    <a:pt x="933" y="61"/>
                  </a:cubicBezTo>
                  <a:cubicBezTo>
                    <a:pt x="824" y="83"/>
                    <a:pt x="762" y="119"/>
                    <a:pt x="678" y="154"/>
                  </a:cubicBezTo>
                  <a:cubicBezTo>
                    <a:pt x="594" y="189"/>
                    <a:pt x="505" y="246"/>
                    <a:pt x="426" y="271"/>
                  </a:cubicBezTo>
                  <a:cubicBezTo>
                    <a:pt x="347" y="296"/>
                    <a:pt x="271" y="299"/>
                    <a:pt x="204" y="304"/>
                  </a:cubicBezTo>
                  <a:cubicBezTo>
                    <a:pt x="137" y="309"/>
                    <a:pt x="48" y="293"/>
                    <a:pt x="24" y="304"/>
                  </a:cubicBezTo>
                  <a:cubicBezTo>
                    <a:pt x="0" y="315"/>
                    <a:pt x="23" y="326"/>
                    <a:pt x="57" y="370"/>
                  </a:cubicBezTo>
                  <a:cubicBezTo>
                    <a:pt x="91" y="414"/>
                    <a:pt x="145" y="504"/>
                    <a:pt x="228" y="568"/>
                  </a:cubicBezTo>
                  <a:cubicBezTo>
                    <a:pt x="311" y="632"/>
                    <a:pt x="446" y="714"/>
                    <a:pt x="555" y="754"/>
                  </a:cubicBezTo>
                  <a:cubicBezTo>
                    <a:pt x="664" y="794"/>
                    <a:pt x="745" y="816"/>
                    <a:pt x="885" y="805"/>
                  </a:cubicBezTo>
                  <a:cubicBezTo>
                    <a:pt x="1025" y="794"/>
                    <a:pt x="1263" y="733"/>
                    <a:pt x="1395" y="688"/>
                  </a:cubicBezTo>
                  <a:cubicBezTo>
                    <a:pt x="1527" y="643"/>
                    <a:pt x="1614" y="570"/>
                    <a:pt x="1677" y="535"/>
                  </a:cubicBezTo>
                  <a:cubicBezTo>
                    <a:pt x="1740" y="500"/>
                    <a:pt x="1744" y="496"/>
                    <a:pt x="1776" y="478"/>
                  </a:cubicBezTo>
                  <a:cubicBezTo>
                    <a:pt x="1808" y="460"/>
                    <a:pt x="1838" y="443"/>
                    <a:pt x="1869" y="427"/>
                  </a:cubicBezTo>
                </a:path>
              </a:pathLst>
            </a:custGeom>
            <a:solidFill>
              <a:srgbClr val="66FF66"/>
            </a:solidFill>
            <a:ln w="3175" cap="flat" cmpd="sng">
              <a:solidFill>
                <a:srgbClr val="000000"/>
              </a:solidFill>
              <a:prstDash val="solid"/>
              <a:round/>
              <a:headEnd type="none" w="med" len="med"/>
              <a:tailEnd type="none" w="med" len="med"/>
            </a:ln>
          </p:spPr>
          <p:txBody>
            <a:bodyPr/>
            <a:lstStyle/>
            <a:p>
              <a:endParaRPr lang="fr-FR"/>
            </a:p>
          </p:txBody>
        </p:sp>
        <p:sp>
          <p:nvSpPr>
            <p:cNvPr id="48" name="Freeform 255"/>
            <p:cNvSpPr>
              <a:spLocks/>
            </p:cNvSpPr>
            <p:nvPr/>
          </p:nvSpPr>
          <p:spPr bwMode="auto">
            <a:xfrm>
              <a:off x="3253" y="4147"/>
              <a:ext cx="2246" cy="473"/>
            </a:xfrm>
            <a:custGeom>
              <a:avLst/>
              <a:gdLst>
                <a:gd name="T0" fmla="*/ 2246 w 2246"/>
                <a:gd name="T1" fmla="*/ 269 h 473"/>
                <a:gd name="T2" fmla="*/ 2153 w 2246"/>
                <a:gd name="T3" fmla="*/ 176 h 473"/>
                <a:gd name="T4" fmla="*/ 1940 w 2246"/>
                <a:gd name="T5" fmla="*/ 83 h 473"/>
                <a:gd name="T6" fmla="*/ 1712 w 2246"/>
                <a:gd name="T7" fmla="*/ 23 h 473"/>
                <a:gd name="T8" fmla="*/ 1481 w 2246"/>
                <a:gd name="T9" fmla="*/ 8 h 473"/>
                <a:gd name="T10" fmla="*/ 1241 w 2246"/>
                <a:gd name="T11" fmla="*/ 71 h 473"/>
                <a:gd name="T12" fmla="*/ 935 w 2246"/>
                <a:gd name="T13" fmla="*/ 155 h 473"/>
                <a:gd name="T14" fmla="*/ 728 w 2246"/>
                <a:gd name="T15" fmla="*/ 167 h 473"/>
                <a:gd name="T16" fmla="*/ 452 w 2246"/>
                <a:gd name="T17" fmla="*/ 161 h 473"/>
                <a:gd name="T18" fmla="*/ 290 w 2246"/>
                <a:gd name="T19" fmla="*/ 146 h 473"/>
                <a:gd name="T20" fmla="*/ 17 w 2246"/>
                <a:gd name="T21" fmla="*/ 56 h 473"/>
                <a:gd name="T22" fmla="*/ 185 w 2246"/>
                <a:gd name="T23" fmla="*/ 113 h 473"/>
                <a:gd name="T24" fmla="*/ 380 w 2246"/>
                <a:gd name="T25" fmla="*/ 170 h 473"/>
                <a:gd name="T26" fmla="*/ 740 w 2246"/>
                <a:gd name="T27" fmla="*/ 212 h 473"/>
                <a:gd name="T28" fmla="*/ 1097 w 2246"/>
                <a:gd name="T29" fmla="*/ 173 h 473"/>
                <a:gd name="T30" fmla="*/ 1439 w 2246"/>
                <a:gd name="T31" fmla="*/ 107 h 473"/>
                <a:gd name="T32" fmla="*/ 1631 w 2246"/>
                <a:gd name="T33" fmla="*/ 98 h 473"/>
                <a:gd name="T34" fmla="*/ 1841 w 2246"/>
                <a:gd name="T35" fmla="*/ 170 h 473"/>
                <a:gd name="T36" fmla="*/ 2060 w 2246"/>
                <a:gd name="T37" fmla="*/ 263 h 473"/>
                <a:gd name="T38" fmla="*/ 2210 w 2246"/>
                <a:gd name="T39" fmla="*/ 473 h 4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46"/>
                <a:gd name="T61" fmla="*/ 0 h 473"/>
                <a:gd name="T62" fmla="*/ 2246 w 2246"/>
                <a:gd name="T63" fmla="*/ 473 h 4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46" h="473">
                  <a:moveTo>
                    <a:pt x="2246" y="269"/>
                  </a:moveTo>
                  <a:cubicBezTo>
                    <a:pt x="2225" y="238"/>
                    <a:pt x="2204" y="207"/>
                    <a:pt x="2153" y="176"/>
                  </a:cubicBezTo>
                  <a:cubicBezTo>
                    <a:pt x="2102" y="145"/>
                    <a:pt x="2013" y="108"/>
                    <a:pt x="1940" y="83"/>
                  </a:cubicBezTo>
                  <a:cubicBezTo>
                    <a:pt x="1867" y="58"/>
                    <a:pt x="1788" y="35"/>
                    <a:pt x="1712" y="23"/>
                  </a:cubicBezTo>
                  <a:cubicBezTo>
                    <a:pt x="1636" y="11"/>
                    <a:pt x="1559" y="0"/>
                    <a:pt x="1481" y="8"/>
                  </a:cubicBezTo>
                  <a:cubicBezTo>
                    <a:pt x="1403" y="16"/>
                    <a:pt x="1332" y="47"/>
                    <a:pt x="1241" y="71"/>
                  </a:cubicBezTo>
                  <a:cubicBezTo>
                    <a:pt x="1150" y="95"/>
                    <a:pt x="1020" y="139"/>
                    <a:pt x="935" y="155"/>
                  </a:cubicBezTo>
                  <a:cubicBezTo>
                    <a:pt x="850" y="171"/>
                    <a:pt x="808" y="166"/>
                    <a:pt x="728" y="167"/>
                  </a:cubicBezTo>
                  <a:cubicBezTo>
                    <a:pt x="648" y="168"/>
                    <a:pt x="525" y="165"/>
                    <a:pt x="452" y="161"/>
                  </a:cubicBezTo>
                  <a:cubicBezTo>
                    <a:pt x="379" y="157"/>
                    <a:pt x="362" y="163"/>
                    <a:pt x="290" y="146"/>
                  </a:cubicBezTo>
                  <a:cubicBezTo>
                    <a:pt x="218" y="129"/>
                    <a:pt x="34" y="61"/>
                    <a:pt x="17" y="56"/>
                  </a:cubicBezTo>
                  <a:cubicBezTo>
                    <a:pt x="0" y="51"/>
                    <a:pt x="125" y="94"/>
                    <a:pt x="185" y="113"/>
                  </a:cubicBezTo>
                  <a:cubicBezTo>
                    <a:pt x="245" y="132"/>
                    <a:pt x="288" y="154"/>
                    <a:pt x="380" y="170"/>
                  </a:cubicBezTo>
                  <a:cubicBezTo>
                    <a:pt x="472" y="186"/>
                    <a:pt x="621" y="212"/>
                    <a:pt x="740" y="212"/>
                  </a:cubicBezTo>
                  <a:cubicBezTo>
                    <a:pt x="859" y="212"/>
                    <a:pt x="981" y="190"/>
                    <a:pt x="1097" y="173"/>
                  </a:cubicBezTo>
                  <a:cubicBezTo>
                    <a:pt x="1213" y="156"/>
                    <a:pt x="1350" y="119"/>
                    <a:pt x="1439" y="107"/>
                  </a:cubicBezTo>
                  <a:cubicBezTo>
                    <a:pt x="1528" y="95"/>
                    <a:pt x="1564" y="88"/>
                    <a:pt x="1631" y="98"/>
                  </a:cubicBezTo>
                  <a:cubicBezTo>
                    <a:pt x="1698" y="108"/>
                    <a:pt x="1770" y="143"/>
                    <a:pt x="1841" y="170"/>
                  </a:cubicBezTo>
                  <a:cubicBezTo>
                    <a:pt x="1912" y="197"/>
                    <a:pt x="1999" y="213"/>
                    <a:pt x="2060" y="263"/>
                  </a:cubicBezTo>
                  <a:cubicBezTo>
                    <a:pt x="2121" y="313"/>
                    <a:pt x="2179" y="429"/>
                    <a:pt x="2210" y="473"/>
                  </a:cubicBezTo>
                </a:path>
              </a:pathLst>
            </a:custGeom>
            <a:solidFill>
              <a:srgbClr val="FFFF99"/>
            </a:solidFill>
            <a:ln w="3175" cap="flat" cmpd="sng">
              <a:solidFill>
                <a:srgbClr val="000000"/>
              </a:solidFill>
              <a:prstDash val="solid"/>
              <a:round/>
              <a:headEnd type="none" w="med" len="med"/>
              <a:tailEnd type="none" w="med" len="med"/>
            </a:ln>
          </p:spPr>
          <p:txBody>
            <a:bodyPr/>
            <a:lstStyle/>
            <a:p>
              <a:endParaRPr lang="fr-FR"/>
            </a:p>
          </p:txBody>
        </p:sp>
        <p:sp>
          <p:nvSpPr>
            <p:cNvPr id="49" name="Freeform 256"/>
            <p:cNvSpPr>
              <a:spLocks/>
            </p:cNvSpPr>
            <p:nvPr/>
          </p:nvSpPr>
          <p:spPr bwMode="auto">
            <a:xfrm>
              <a:off x="4323" y="4245"/>
              <a:ext cx="447" cy="414"/>
            </a:xfrm>
            <a:custGeom>
              <a:avLst/>
              <a:gdLst>
                <a:gd name="T0" fmla="*/ 0 w 447"/>
                <a:gd name="T1" fmla="*/ 414 h 414"/>
                <a:gd name="T2" fmla="*/ 87 w 447"/>
                <a:gd name="T3" fmla="*/ 342 h 414"/>
                <a:gd name="T4" fmla="*/ 321 w 447"/>
                <a:gd name="T5" fmla="*/ 141 h 414"/>
                <a:gd name="T6" fmla="*/ 447 w 447"/>
                <a:gd name="T7" fmla="*/ 0 h 414"/>
                <a:gd name="T8" fmla="*/ 0 60000 65536"/>
                <a:gd name="T9" fmla="*/ 0 60000 65536"/>
                <a:gd name="T10" fmla="*/ 0 60000 65536"/>
                <a:gd name="T11" fmla="*/ 0 60000 65536"/>
                <a:gd name="T12" fmla="*/ 0 w 447"/>
                <a:gd name="T13" fmla="*/ 0 h 414"/>
                <a:gd name="T14" fmla="*/ 447 w 447"/>
                <a:gd name="T15" fmla="*/ 414 h 414"/>
              </a:gdLst>
              <a:ahLst/>
              <a:cxnLst>
                <a:cxn ang="T8">
                  <a:pos x="T0" y="T1"/>
                </a:cxn>
                <a:cxn ang="T9">
                  <a:pos x="T2" y="T3"/>
                </a:cxn>
                <a:cxn ang="T10">
                  <a:pos x="T4" y="T5"/>
                </a:cxn>
                <a:cxn ang="T11">
                  <a:pos x="T6" y="T7"/>
                </a:cxn>
              </a:cxnLst>
              <a:rect l="T12" t="T13" r="T14" b="T15"/>
              <a:pathLst>
                <a:path w="447" h="414">
                  <a:moveTo>
                    <a:pt x="0" y="414"/>
                  </a:moveTo>
                  <a:cubicBezTo>
                    <a:pt x="17" y="400"/>
                    <a:pt x="34" y="387"/>
                    <a:pt x="87" y="342"/>
                  </a:cubicBezTo>
                  <a:cubicBezTo>
                    <a:pt x="140" y="297"/>
                    <a:pt x="261" y="198"/>
                    <a:pt x="321" y="141"/>
                  </a:cubicBezTo>
                  <a:cubicBezTo>
                    <a:pt x="381" y="84"/>
                    <a:pt x="421" y="29"/>
                    <a:pt x="447"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 name="Freeform 257"/>
            <p:cNvSpPr>
              <a:spLocks/>
            </p:cNvSpPr>
            <p:nvPr/>
          </p:nvSpPr>
          <p:spPr bwMode="auto">
            <a:xfrm>
              <a:off x="3654" y="4332"/>
              <a:ext cx="633" cy="246"/>
            </a:xfrm>
            <a:custGeom>
              <a:avLst/>
              <a:gdLst>
                <a:gd name="T0" fmla="*/ 0 w 633"/>
                <a:gd name="T1" fmla="*/ 246 h 246"/>
                <a:gd name="T2" fmla="*/ 195 w 633"/>
                <a:gd name="T3" fmla="*/ 213 h 246"/>
                <a:gd name="T4" fmla="*/ 447 w 633"/>
                <a:gd name="T5" fmla="*/ 117 h 246"/>
                <a:gd name="T6" fmla="*/ 633 w 633"/>
                <a:gd name="T7" fmla="*/ 0 h 246"/>
                <a:gd name="T8" fmla="*/ 0 60000 65536"/>
                <a:gd name="T9" fmla="*/ 0 60000 65536"/>
                <a:gd name="T10" fmla="*/ 0 60000 65536"/>
                <a:gd name="T11" fmla="*/ 0 60000 65536"/>
                <a:gd name="T12" fmla="*/ 0 w 633"/>
                <a:gd name="T13" fmla="*/ 0 h 246"/>
                <a:gd name="T14" fmla="*/ 633 w 633"/>
                <a:gd name="T15" fmla="*/ 246 h 246"/>
              </a:gdLst>
              <a:ahLst/>
              <a:cxnLst>
                <a:cxn ang="T8">
                  <a:pos x="T0" y="T1"/>
                </a:cxn>
                <a:cxn ang="T9">
                  <a:pos x="T2" y="T3"/>
                </a:cxn>
                <a:cxn ang="T10">
                  <a:pos x="T4" y="T5"/>
                </a:cxn>
                <a:cxn ang="T11">
                  <a:pos x="T6" y="T7"/>
                </a:cxn>
              </a:cxnLst>
              <a:rect l="T12" t="T13" r="T14" b="T15"/>
              <a:pathLst>
                <a:path w="633" h="246">
                  <a:moveTo>
                    <a:pt x="0" y="246"/>
                  </a:moveTo>
                  <a:cubicBezTo>
                    <a:pt x="32" y="240"/>
                    <a:pt x="120" y="235"/>
                    <a:pt x="195" y="213"/>
                  </a:cubicBezTo>
                  <a:cubicBezTo>
                    <a:pt x="270" y="191"/>
                    <a:pt x="374" y="153"/>
                    <a:pt x="447" y="117"/>
                  </a:cubicBezTo>
                  <a:cubicBezTo>
                    <a:pt x="520" y="81"/>
                    <a:pt x="594" y="25"/>
                    <a:pt x="633"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1" name="Freeform 258"/>
            <p:cNvSpPr>
              <a:spLocks/>
            </p:cNvSpPr>
            <p:nvPr/>
          </p:nvSpPr>
          <p:spPr bwMode="auto">
            <a:xfrm>
              <a:off x="3381" y="4344"/>
              <a:ext cx="402" cy="54"/>
            </a:xfrm>
            <a:custGeom>
              <a:avLst/>
              <a:gdLst>
                <a:gd name="T0" fmla="*/ 0 w 402"/>
                <a:gd name="T1" fmla="*/ 48 h 54"/>
                <a:gd name="T2" fmla="*/ 126 w 402"/>
                <a:gd name="T3" fmla="*/ 51 h 54"/>
                <a:gd name="T4" fmla="*/ 324 w 402"/>
                <a:gd name="T5" fmla="*/ 27 h 54"/>
                <a:gd name="T6" fmla="*/ 402 w 402"/>
                <a:gd name="T7" fmla="*/ 0 h 54"/>
                <a:gd name="T8" fmla="*/ 0 60000 65536"/>
                <a:gd name="T9" fmla="*/ 0 60000 65536"/>
                <a:gd name="T10" fmla="*/ 0 60000 65536"/>
                <a:gd name="T11" fmla="*/ 0 60000 65536"/>
                <a:gd name="T12" fmla="*/ 0 w 402"/>
                <a:gd name="T13" fmla="*/ 0 h 54"/>
                <a:gd name="T14" fmla="*/ 402 w 402"/>
                <a:gd name="T15" fmla="*/ 54 h 54"/>
              </a:gdLst>
              <a:ahLst/>
              <a:cxnLst>
                <a:cxn ang="T8">
                  <a:pos x="T0" y="T1"/>
                </a:cxn>
                <a:cxn ang="T9">
                  <a:pos x="T2" y="T3"/>
                </a:cxn>
                <a:cxn ang="T10">
                  <a:pos x="T4" y="T5"/>
                </a:cxn>
                <a:cxn ang="T11">
                  <a:pos x="T6" y="T7"/>
                </a:cxn>
              </a:cxnLst>
              <a:rect l="T12" t="T13" r="T14" b="T15"/>
              <a:pathLst>
                <a:path w="402" h="54">
                  <a:moveTo>
                    <a:pt x="0" y="48"/>
                  </a:moveTo>
                  <a:cubicBezTo>
                    <a:pt x="21" y="48"/>
                    <a:pt x="72" y="54"/>
                    <a:pt x="126" y="51"/>
                  </a:cubicBezTo>
                  <a:cubicBezTo>
                    <a:pt x="180" y="48"/>
                    <a:pt x="278" y="36"/>
                    <a:pt x="324" y="27"/>
                  </a:cubicBezTo>
                  <a:cubicBezTo>
                    <a:pt x="370" y="18"/>
                    <a:pt x="386" y="6"/>
                    <a:pt x="402"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 name="Freeform 259"/>
            <p:cNvSpPr>
              <a:spLocks/>
            </p:cNvSpPr>
            <p:nvPr/>
          </p:nvSpPr>
          <p:spPr bwMode="auto">
            <a:xfrm>
              <a:off x="3567" y="4179"/>
              <a:ext cx="219" cy="132"/>
            </a:xfrm>
            <a:custGeom>
              <a:avLst/>
              <a:gdLst>
                <a:gd name="T0" fmla="*/ 219 w 219"/>
                <a:gd name="T1" fmla="*/ 132 h 132"/>
                <a:gd name="T2" fmla="*/ 126 w 219"/>
                <a:gd name="T3" fmla="*/ 75 h 132"/>
                <a:gd name="T4" fmla="*/ 0 w 219"/>
                <a:gd name="T5" fmla="*/ 0 h 132"/>
                <a:gd name="T6" fmla="*/ 0 60000 65536"/>
                <a:gd name="T7" fmla="*/ 0 60000 65536"/>
                <a:gd name="T8" fmla="*/ 0 60000 65536"/>
                <a:gd name="T9" fmla="*/ 0 w 219"/>
                <a:gd name="T10" fmla="*/ 0 h 132"/>
                <a:gd name="T11" fmla="*/ 219 w 219"/>
                <a:gd name="T12" fmla="*/ 132 h 132"/>
              </a:gdLst>
              <a:ahLst/>
              <a:cxnLst>
                <a:cxn ang="T6">
                  <a:pos x="T0" y="T1"/>
                </a:cxn>
                <a:cxn ang="T7">
                  <a:pos x="T2" y="T3"/>
                </a:cxn>
                <a:cxn ang="T8">
                  <a:pos x="T4" y="T5"/>
                </a:cxn>
              </a:cxnLst>
              <a:rect l="T9" t="T10" r="T11" b="T12"/>
              <a:pathLst>
                <a:path w="219" h="132">
                  <a:moveTo>
                    <a:pt x="219" y="132"/>
                  </a:moveTo>
                  <a:cubicBezTo>
                    <a:pt x="191" y="114"/>
                    <a:pt x="163" y="97"/>
                    <a:pt x="126" y="75"/>
                  </a:cubicBezTo>
                  <a:cubicBezTo>
                    <a:pt x="89" y="53"/>
                    <a:pt x="44" y="26"/>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3" name="Freeform 260"/>
            <p:cNvSpPr>
              <a:spLocks/>
            </p:cNvSpPr>
            <p:nvPr/>
          </p:nvSpPr>
          <p:spPr bwMode="auto">
            <a:xfrm>
              <a:off x="3804" y="4083"/>
              <a:ext cx="516" cy="186"/>
            </a:xfrm>
            <a:custGeom>
              <a:avLst/>
              <a:gdLst>
                <a:gd name="T0" fmla="*/ 516 w 516"/>
                <a:gd name="T1" fmla="*/ 186 h 186"/>
                <a:gd name="T2" fmla="*/ 372 w 516"/>
                <a:gd name="T3" fmla="*/ 111 h 186"/>
                <a:gd name="T4" fmla="*/ 198 w 516"/>
                <a:gd name="T5" fmla="*/ 66 h 186"/>
                <a:gd name="T6" fmla="*/ 117 w 516"/>
                <a:gd name="T7" fmla="*/ 39 h 186"/>
                <a:gd name="T8" fmla="*/ 0 w 516"/>
                <a:gd name="T9" fmla="*/ 0 h 186"/>
                <a:gd name="T10" fmla="*/ 0 60000 65536"/>
                <a:gd name="T11" fmla="*/ 0 60000 65536"/>
                <a:gd name="T12" fmla="*/ 0 60000 65536"/>
                <a:gd name="T13" fmla="*/ 0 60000 65536"/>
                <a:gd name="T14" fmla="*/ 0 60000 65536"/>
                <a:gd name="T15" fmla="*/ 0 w 516"/>
                <a:gd name="T16" fmla="*/ 0 h 186"/>
                <a:gd name="T17" fmla="*/ 516 w 516"/>
                <a:gd name="T18" fmla="*/ 186 h 186"/>
              </a:gdLst>
              <a:ahLst/>
              <a:cxnLst>
                <a:cxn ang="T10">
                  <a:pos x="T0" y="T1"/>
                </a:cxn>
                <a:cxn ang="T11">
                  <a:pos x="T2" y="T3"/>
                </a:cxn>
                <a:cxn ang="T12">
                  <a:pos x="T4" y="T5"/>
                </a:cxn>
                <a:cxn ang="T13">
                  <a:pos x="T6" y="T7"/>
                </a:cxn>
                <a:cxn ang="T14">
                  <a:pos x="T8" y="T9"/>
                </a:cxn>
              </a:cxnLst>
              <a:rect l="T15" t="T16" r="T17" b="T18"/>
              <a:pathLst>
                <a:path w="516" h="186">
                  <a:moveTo>
                    <a:pt x="516" y="186"/>
                  </a:moveTo>
                  <a:cubicBezTo>
                    <a:pt x="470" y="158"/>
                    <a:pt x="425" y="131"/>
                    <a:pt x="372" y="111"/>
                  </a:cubicBezTo>
                  <a:cubicBezTo>
                    <a:pt x="319" y="91"/>
                    <a:pt x="240" y="78"/>
                    <a:pt x="198" y="66"/>
                  </a:cubicBezTo>
                  <a:cubicBezTo>
                    <a:pt x="156" y="54"/>
                    <a:pt x="150" y="50"/>
                    <a:pt x="117" y="39"/>
                  </a:cubicBezTo>
                  <a:cubicBezTo>
                    <a:pt x="84" y="28"/>
                    <a:pt x="19" y="6"/>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4" name="Freeform 261"/>
            <p:cNvSpPr>
              <a:spLocks/>
            </p:cNvSpPr>
            <p:nvPr/>
          </p:nvSpPr>
          <p:spPr bwMode="auto">
            <a:xfrm>
              <a:off x="4206" y="3930"/>
              <a:ext cx="567" cy="216"/>
            </a:xfrm>
            <a:custGeom>
              <a:avLst/>
              <a:gdLst>
                <a:gd name="T0" fmla="*/ 567 w 567"/>
                <a:gd name="T1" fmla="*/ 216 h 216"/>
                <a:gd name="T2" fmla="*/ 453 w 567"/>
                <a:gd name="T3" fmla="*/ 171 h 216"/>
                <a:gd name="T4" fmla="*/ 246 w 567"/>
                <a:gd name="T5" fmla="*/ 87 h 216"/>
                <a:gd name="T6" fmla="*/ 99 w 567"/>
                <a:gd name="T7" fmla="*/ 48 h 216"/>
                <a:gd name="T8" fmla="*/ 42 w 567"/>
                <a:gd name="T9" fmla="*/ 30 h 216"/>
                <a:gd name="T10" fmla="*/ 0 w 567"/>
                <a:gd name="T11" fmla="*/ 0 h 216"/>
                <a:gd name="T12" fmla="*/ 0 60000 65536"/>
                <a:gd name="T13" fmla="*/ 0 60000 65536"/>
                <a:gd name="T14" fmla="*/ 0 60000 65536"/>
                <a:gd name="T15" fmla="*/ 0 60000 65536"/>
                <a:gd name="T16" fmla="*/ 0 60000 65536"/>
                <a:gd name="T17" fmla="*/ 0 60000 65536"/>
                <a:gd name="T18" fmla="*/ 0 w 567"/>
                <a:gd name="T19" fmla="*/ 0 h 216"/>
                <a:gd name="T20" fmla="*/ 567 w 567"/>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567" h="216">
                  <a:moveTo>
                    <a:pt x="567" y="216"/>
                  </a:moveTo>
                  <a:cubicBezTo>
                    <a:pt x="536" y="204"/>
                    <a:pt x="506" y="192"/>
                    <a:pt x="453" y="171"/>
                  </a:cubicBezTo>
                  <a:cubicBezTo>
                    <a:pt x="400" y="150"/>
                    <a:pt x="305" y="107"/>
                    <a:pt x="246" y="87"/>
                  </a:cubicBezTo>
                  <a:cubicBezTo>
                    <a:pt x="187" y="67"/>
                    <a:pt x="133" y="57"/>
                    <a:pt x="99" y="48"/>
                  </a:cubicBezTo>
                  <a:cubicBezTo>
                    <a:pt x="65" y="39"/>
                    <a:pt x="58" y="38"/>
                    <a:pt x="42" y="30"/>
                  </a:cubicBezTo>
                  <a:cubicBezTo>
                    <a:pt x="26" y="22"/>
                    <a:pt x="13" y="11"/>
                    <a:pt x="0"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55" name="Group 262"/>
          <p:cNvGrpSpPr>
            <a:grpSpLocks/>
          </p:cNvGrpSpPr>
          <p:nvPr/>
        </p:nvGrpSpPr>
        <p:grpSpPr bwMode="auto">
          <a:xfrm>
            <a:off x="2620963" y="1209675"/>
            <a:ext cx="769937" cy="377825"/>
            <a:chOff x="5790" y="868"/>
            <a:chExt cx="1211" cy="595"/>
          </a:xfrm>
        </p:grpSpPr>
        <p:sp>
          <p:nvSpPr>
            <p:cNvPr id="56" name="Freeform 263"/>
            <p:cNvSpPr>
              <a:spLocks/>
            </p:cNvSpPr>
            <p:nvPr/>
          </p:nvSpPr>
          <p:spPr bwMode="auto">
            <a:xfrm>
              <a:off x="5874" y="868"/>
              <a:ext cx="1120" cy="595"/>
            </a:xfrm>
            <a:custGeom>
              <a:avLst/>
              <a:gdLst>
                <a:gd name="T0" fmla="*/ 0 w 1120"/>
                <a:gd name="T1" fmla="*/ 278 h 595"/>
                <a:gd name="T2" fmla="*/ 90 w 1120"/>
                <a:gd name="T3" fmla="*/ 152 h 595"/>
                <a:gd name="T4" fmla="*/ 261 w 1120"/>
                <a:gd name="T5" fmla="*/ 35 h 595"/>
                <a:gd name="T6" fmla="*/ 453 w 1120"/>
                <a:gd name="T7" fmla="*/ 11 h 595"/>
                <a:gd name="T8" fmla="*/ 723 w 1120"/>
                <a:gd name="T9" fmla="*/ 101 h 595"/>
                <a:gd name="T10" fmla="*/ 1005 w 1120"/>
                <a:gd name="T11" fmla="*/ 338 h 595"/>
                <a:gd name="T12" fmla="*/ 1116 w 1120"/>
                <a:gd name="T13" fmla="*/ 452 h 595"/>
                <a:gd name="T14" fmla="*/ 1032 w 1120"/>
                <a:gd name="T15" fmla="*/ 482 h 595"/>
                <a:gd name="T16" fmla="*/ 777 w 1120"/>
                <a:gd name="T17" fmla="*/ 566 h 595"/>
                <a:gd name="T18" fmla="*/ 468 w 1120"/>
                <a:gd name="T19" fmla="*/ 581 h 595"/>
                <a:gd name="T20" fmla="*/ 219 w 1120"/>
                <a:gd name="T21" fmla="*/ 479 h 595"/>
                <a:gd name="T22" fmla="*/ 105 w 1120"/>
                <a:gd name="T23" fmla="*/ 386 h 595"/>
                <a:gd name="T24" fmla="*/ 27 w 1120"/>
                <a:gd name="T25" fmla="*/ 341 h 5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0"/>
                <a:gd name="T40" fmla="*/ 0 h 595"/>
                <a:gd name="T41" fmla="*/ 1120 w 1120"/>
                <a:gd name="T42" fmla="*/ 595 h 5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0" h="595">
                  <a:moveTo>
                    <a:pt x="0" y="278"/>
                  </a:moveTo>
                  <a:cubicBezTo>
                    <a:pt x="23" y="235"/>
                    <a:pt x="47" y="192"/>
                    <a:pt x="90" y="152"/>
                  </a:cubicBezTo>
                  <a:cubicBezTo>
                    <a:pt x="133" y="112"/>
                    <a:pt x="201" y="58"/>
                    <a:pt x="261" y="35"/>
                  </a:cubicBezTo>
                  <a:cubicBezTo>
                    <a:pt x="321" y="12"/>
                    <a:pt x="376" y="0"/>
                    <a:pt x="453" y="11"/>
                  </a:cubicBezTo>
                  <a:cubicBezTo>
                    <a:pt x="530" y="22"/>
                    <a:pt x="631" y="47"/>
                    <a:pt x="723" y="101"/>
                  </a:cubicBezTo>
                  <a:cubicBezTo>
                    <a:pt x="815" y="155"/>
                    <a:pt x="940" y="280"/>
                    <a:pt x="1005" y="338"/>
                  </a:cubicBezTo>
                  <a:cubicBezTo>
                    <a:pt x="1070" y="396"/>
                    <a:pt x="1112" y="428"/>
                    <a:pt x="1116" y="452"/>
                  </a:cubicBezTo>
                  <a:cubicBezTo>
                    <a:pt x="1120" y="476"/>
                    <a:pt x="1088" y="463"/>
                    <a:pt x="1032" y="482"/>
                  </a:cubicBezTo>
                  <a:cubicBezTo>
                    <a:pt x="976" y="501"/>
                    <a:pt x="871" y="550"/>
                    <a:pt x="777" y="566"/>
                  </a:cubicBezTo>
                  <a:cubicBezTo>
                    <a:pt x="683" y="582"/>
                    <a:pt x="561" y="595"/>
                    <a:pt x="468" y="581"/>
                  </a:cubicBezTo>
                  <a:cubicBezTo>
                    <a:pt x="375" y="567"/>
                    <a:pt x="280" y="512"/>
                    <a:pt x="219" y="479"/>
                  </a:cubicBezTo>
                  <a:cubicBezTo>
                    <a:pt x="158" y="446"/>
                    <a:pt x="137" y="409"/>
                    <a:pt x="105" y="386"/>
                  </a:cubicBezTo>
                  <a:cubicBezTo>
                    <a:pt x="73" y="363"/>
                    <a:pt x="50" y="352"/>
                    <a:pt x="27" y="341"/>
                  </a:cubicBezTo>
                </a:path>
              </a:pathLst>
            </a:custGeom>
            <a:solidFill>
              <a:srgbClr val="66FF66"/>
            </a:solidFill>
            <a:ln w="3175" cap="flat" cmpd="sng">
              <a:solidFill>
                <a:srgbClr val="000000"/>
              </a:solidFill>
              <a:prstDash val="solid"/>
              <a:round/>
              <a:headEnd type="none" w="med" len="med"/>
              <a:tailEnd type="none" w="med" len="med"/>
            </a:ln>
          </p:spPr>
          <p:txBody>
            <a:bodyPr/>
            <a:lstStyle/>
            <a:p>
              <a:endParaRPr lang="fr-FR"/>
            </a:p>
          </p:txBody>
        </p:sp>
        <p:sp>
          <p:nvSpPr>
            <p:cNvPr id="57" name="Freeform 264"/>
            <p:cNvSpPr>
              <a:spLocks/>
            </p:cNvSpPr>
            <p:nvPr/>
          </p:nvSpPr>
          <p:spPr bwMode="auto">
            <a:xfrm>
              <a:off x="5790" y="1077"/>
              <a:ext cx="1211" cy="291"/>
            </a:xfrm>
            <a:custGeom>
              <a:avLst/>
              <a:gdLst>
                <a:gd name="T0" fmla="*/ 0 w 1211"/>
                <a:gd name="T1" fmla="*/ 114 h 291"/>
                <a:gd name="T2" fmla="*/ 114 w 1211"/>
                <a:gd name="T3" fmla="*/ 60 h 291"/>
                <a:gd name="T4" fmla="*/ 285 w 1211"/>
                <a:gd name="T5" fmla="*/ 12 h 291"/>
                <a:gd name="T6" fmla="*/ 507 w 1211"/>
                <a:gd name="T7" fmla="*/ 15 h 291"/>
                <a:gd name="T8" fmla="*/ 771 w 1211"/>
                <a:gd name="T9" fmla="*/ 105 h 291"/>
                <a:gd name="T10" fmla="*/ 978 w 1211"/>
                <a:gd name="T11" fmla="*/ 177 h 291"/>
                <a:gd name="T12" fmla="*/ 1050 w 1211"/>
                <a:gd name="T13" fmla="*/ 207 h 291"/>
                <a:gd name="T14" fmla="*/ 1134 w 1211"/>
                <a:gd name="T15" fmla="*/ 234 h 291"/>
                <a:gd name="T16" fmla="*/ 1209 w 1211"/>
                <a:gd name="T17" fmla="*/ 234 h 291"/>
                <a:gd name="T18" fmla="*/ 1122 w 1211"/>
                <a:gd name="T19" fmla="*/ 240 h 291"/>
                <a:gd name="T20" fmla="*/ 951 w 1211"/>
                <a:gd name="T21" fmla="*/ 195 h 291"/>
                <a:gd name="T22" fmla="*/ 681 w 1211"/>
                <a:gd name="T23" fmla="*/ 120 h 291"/>
                <a:gd name="T24" fmla="*/ 507 w 1211"/>
                <a:gd name="T25" fmla="*/ 72 h 291"/>
                <a:gd name="T26" fmla="*/ 342 w 1211"/>
                <a:gd name="T27" fmla="*/ 66 h 291"/>
                <a:gd name="T28" fmla="*/ 138 w 1211"/>
                <a:gd name="T29" fmla="*/ 141 h 291"/>
                <a:gd name="T30" fmla="*/ 3 w 1211"/>
                <a:gd name="T31" fmla="*/ 291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1"/>
                <a:gd name="T49" fmla="*/ 0 h 291"/>
                <a:gd name="T50" fmla="*/ 1211 w 1211"/>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1" h="291">
                  <a:moveTo>
                    <a:pt x="0" y="114"/>
                  </a:moveTo>
                  <a:cubicBezTo>
                    <a:pt x="33" y="95"/>
                    <a:pt x="67" y="77"/>
                    <a:pt x="114" y="60"/>
                  </a:cubicBezTo>
                  <a:cubicBezTo>
                    <a:pt x="161" y="43"/>
                    <a:pt x="220" y="19"/>
                    <a:pt x="285" y="12"/>
                  </a:cubicBezTo>
                  <a:cubicBezTo>
                    <a:pt x="350" y="5"/>
                    <a:pt x="426" y="0"/>
                    <a:pt x="507" y="15"/>
                  </a:cubicBezTo>
                  <a:cubicBezTo>
                    <a:pt x="588" y="30"/>
                    <a:pt x="693" y="78"/>
                    <a:pt x="771" y="105"/>
                  </a:cubicBezTo>
                  <a:cubicBezTo>
                    <a:pt x="849" y="132"/>
                    <a:pt x="932" y="160"/>
                    <a:pt x="978" y="177"/>
                  </a:cubicBezTo>
                  <a:cubicBezTo>
                    <a:pt x="1024" y="194"/>
                    <a:pt x="1024" y="197"/>
                    <a:pt x="1050" y="207"/>
                  </a:cubicBezTo>
                  <a:cubicBezTo>
                    <a:pt x="1076" y="217"/>
                    <a:pt x="1108" y="230"/>
                    <a:pt x="1134" y="234"/>
                  </a:cubicBezTo>
                  <a:cubicBezTo>
                    <a:pt x="1160" y="238"/>
                    <a:pt x="1211" y="233"/>
                    <a:pt x="1209" y="234"/>
                  </a:cubicBezTo>
                  <a:cubicBezTo>
                    <a:pt x="1207" y="235"/>
                    <a:pt x="1165" y="246"/>
                    <a:pt x="1122" y="240"/>
                  </a:cubicBezTo>
                  <a:cubicBezTo>
                    <a:pt x="1079" y="234"/>
                    <a:pt x="1025" y="215"/>
                    <a:pt x="951" y="195"/>
                  </a:cubicBezTo>
                  <a:cubicBezTo>
                    <a:pt x="877" y="175"/>
                    <a:pt x="755" y="140"/>
                    <a:pt x="681" y="120"/>
                  </a:cubicBezTo>
                  <a:cubicBezTo>
                    <a:pt x="607" y="100"/>
                    <a:pt x="563" y="81"/>
                    <a:pt x="507" y="72"/>
                  </a:cubicBezTo>
                  <a:cubicBezTo>
                    <a:pt x="451" y="63"/>
                    <a:pt x="403" y="55"/>
                    <a:pt x="342" y="66"/>
                  </a:cubicBezTo>
                  <a:cubicBezTo>
                    <a:pt x="281" y="77"/>
                    <a:pt x="194" y="104"/>
                    <a:pt x="138" y="141"/>
                  </a:cubicBezTo>
                  <a:cubicBezTo>
                    <a:pt x="82" y="178"/>
                    <a:pt x="42" y="234"/>
                    <a:pt x="3" y="291"/>
                  </a:cubicBezTo>
                </a:path>
              </a:pathLst>
            </a:custGeom>
            <a:solidFill>
              <a:srgbClr val="FFFF99"/>
            </a:solidFill>
            <a:ln w="3175" cap="flat" cmpd="sng">
              <a:solidFill>
                <a:srgbClr val="000000"/>
              </a:solidFill>
              <a:prstDash val="solid"/>
              <a:round/>
              <a:headEnd type="none" w="med" len="med"/>
              <a:tailEnd type="none" w="med" len="med"/>
            </a:ln>
          </p:spPr>
          <p:txBody>
            <a:bodyPr/>
            <a:lstStyle/>
            <a:p>
              <a:endParaRPr lang="fr-FR"/>
            </a:p>
          </p:txBody>
        </p:sp>
        <p:sp>
          <p:nvSpPr>
            <p:cNvPr id="58" name="Freeform 265"/>
            <p:cNvSpPr>
              <a:spLocks/>
            </p:cNvSpPr>
            <p:nvPr/>
          </p:nvSpPr>
          <p:spPr bwMode="auto">
            <a:xfrm>
              <a:off x="6135" y="939"/>
              <a:ext cx="393" cy="144"/>
            </a:xfrm>
            <a:custGeom>
              <a:avLst/>
              <a:gdLst>
                <a:gd name="T0" fmla="*/ 0 w 393"/>
                <a:gd name="T1" fmla="*/ 144 h 144"/>
                <a:gd name="T2" fmla="*/ 57 w 393"/>
                <a:gd name="T3" fmla="*/ 102 h 144"/>
                <a:gd name="T4" fmla="*/ 123 w 393"/>
                <a:gd name="T5" fmla="*/ 63 h 144"/>
                <a:gd name="T6" fmla="*/ 246 w 393"/>
                <a:gd name="T7" fmla="*/ 39 h 144"/>
                <a:gd name="T8" fmla="*/ 276 w 393"/>
                <a:gd name="T9" fmla="*/ 39 h 144"/>
                <a:gd name="T10" fmla="*/ 345 w 393"/>
                <a:gd name="T11" fmla="*/ 27 h 144"/>
                <a:gd name="T12" fmla="*/ 393 w 393"/>
                <a:gd name="T13" fmla="*/ 0 h 144"/>
                <a:gd name="T14" fmla="*/ 0 60000 65536"/>
                <a:gd name="T15" fmla="*/ 0 60000 65536"/>
                <a:gd name="T16" fmla="*/ 0 60000 65536"/>
                <a:gd name="T17" fmla="*/ 0 60000 65536"/>
                <a:gd name="T18" fmla="*/ 0 60000 65536"/>
                <a:gd name="T19" fmla="*/ 0 60000 65536"/>
                <a:gd name="T20" fmla="*/ 0 60000 65536"/>
                <a:gd name="T21" fmla="*/ 0 w 393"/>
                <a:gd name="T22" fmla="*/ 0 h 144"/>
                <a:gd name="T23" fmla="*/ 393 w 393"/>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3" h="144">
                  <a:moveTo>
                    <a:pt x="0" y="144"/>
                  </a:moveTo>
                  <a:cubicBezTo>
                    <a:pt x="18" y="129"/>
                    <a:pt x="37" y="115"/>
                    <a:pt x="57" y="102"/>
                  </a:cubicBezTo>
                  <a:cubicBezTo>
                    <a:pt x="77" y="89"/>
                    <a:pt x="91" y="73"/>
                    <a:pt x="123" y="63"/>
                  </a:cubicBezTo>
                  <a:cubicBezTo>
                    <a:pt x="155" y="53"/>
                    <a:pt x="221" y="43"/>
                    <a:pt x="246" y="39"/>
                  </a:cubicBezTo>
                  <a:cubicBezTo>
                    <a:pt x="271" y="35"/>
                    <a:pt x="260" y="41"/>
                    <a:pt x="276" y="39"/>
                  </a:cubicBezTo>
                  <a:cubicBezTo>
                    <a:pt x="292" y="37"/>
                    <a:pt x="326" y="33"/>
                    <a:pt x="345" y="27"/>
                  </a:cubicBezTo>
                  <a:cubicBezTo>
                    <a:pt x="364" y="21"/>
                    <a:pt x="378" y="10"/>
                    <a:pt x="393"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 name="Freeform 266"/>
            <p:cNvSpPr>
              <a:spLocks/>
            </p:cNvSpPr>
            <p:nvPr/>
          </p:nvSpPr>
          <p:spPr bwMode="auto">
            <a:xfrm>
              <a:off x="6153" y="1137"/>
              <a:ext cx="318" cy="315"/>
            </a:xfrm>
            <a:custGeom>
              <a:avLst/>
              <a:gdLst>
                <a:gd name="T0" fmla="*/ 0 w 318"/>
                <a:gd name="T1" fmla="*/ 0 h 315"/>
                <a:gd name="T2" fmla="*/ 33 w 318"/>
                <a:gd name="T3" fmla="*/ 54 h 315"/>
                <a:gd name="T4" fmla="*/ 132 w 318"/>
                <a:gd name="T5" fmla="*/ 183 h 315"/>
                <a:gd name="T6" fmla="*/ 201 w 318"/>
                <a:gd name="T7" fmla="*/ 255 h 315"/>
                <a:gd name="T8" fmla="*/ 273 w 318"/>
                <a:gd name="T9" fmla="*/ 300 h 315"/>
                <a:gd name="T10" fmla="*/ 318 w 318"/>
                <a:gd name="T11" fmla="*/ 315 h 315"/>
                <a:gd name="T12" fmla="*/ 0 60000 65536"/>
                <a:gd name="T13" fmla="*/ 0 60000 65536"/>
                <a:gd name="T14" fmla="*/ 0 60000 65536"/>
                <a:gd name="T15" fmla="*/ 0 60000 65536"/>
                <a:gd name="T16" fmla="*/ 0 60000 65536"/>
                <a:gd name="T17" fmla="*/ 0 60000 65536"/>
                <a:gd name="T18" fmla="*/ 0 w 318"/>
                <a:gd name="T19" fmla="*/ 0 h 315"/>
                <a:gd name="T20" fmla="*/ 318 w 318"/>
                <a:gd name="T21" fmla="*/ 315 h 315"/>
              </a:gdLst>
              <a:ahLst/>
              <a:cxnLst>
                <a:cxn ang="T12">
                  <a:pos x="T0" y="T1"/>
                </a:cxn>
                <a:cxn ang="T13">
                  <a:pos x="T2" y="T3"/>
                </a:cxn>
                <a:cxn ang="T14">
                  <a:pos x="T4" y="T5"/>
                </a:cxn>
                <a:cxn ang="T15">
                  <a:pos x="T6" y="T7"/>
                </a:cxn>
                <a:cxn ang="T16">
                  <a:pos x="T8" y="T9"/>
                </a:cxn>
                <a:cxn ang="T17">
                  <a:pos x="T10" y="T11"/>
                </a:cxn>
              </a:cxnLst>
              <a:rect l="T18" t="T19" r="T20" b="T21"/>
              <a:pathLst>
                <a:path w="318" h="315">
                  <a:moveTo>
                    <a:pt x="0" y="0"/>
                  </a:moveTo>
                  <a:cubicBezTo>
                    <a:pt x="5" y="11"/>
                    <a:pt x="11" y="23"/>
                    <a:pt x="33" y="54"/>
                  </a:cubicBezTo>
                  <a:cubicBezTo>
                    <a:pt x="55" y="85"/>
                    <a:pt x="104" y="149"/>
                    <a:pt x="132" y="183"/>
                  </a:cubicBezTo>
                  <a:cubicBezTo>
                    <a:pt x="160" y="217"/>
                    <a:pt x="177" y="235"/>
                    <a:pt x="201" y="255"/>
                  </a:cubicBezTo>
                  <a:cubicBezTo>
                    <a:pt x="225" y="275"/>
                    <a:pt x="254" y="290"/>
                    <a:pt x="273" y="300"/>
                  </a:cubicBezTo>
                  <a:cubicBezTo>
                    <a:pt x="292" y="310"/>
                    <a:pt x="305" y="312"/>
                    <a:pt x="318" y="315"/>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0" name="Freeform 267"/>
            <p:cNvSpPr>
              <a:spLocks/>
            </p:cNvSpPr>
            <p:nvPr/>
          </p:nvSpPr>
          <p:spPr bwMode="auto">
            <a:xfrm>
              <a:off x="6450" y="1194"/>
              <a:ext cx="282" cy="216"/>
            </a:xfrm>
            <a:custGeom>
              <a:avLst/>
              <a:gdLst>
                <a:gd name="T0" fmla="*/ 0 w 282"/>
                <a:gd name="T1" fmla="*/ 0 h 216"/>
                <a:gd name="T2" fmla="*/ 27 w 282"/>
                <a:gd name="T3" fmla="*/ 54 h 216"/>
                <a:gd name="T4" fmla="*/ 102 w 282"/>
                <a:gd name="T5" fmla="*/ 126 h 216"/>
                <a:gd name="T6" fmla="*/ 171 w 282"/>
                <a:gd name="T7" fmla="*/ 183 h 216"/>
                <a:gd name="T8" fmla="*/ 282 w 282"/>
                <a:gd name="T9" fmla="*/ 216 h 216"/>
                <a:gd name="T10" fmla="*/ 0 60000 65536"/>
                <a:gd name="T11" fmla="*/ 0 60000 65536"/>
                <a:gd name="T12" fmla="*/ 0 60000 65536"/>
                <a:gd name="T13" fmla="*/ 0 60000 65536"/>
                <a:gd name="T14" fmla="*/ 0 60000 65536"/>
                <a:gd name="T15" fmla="*/ 0 w 282"/>
                <a:gd name="T16" fmla="*/ 0 h 216"/>
                <a:gd name="T17" fmla="*/ 282 w 282"/>
                <a:gd name="T18" fmla="*/ 216 h 216"/>
              </a:gdLst>
              <a:ahLst/>
              <a:cxnLst>
                <a:cxn ang="T10">
                  <a:pos x="T0" y="T1"/>
                </a:cxn>
                <a:cxn ang="T11">
                  <a:pos x="T2" y="T3"/>
                </a:cxn>
                <a:cxn ang="T12">
                  <a:pos x="T4" y="T5"/>
                </a:cxn>
                <a:cxn ang="T13">
                  <a:pos x="T6" y="T7"/>
                </a:cxn>
                <a:cxn ang="T14">
                  <a:pos x="T8" y="T9"/>
                </a:cxn>
              </a:cxnLst>
              <a:rect l="T15" t="T16" r="T17" b="T18"/>
              <a:pathLst>
                <a:path w="282" h="216">
                  <a:moveTo>
                    <a:pt x="0" y="0"/>
                  </a:moveTo>
                  <a:cubicBezTo>
                    <a:pt x="5" y="16"/>
                    <a:pt x="10" y="33"/>
                    <a:pt x="27" y="54"/>
                  </a:cubicBezTo>
                  <a:cubicBezTo>
                    <a:pt x="44" y="75"/>
                    <a:pt x="78" y="104"/>
                    <a:pt x="102" y="126"/>
                  </a:cubicBezTo>
                  <a:cubicBezTo>
                    <a:pt x="126" y="148"/>
                    <a:pt x="141" y="168"/>
                    <a:pt x="171" y="183"/>
                  </a:cubicBezTo>
                  <a:cubicBezTo>
                    <a:pt x="201" y="198"/>
                    <a:pt x="241" y="207"/>
                    <a:pt x="282" y="216"/>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 name="Freeform 268"/>
            <p:cNvSpPr>
              <a:spLocks/>
            </p:cNvSpPr>
            <p:nvPr/>
          </p:nvSpPr>
          <p:spPr bwMode="auto">
            <a:xfrm>
              <a:off x="6699" y="1260"/>
              <a:ext cx="150" cy="111"/>
            </a:xfrm>
            <a:custGeom>
              <a:avLst/>
              <a:gdLst>
                <a:gd name="T0" fmla="*/ 0 w 150"/>
                <a:gd name="T1" fmla="*/ 0 h 111"/>
                <a:gd name="T2" fmla="*/ 36 w 150"/>
                <a:gd name="T3" fmla="*/ 42 h 111"/>
                <a:gd name="T4" fmla="*/ 84 w 150"/>
                <a:gd name="T5" fmla="*/ 84 h 111"/>
                <a:gd name="T6" fmla="*/ 150 w 150"/>
                <a:gd name="T7" fmla="*/ 111 h 111"/>
                <a:gd name="T8" fmla="*/ 0 60000 65536"/>
                <a:gd name="T9" fmla="*/ 0 60000 65536"/>
                <a:gd name="T10" fmla="*/ 0 60000 65536"/>
                <a:gd name="T11" fmla="*/ 0 60000 65536"/>
                <a:gd name="T12" fmla="*/ 0 w 150"/>
                <a:gd name="T13" fmla="*/ 0 h 111"/>
                <a:gd name="T14" fmla="*/ 150 w 150"/>
                <a:gd name="T15" fmla="*/ 111 h 111"/>
              </a:gdLst>
              <a:ahLst/>
              <a:cxnLst>
                <a:cxn ang="T8">
                  <a:pos x="T0" y="T1"/>
                </a:cxn>
                <a:cxn ang="T9">
                  <a:pos x="T2" y="T3"/>
                </a:cxn>
                <a:cxn ang="T10">
                  <a:pos x="T4" y="T5"/>
                </a:cxn>
                <a:cxn ang="T11">
                  <a:pos x="T6" y="T7"/>
                </a:cxn>
              </a:cxnLst>
              <a:rect l="T12" t="T13" r="T14" b="T15"/>
              <a:pathLst>
                <a:path w="150" h="111">
                  <a:moveTo>
                    <a:pt x="0" y="0"/>
                  </a:moveTo>
                  <a:cubicBezTo>
                    <a:pt x="11" y="14"/>
                    <a:pt x="22" y="28"/>
                    <a:pt x="36" y="42"/>
                  </a:cubicBezTo>
                  <a:cubicBezTo>
                    <a:pt x="50" y="56"/>
                    <a:pt x="65" y="73"/>
                    <a:pt x="84" y="84"/>
                  </a:cubicBezTo>
                  <a:cubicBezTo>
                    <a:pt x="103" y="95"/>
                    <a:pt x="126" y="103"/>
                    <a:pt x="150" y="111"/>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2" name="Freeform 269"/>
            <p:cNvSpPr>
              <a:spLocks/>
            </p:cNvSpPr>
            <p:nvPr/>
          </p:nvSpPr>
          <p:spPr bwMode="auto">
            <a:xfrm>
              <a:off x="6633" y="1200"/>
              <a:ext cx="270" cy="30"/>
            </a:xfrm>
            <a:custGeom>
              <a:avLst/>
              <a:gdLst>
                <a:gd name="T0" fmla="*/ 0 w 270"/>
                <a:gd name="T1" fmla="*/ 9 h 30"/>
                <a:gd name="T2" fmla="*/ 96 w 270"/>
                <a:gd name="T3" fmla="*/ 0 h 30"/>
                <a:gd name="T4" fmla="*/ 198 w 270"/>
                <a:gd name="T5" fmla="*/ 12 h 30"/>
                <a:gd name="T6" fmla="*/ 270 w 270"/>
                <a:gd name="T7" fmla="*/ 30 h 30"/>
                <a:gd name="T8" fmla="*/ 0 60000 65536"/>
                <a:gd name="T9" fmla="*/ 0 60000 65536"/>
                <a:gd name="T10" fmla="*/ 0 60000 65536"/>
                <a:gd name="T11" fmla="*/ 0 60000 65536"/>
                <a:gd name="T12" fmla="*/ 0 w 270"/>
                <a:gd name="T13" fmla="*/ 0 h 30"/>
                <a:gd name="T14" fmla="*/ 270 w 270"/>
                <a:gd name="T15" fmla="*/ 30 h 30"/>
              </a:gdLst>
              <a:ahLst/>
              <a:cxnLst>
                <a:cxn ang="T8">
                  <a:pos x="T0" y="T1"/>
                </a:cxn>
                <a:cxn ang="T9">
                  <a:pos x="T2" y="T3"/>
                </a:cxn>
                <a:cxn ang="T10">
                  <a:pos x="T4" y="T5"/>
                </a:cxn>
                <a:cxn ang="T11">
                  <a:pos x="T6" y="T7"/>
                </a:cxn>
              </a:cxnLst>
              <a:rect l="T12" t="T13" r="T14" b="T15"/>
              <a:pathLst>
                <a:path w="270" h="30">
                  <a:moveTo>
                    <a:pt x="0" y="9"/>
                  </a:moveTo>
                  <a:cubicBezTo>
                    <a:pt x="31" y="4"/>
                    <a:pt x="63" y="0"/>
                    <a:pt x="96" y="0"/>
                  </a:cubicBezTo>
                  <a:cubicBezTo>
                    <a:pt x="129" y="0"/>
                    <a:pt x="169" y="7"/>
                    <a:pt x="198" y="12"/>
                  </a:cubicBezTo>
                  <a:cubicBezTo>
                    <a:pt x="227" y="17"/>
                    <a:pt x="248" y="23"/>
                    <a:pt x="270" y="3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3" name="Freeform 270"/>
            <p:cNvSpPr>
              <a:spLocks/>
            </p:cNvSpPr>
            <p:nvPr/>
          </p:nvSpPr>
          <p:spPr bwMode="auto">
            <a:xfrm>
              <a:off x="6417" y="1080"/>
              <a:ext cx="333" cy="51"/>
            </a:xfrm>
            <a:custGeom>
              <a:avLst/>
              <a:gdLst>
                <a:gd name="T0" fmla="*/ 0 w 333"/>
                <a:gd name="T1" fmla="*/ 51 h 51"/>
                <a:gd name="T2" fmla="*/ 63 w 333"/>
                <a:gd name="T3" fmla="*/ 30 h 51"/>
                <a:gd name="T4" fmla="*/ 174 w 333"/>
                <a:gd name="T5" fmla="*/ 21 h 51"/>
                <a:gd name="T6" fmla="*/ 270 w 333"/>
                <a:gd name="T7" fmla="*/ 24 h 51"/>
                <a:gd name="T8" fmla="*/ 333 w 333"/>
                <a:gd name="T9" fmla="*/ 0 h 51"/>
                <a:gd name="T10" fmla="*/ 0 60000 65536"/>
                <a:gd name="T11" fmla="*/ 0 60000 65536"/>
                <a:gd name="T12" fmla="*/ 0 60000 65536"/>
                <a:gd name="T13" fmla="*/ 0 60000 65536"/>
                <a:gd name="T14" fmla="*/ 0 60000 65536"/>
                <a:gd name="T15" fmla="*/ 0 w 333"/>
                <a:gd name="T16" fmla="*/ 0 h 51"/>
                <a:gd name="T17" fmla="*/ 333 w 333"/>
                <a:gd name="T18" fmla="*/ 51 h 51"/>
              </a:gdLst>
              <a:ahLst/>
              <a:cxnLst>
                <a:cxn ang="T10">
                  <a:pos x="T0" y="T1"/>
                </a:cxn>
                <a:cxn ang="T11">
                  <a:pos x="T2" y="T3"/>
                </a:cxn>
                <a:cxn ang="T12">
                  <a:pos x="T4" y="T5"/>
                </a:cxn>
                <a:cxn ang="T13">
                  <a:pos x="T6" y="T7"/>
                </a:cxn>
                <a:cxn ang="T14">
                  <a:pos x="T8" y="T9"/>
                </a:cxn>
              </a:cxnLst>
              <a:rect l="T15" t="T16" r="T17" b="T18"/>
              <a:pathLst>
                <a:path w="333" h="51">
                  <a:moveTo>
                    <a:pt x="0" y="51"/>
                  </a:moveTo>
                  <a:cubicBezTo>
                    <a:pt x="17" y="43"/>
                    <a:pt x="34" y="35"/>
                    <a:pt x="63" y="30"/>
                  </a:cubicBezTo>
                  <a:cubicBezTo>
                    <a:pt x="92" y="25"/>
                    <a:pt x="140" y="22"/>
                    <a:pt x="174" y="21"/>
                  </a:cubicBezTo>
                  <a:cubicBezTo>
                    <a:pt x="208" y="20"/>
                    <a:pt x="244" y="27"/>
                    <a:pt x="270" y="24"/>
                  </a:cubicBezTo>
                  <a:cubicBezTo>
                    <a:pt x="296" y="21"/>
                    <a:pt x="314" y="10"/>
                    <a:pt x="333"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64" name="Group 271"/>
          <p:cNvGrpSpPr>
            <a:grpSpLocks/>
          </p:cNvGrpSpPr>
          <p:nvPr/>
        </p:nvGrpSpPr>
        <p:grpSpPr bwMode="auto">
          <a:xfrm flipH="1">
            <a:off x="1852613" y="1268413"/>
            <a:ext cx="676275" cy="300037"/>
            <a:chOff x="5790" y="868"/>
            <a:chExt cx="1211" cy="595"/>
          </a:xfrm>
        </p:grpSpPr>
        <p:sp>
          <p:nvSpPr>
            <p:cNvPr id="65" name="Freeform 272"/>
            <p:cNvSpPr>
              <a:spLocks/>
            </p:cNvSpPr>
            <p:nvPr/>
          </p:nvSpPr>
          <p:spPr bwMode="auto">
            <a:xfrm>
              <a:off x="5874" y="868"/>
              <a:ext cx="1120" cy="595"/>
            </a:xfrm>
            <a:custGeom>
              <a:avLst/>
              <a:gdLst>
                <a:gd name="T0" fmla="*/ 0 w 1120"/>
                <a:gd name="T1" fmla="*/ 278 h 595"/>
                <a:gd name="T2" fmla="*/ 90 w 1120"/>
                <a:gd name="T3" fmla="*/ 152 h 595"/>
                <a:gd name="T4" fmla="*/ 261 w 1120"/>
                <a:gd name="T5" fmla="*/ 35 h 595"/>
                <a:gd name="T6" fmla="*/ 453 w 1120"/>
                <a:gd name="T7" fmla="*/ 11 h 595"/>
                <a:gd name="T8" fmla="*/ 723 w 1120"/>
                <a:gd name="T9" fmla="*/ 101 h 595"/>
                <a:gd name="T10" fmla="*/ 1005 w 1120"/>
                <a:gd name="T11" fmla="*/ 338 h 595"/>
                <a:gd name="T12" fmla="*/ 1116 w 1120"/>
                <a:gd name="T13" fmla="*/ 452 h 595"/>
                <a:gd name="T14" fmla="*/ 1032 w 1120"/>
                <a:gd name="T15" fmla="*/ 482 h 595"/>
                <a:gd name="T16" fmla="*/ 777 w 1120"/>
                <a:gd name="T17" fmla="*/ 566 h 595"/>
                <a:gd name="T18" fmla="*/ 468 w 1120"/>
                <a:gd name="T19" fmla="*/ 581 h 595"/>
                <a:gd name="T20" fmla="*/ 219 w 1120"/>
                <a:gd name="T21" fmla="*/ 479 h 595"/>
                <a:gd name="T22" fmla="*/ 105 w 1120"/>
                <a:gd name="T23" fmla="*/ 386 h 595"/>
                <a:gd name="T24" fmla="*/ 27 w 1120"/>
                <a:gd name="T25" fmla="*/ 341 h 5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0"/>
                <a:gd name="T40" fmla="*/ 0 h 595"/>
                <a:gd name="T41" fmla="*/ 1120 w 1120"/>
                <a:gd name="T42" fmla="*/ 595 h 5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0" h="595">
                  <a:moveTo>
                    <a:pt x="0" y="278"/>
                  </a:moveTo>
                  <a:cubicBezTo>
                    <a:pt x="23" y="235"/>
                    <a:pt x="47" y="192"/>
                    <a:pt x="90" y="152"/>
                  </a:cubicBezTo>
                  <a:cubicBezTo>
                    <a:pt x="133" y="112"/>
                    <a:pt x="201" y="58"/>
                    <a:pt x="261" y="35"/>
                  </a:cubicBezTo>
                  <a:cubicBezTo>
                    <a:pt x="321" y="12"/>
                    <a:pt x="376" y="0"/>
                    <a:pt x="453" y="11"/>
                  </a:cubicBezTo>
                  <a:cubicBezTo>
                    <a:pt x="530" y="22"/>
                    <a:pt x="631" y="47"/>
                    <a:pt x="723" y="101"/>
                  </a:cubicBezTo>
                  <a:cubicBezTo>
                    <a:pt x="815" y="155"/>
                    <a:pt x="940" y="280"/>
                    <a:pt x="1005" y="338"/>
                  </a:cubicBezTo>
                  <a:cubicBezTo>
                    <a:pt x="1070" y="396"/>
                    <a:pt x="1112" y="428"/>
                    <a:pt x="1116" y="452"/>
                  </a:cubicBezTo>
                  <a:cubicBezTo>
                    <a:pt x="1120" y="476"/>
                    <a:pt x="1088" y="463"/>
                    <a:pt x="1032" y="482"/>
                  </a:cubicBezTo>
                  <a:cubicBezTo>
                    <a:pt x="976" y="501"/>
                    <a:pt x="871" y="550"/>
                    <a:pt x="777" y="566"/>
                  </a:cubicBezTo>
                  <a:cubicBezTo>
                    <a:pt x="683" y="582"/>
                    <a:pt x="561" y="595"/>
                    <a:pt x="468" y="581"/>
                  </a:cubicBezTo>
                  <a:cubicBezTo>
                    <a:pt x="375" y="567"/>
                    <a:pt x="280" y="512"/>
                    <a:pt x="219" y="479"/>
                  </a:cubicBezTo>
                  <a:cubicBezTo>
                    <a:pt x="158" y="446"/>
                    <a:pt x="137" y="409"/>
                    <a:pt x="105" y="386"/>
                  </a:cubicBezTo>
                  <a:cubicBezTo>
                    <a:pt x="73" y="363"/>
                    <a:pt x="50" y="352"/>
                    <a:pt x="27" y="341"/>
                  </a:cubicBezTo>
                </a:path>
              </a:pathLst>
            </a:custGeom>
            <a:solidFill>
              <a:srgbClr val="66FF66"/>
            </a:solidFill>
            <a:ln w="3175" cap="flat" cmpd="sng">
              <a:solidFill>
                <a:srgbClr val="000000"/>
              </a:solidFill>
              <a:prstDash val="solid"/>
              <a:round/>
              <a:headEnd type="none" w="med" len="med"/>
              <a:tailEnd type="none" w="med" len="med"/>
            </a:ln>
          </p:spPr>
          <p:txBody>
            <a:bodyPr/>
            <a:lstStyle/>
            <a:p>
              <a:endParaRPr lang="fr-FR"/>
            </a:p>
          </p:txBody>
        </p:sp>
        <p:sp>
          <p:nvSpPr>
            <p:cNvPr id="66" name="Freeform 273"/>
            <p:cNvSpPr>
              <a:spLocks/>
            </p:cNvSpPr>
            <p:nvPr/>
          </p:nvSpPr>
          <p:spPr bwMode="auto">
            <a:xfrm>
              <a:off x="5790" y="1077"/>
              <a:ext cx="1211" cy="291"/>
            </a:xfrm>
            <a:custGeom>
              <a:avLst/>
              <a:gdLst>
                <a:gd name="T0" fmla="*/ 0 w 1211"/>
                <a:gd name="T1" fmla="*/ 114 h 291"/>
                <a:gd name="T2" fmla="*/ 114 w 1211"/>
                <a:gd name="T3" fmla="*/ 60 h 291"/>
                <a:gd name="T4" fmla="*/ 285 w 1211"/>
                <a:gd name="T5" fmla="*/ 12 h 291"/>
                <a:gd name="T6" fmla="*/ 507 w 1211"/>
                <a:gd name="T7" fmla="*/ 15 h 291"/>
                <a:gd name="T8" fmla="*/ 771 w 1211"/>
                <a:gd name="T9" fmla="*/ 105 h 291"/>
                <a:gd name="T10" fmla="*/ 978 w 1211"/>
                <a:gd name="T11" fmla="*/ 177 h 291"/>
                <a:gd name="T12" fmla="*/ 1050 w 1211"/>
                <a:gd name="T13" fmla="*/ 207 h 291"/>
                <a:gd name="T14" fmla="*/ 1134 w 1211"/>
                <a:gd name="T15" fmla="*/ 234 h 291"/>
                <a:gd name="T16" fmla="*/ 1209 w 1211"/>
                <a:gd name="T17" fmla="*/ 234 h 291"/>
                <a:gd name="T18" fmla="*/ 1122 w 1211"/>
                <a:gd name="T19" fmla="*/ 240 h 291"/>
                <a:gd name="T20" fmla="*/ 951 w 1211"/>
                <a:gd name="T21" fmla="*/ 195 h 291"/>
                <a:gd name="T22" fmla="*/ 681 w 1211"/>
                <a:gd name="T23" fmla="*/ 120 h 291"/>
                <a:gd name="T24" fmla="*/ 507 w 1211"/>
                <a:gd name="T25" fmla="*/ 72 h 291"/>
                <a:gd name="T26" fmla="*/ 342 w 1211"/>
                <a:gd name="T27" fmla="*/ 66 h 291"/>
                <a:gd name="T28" fmla="*/ 138 w 1211"/>
                <a:gd name="T29" fmla="*/ 141 h 291"/>
                <a:gd name="T30" fmla="*/ 3 w 1211"/>
                <a:gd name="T31" fmla="*/ 291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1"/>
                <a:gd name="T49" fmla="*/ 0 h 291"/>
                <a:gd name="T50" fmla="*/ 1211 w 1211"/>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1" h="291">
                  <a:moveTo>
                    <a:pt x="0" y="114"/>
                  </a:moveTo>
                  <a:cubicBezTo>
                    <a:pt x="33" y="95"/>
                    <a:pt x="67" y="77"/>
                    <a:pt x="114" y="60"/>
                  </a:cubicBezTo>
                  <a:cubicBezTo>
                    <a:pt x="161" y="43"/>
                    <a:pt x="220" y="19"/>
                    <a:pt x="285" y="12"/>
                  </a:cubicBezTo>
                  <a:cubicBezTo>
                    <a:pt x="350" y="5"/>
                    <a:pt x="426" y="0"/>
                    <a:pt x="507" y="15"/>
                  </a:cubicBezTo>
                  <a:cubicBezTo>
                    <a:pt x="588" y="30"/>
                    <a:pt x="693" y="78"/>
                    <a:pt x="771" y="105"/>
                  </a:cubicBezTo>
                  <a:cubicBezTo>
                    <a:pt x="849" y="132"/>
                    <a:pt x="932" y="160"/>
                    <a:pt x="978" y="177"/>
                  </a:cubicBezTo>
                  <a:cubicBezTo>
                    <a:pt x="1024" y="194"/>
                    <a:pt x="1024" y="197"/>
                    <a:pt x="1050" y="207"/>
                  </a:cubicBezTo>
                  <a:cubicBezTo>
                    <a:pt x="1076" y="217"/>
                    <a:pt x="1108" y="230"/>
                    <a:pt x="1134" y="234"/>
                  </a:cubicBezTo>
                  <a:cubicBezTo>
                    <a:pt x="1160" y="238"/>
                    <a:pt x="1211" y="233"/>
                    <a:pt x="1209" y="234"/>
                  </a:cubicBezTo>
                  <a:cubicBezTo>
                    <a:pt x="1207" y="235"/>
                    <a:pt x="1165" y="246"/>
                    <a:pt x="1122" y="240"/>
                  </a:cubicBezTo>
                  <a:cubicBezTo>
                    <a:pt x="1079" y="234"/>
                    <a:pt x="1025" y="215"/>
                    <a:pt x="951" y="195"/>
                  </a:cubicBezTo>
                  <a:cubicBezTo>
                    <a:pt x="877" y="175"/>
                    <a:pt x="755" y="140"/>
                    <a:pt x="681" y="120"/>
                  </a:cubicBezTo>
                  <a:cubicBezTo>
                    <a:pt x="607" y="100"/>
                    <a:pt x="563" y="81"/>
                    <a:pt x="507" y="72"/>
                  </a:cubicBezTo>
                  <a:cubicBezTo>
                    <a:pt x="451" y="63"/>
                    <a:pt x="403" y="55"/>
                    <a:pt x="342" y="66"/>
                  </a:cubicBezTo>
                  <a:cubicBezTo>
                    <a:pt x="281" y="77"/>
                    <a:pt x="194" y="104"/>
                    <a:pt x="138" y="141"/>
                  </a:cubicBezTo>
                  <a:cubicBezTo>
                    <a:pt x="82" y="178"/>
                    <a:pt x="42" y="234"/>
                    <a:pt x="3" y="291"/>
                  </a:cubicBezTo>
                </a:path>
              </a:pathLst>
            </a:custGeom>
            <a:solidFill>
              <a:srgbClr val="FFFF99"/>
            </a:solidFill>
            <a:ln w="3175" cap="flat" cmpd="sng">
              <a:solidFill>
                <a:srgbClr val="000000"/>
              </a:solidFill>
              <a:prstDash val="solid"/>
              <a:round/>
              <a:headEnd type="none" w="med" len="med"/>
              <a:tailEnd type="none" w="med" len="med"/>
            </a:ln>
          </p:spPr>
          <p:txBody>
            <a:bodyPr/>
            <a:lstStyle/>
            <a:p>
              <a:endParaRPr lang="fr-FR"/>
            </a:p>
          </p:txBody>
        </p:sp>
        <p:sp>
          <p:nvSpPr>
            <p:cNvPr id="67" name="Freeform 274"/>
            <p:cNvSpPr>
              <a:spLocks/>
            </p:cNvSpPr>
            <p:nvPr/>
          </p:nvSpPr>
          <p:spPr bwMode="auto">
            <a:xfrm>
              <a:off x="6135" y="939"/>
              <a:ext cx="393" cy="144"/>
            </a:xfrm>
            <a:custGeom>
              <a:avLst/>
              <a:gdLst>
                <a:gd name="T0" fmla="*/ 0 w 393"/>
                <a:gd name="T1" fmla="*/ 144 h 144"/>
                <a:gd name="T2" fmla="*/ 57 w 393"/>
                <a:gd name="T3" fmla="*/ 102 h 144"/>
                <a:gd name="T4" fmla="*/ 123 w 393"/>
                <a:gd name="T5" fmla="*/ 63 h 144"/>
                <a:gd name="T6" fmla="*/ 246 w 393"/>
                <a:gd name="T7" fmla="*/ 39 h 144"/>
                <a:gd name="T8" fmla="*/ 276 w 393"/>
                <a:gd name="T9" fmla="*/ 39 h 144"/>
                <a:gd name="T10" fmla="*/ 345 w 393"/>
                <a:gd name="T11" fmla="*/ 27 h 144"/>
                <a:gd name="T12" fmla="*/ 393 w 393"/>
                <a:gd name="T13" fmla="*/ 0 h 144"/>
                <a:gd name="T14" fmla="*/ 0 60000 65536"/>
                <a:gd name="T15" fmla="*/ 0 60000 65536"/>
                <a:gd name="T16" fmla="*/ 0 60000 65536"/>
                <a:gd name="T17" fmla="*/ 0 60000 65536"/>
                <a:gd name="T18" fmla="*/ 0 60000 65536"/>
                <a:gd name="T19" fmla="*/ 0 60000 65536"/>
                <a:gd name="T20" fmla="*/ 0 60000 65536"/>
                <a:gd name="T21" fmla="*/ 0 w 393"/>
                <a:gd name="T22" fmla="*/ 0 h 144"/>
                <a:gd name="T23" fmla="*/ 393 w 393"/>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3" h="144">
                  <a:moveTo>
                    <a:pt x="0" y="144"/>
                  </a:moveTo>
                  <a:cubicBezTo>
                    <a:pt x="18" y="129"/>
                    <a:pt x="37" y="115"/>
                    <a:pt x="57" y="102"/>
                  </a:cubicBezTo>
                  <a:cubicBezTo>
                    <a:pt x="77" y="89"/>
                    <a:pt x="91" y="73"/>
                    <a:pt x="123" y="63"/>
                  </a:cubicBezTo>
                  <a:cubicBezTo>
                    <a:pt x="155" y="53"/>
                    <a:pt x="221" y="43"/>
                    <a:pt x="246" y="39"/>
                  </a:cubicBezTo>
                  <a:cubicBezTo>
                    <a:pt x="271" y="35"/>
                    <a:pt x="260" y="41"/>
                    <a:pt x="276" y="39"/>
                  </a:cubicBezTo>
                  <a:cubicBezTo>
                    <a:pt x="292" y="37"/>
                    <a:pt x="326" y="33"/>
                    <a:pt x="345" y="27"/>
                  </a:cubicBezTo>
                  <a:cubicBezTo>
                    <a:pt x="364" y="21"/>
                    <a:pt x="378" y="10"/>
                    <a:pt x="393"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8" name="Freeform 275"/>
            <p:cNvSpPr>
              <a:spLocks/>
            </p:cNvSpPr>
            <p:nvPr/>
          </p:nvSpPr>
          <p:spPr bwMode="auto">
            <a:xfrm>
              <a:off x="6153" y="1137"/>
              <a:ext cx="318" cy="315"/>
            </a:xfrm>
            <a:custGeom>
              <a:avLst/>
              <a:gdLst>
                <a:gd name="T0" fmla="*/ 0 w 318"/>
                <a:gd name="T1" fmla="*/ 0 h 315"/>
                <a:gd name="T2" fmla="*/ 33 w 318"/>
                <a:gd name="T3" fmla="*/ 54 h 315"/>
                <a:gd name="T4" fmla="*/ 132 w 318"/>
                <a:gd name="T5" fmla="*/ 183 h 315"/>
                <a:gd name="T6" fmla="*/ 201 w 318"/>
                <a:gd name="T7" fmla="*/ 255 h 315"/>
                <a:gd name="T8" fmla="*/ 273 w 318"/>
                <a:gd name="T9" fmla="*/ 300 h 315"/>
                <a:gd name="T10" fmla="*/ 318 w 318"/>
                <a:gd name="T11" fmla="*/ 315 h 315"/>
                <a:gd name="T12" fmla="*/ 0 60000 65536"/>
                <a:gd name="T13" fmla="*/ 0 60000 65536"/>
                <a:gd name="T14" fmla="*/ 0 60000 65536"/>
                <a:gd name="T15" fmla="*/ 0 60000 65536"/>
                <a:gd name="T16" fmla="*/ 0 60000 65536"/>
                <a:gd name="T17" fmla="*/ 0 60000 65536"/>
                <a:gd name="T18" fmla="*/ 0 w 318"/>
                <a:gd name="T19" fmla="*/ 0 h 315"/>
                <a:gd name="T20" fmla="*/ 318 w 318"/>
                <a:gd name="T21" fmla="*/ 315 h 315"/>
              </a:gdLst>
              <a:ahLst/>
              <a:cxnLst>
                <a:cxn ang="T12">
                  <a:pos x="T0" y="T1"/>
                </a:cxn>
                <a:cxn ang="T13">
                  <a:pos x="T2" y="T3"/>
                </a:cxn>
                <a:cxn ang="T14">
                  <a:pos x="T4" y="T5"/>
                </a:cxn>
                <a:cxn ang="T15">
                  <a:pos x="T6" y="T7"/>
                </a:cxn>
                <a:cxn ang="T16">
                  <a:pos x="T8" y="T9"/>
                </a:cxn>
                <a:cxn ang="T17">
                  <a:pos x="T10" y="T11"/>
                </a:cxn>
              </a:cxnLst>
              <a:rect l="T18" t="T19" r="T20" b="T21"/>
              <a:pathLst>
                <a:path w="318" h="315">
                  <a:moveTo>
                    <a:pt x="0" y="0"/>
                  </a:moveTo>
                  <a:cubicBezTo>
                    <a:pt x="5" y="11"/>
                    <a:pt x="11" y="23"/>
                    <a:pt x="33" y="54"/>
                  </a:cubicBezTo>
                  <a:cubicBezTo>
                    <a:pt x="55" y="85"/>
                    <a:pt x="104" y="149"/>
                    <a:pt x="132" y="183"/>
                  </a:cubicBezTo>
                  <a:cubicBezTo>
                    <a:pt x="160" y="217"/>
                    <a:pt x="177" y="235"/>
                    <a:pt x="201" y="255"/>
                  </a:cubicBezTo>
                  <a:cubicBezTo>
                    <a:pt x="225" y="275"/>
                    <a:pt x="254" y="290"/>
                    <a:pt x="273" y="300"/>
                  </a:cubicBezTo>
                  <a:cubicBezTo>
                    <a:pt x="292" y="310"/>
                    <a:pt x="305" y="312"/>
                    <a:pt x="318" y="315"/>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9" name="Freeform 276"/>
            <p:cNvSpPr>
              <a:spLocks/>
            </p:cNvSpPr>
            <p:nvPr/>
          </p:nvSpPr>
          <p:spPr bwMode="auto">
            <a:xfrm>
              <a:off x="6450" y="1194"/>
              <a:ext cx="282" cy="216"/>
            </a:xfrm>
            <a:custGeom>
              <a:avLst/>
              <a:gdLst>
                <a:gd name="T0" fmla="*/ 0 w 282"/>
                <a:gd name="T1" fmla="*/ 0 h 216"/>
                <a:gd name="T2" fmla="*/ 27 w 282"/>
                <a:gd name="T3" fmla="*/ 54 h 216"/>
                <a:gd name="T4" fmla="*/ 102 w 282"/>
                <a:gd name="T5" fmla="*/ 126 h 216"/>
                <a:gd name="T6" fmla="*/ 171 w 282"/>
                <a:gd name="T7" fmla="*/ 183 h 216"/>
                <a:gd name="T8" fmla="*/ 282 w 282"/>
                <a:gd name="T9" fmla="*/ 216 h 216"/>
                <a:gd name="T10" fmla="*/ 0 60000 65536"/>
                <a:gd name="T11" fmla="*/ 0 60000 65536"/>
                <a:gd name="T12" fmla="*/ 0 60000 65536"/>
                <a:gd name="T13" fmla="*/ 0 60000 65536"/>
                <a:gd name="T14" fmla="*/ 0 60000 65536"/>
                <a:gd name="T15" fmla="*/ 0 w 282"/>
                <a:gd name="T16" fmla="*/ 0 h 216"/>
                <a:gd name="T17" fmla="*/ 282 w 282"/>
                <a:gd name="T18" fmla="*/ 216 h 216"/>
              </a:gdLst>
              <a:ahLst/>
              <a:cxnLst>
                <a:cxn ang="T10">
                  <a:pos x="T0" y="T1"/>
                </a:cxn>
                <a:cxn ang="T11">
                  <a:pos x="T2" y="T3"/>
                </a:cxn>
                <a:cxn ang="T12">
                  <a:pos x="T4" y="T5"/>
                </a:cxn>
                <a:cxn ang="T13">
                  <a:pos x="T6" y="T7"/>
                </a:cxn>
                <a:cxn ang="T14">
                  <a:pos x="T8" y="T9"/>
                </a:cxn>
              </a:cxnLst>
              <a:rect l="T15" t="T16" r="T17" b="T18"/>
              <a:pathLst>
                <a:path w="282" h="216">
                  <a:moveTo>
                    <a:pt x="0" y="0"/>
                  </a:moveTo>
                  <a:cubicBezTo>
                    <a:pt x="5" y="16"/>
                    <a:pt x="10" y="33"/>
                    <a:pt x="27" y="54"/>
                  </a:cubicBezTo>
                  <a:cubicBezTo>
                    <a:pt x="44" y="75"/>
                    <a:pt x="78" y="104"/>
                    <a:pt x="102" y="126"/>
                  </a:cubicBezTo>
                  <a:cubicBezTo>
                    <a:pt x="126" y="148"/>
                    <a:pt x="141" y="168"/>
                    <a:pt x="171" y="183"/>
                  </a:cubicBezTo>
                  <a:cubicBezTo>
                    <a:pt x="201" y="198"/>
                    <a:pt x="241" y="207"/>
                    <a:pt x="282" y="216"/>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0" name="Freeform 277"/>
            <p:cNvSpPr>
              <a:spLocks/>
            </p:cNvSpPr>
            <p:nvPr/>
          </p:nvSpPr>
          <p:spPr bwMode="auto">
            <a:xfrm>
              <a:off x="6699" y="1260"/>
              <a:ext cx="150" cy="111"/>
            </a:xfrm>
            <a:custGeom>
              <a:avLst/>
              <a:gdLst>
                <a:gd name="T0" fmla="*/ 0 w 150"/>
                <a:gd name="T1" fmla="*/ 0 h 111"/>
                <a:gd name="T2" fmla="*/ 36 w 150"/>
                <a:gd name="T3" fmla="*/ 42 h 111"/>
                <a:gd name="T4" fmla="*/ 84 w 150"/>
                <a:gd name="T5" fmla="*/ 84 h 111"/>
                <a:gd name="T6" fmla="*/ 150 w 150"/>
                <a:gd name="T7" fmla="*/ 111 h 111"/>
                <a:gd name="T8" fmla="*/ 0 60000 65536"/>
                <a:gd name="T9" fmla="*/ 0 60000 65536"/>
                <a:gd name="T10" fmla="*/ 0 60000 65536"/>
                <a:gd name="T11" fmla="*/ 0 60000 65536"/>
                <a:gd name="T12" fmla="*/ 0 w 150"/>
                <a:gd name="T13" fmla="*/ 0 h 111"/>
                <a:gd name="T14" fmla="*/ 150 w 150"/>
                <a:gd name="T15" fmla="*/ 111 h 111"/>
              </a:gdLst>
              <a:ahLst/>
              <a:cxnLst>
                <a:cxn ang="T8">
                  <a:pos x="T0" y="T1"/>
                </a:cxn>
                <a:cxn ang="T9">
                  <a:pos x="T2" y="T3"/>
                </a:cxn>
                <a:cxn ang="T10">
                  <a:pos x="T4" y="T5"/>
                </a:cxn>
                <a:cxn ang="T11">
                  <a:pos x="T6" y="T7"/>
                </a:cxn>
              </a:cxnLst>
              <a:rect l="T12" t="T13" r="T14" b="T15"/>
              <a:pathLst>
                <a:path w="150" h="111">
                  <a:moveTo>
                    <a:pt x="0" y="0"/>
                  </a:moveTo>
                  <a:cubicBezTo>
                    <a:pt x="11" y="14"/>
                    <a:pt x="22" y="28"/>
                    <a:pt x="36" y="42"/>
                  </a:cubicBezTo>
                  <a:cubicBezTo>
                    <a:pt x="50" y="56"/>
                    <a:pt x="65" y="73"/>
                    <a:pt x="84" y="84"/>
                  </a:cubicBezTo>
                  <a:cubicBezTo>
                    <a:pt x="103" y="95"/>
                    <a:pt x="126" y="103"/>
                    <a:pt x="150" y="111"/>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1" name="Freeform 278"/>
            <p:cNvSpPr>
              <a:spLocks/>
            </p:cNvSpPr>
            <p:nvPr/>
          </p:nvSpPr>
          <p:spPr bwMode="auto">
            <a:xfrm>
              <a:off x="6633" y="1200"/>
              <a:ext cx="270" cy="30"/>
            </a:xfrm>
            <a:custGeom>
              <a:avLst/>
              <a:gdLst>
                <a:gd name="T0" fmla="*/ 0 w 270"/>
                <a:gd name="T1" fmla="*/ 9 h 30"/>
                <a:gd name="T2" fmla="*/ 96 w 270"/>
                <a:gd name="T3" fmla="*/ 0 h 30"/>
                <a:gd name="T4" fmla="*/ 198 w 270"/>
                <a:gd name="T5" fmla="*/ 12 h 30"/>
                <a:gd name="T6" fmla="*/ 270 w 270"/>
                <a:gd name="T7" fmla="*/ 30 h 30"/>
                <a:gd name="T8" fmla="*/ 0 60000 65536"/>
                <a:gd name="T9" fmla="*/ 0 60000 65536"/>
                <a:gd name="T10" fmla="*/ 0 60000 65536"/>
                <a:gd name="T11" fmla="*/ 0 60000 65536"/>
                <a:gd name="T12" fmla="*/ 0 w 270"/>
                <a:gd name="T13" fmla="*/ 0 h 30"/>
                <a:gd name="T14" fmla="*/ 270 w 270"/>
                <a:gd name="T15" fmla="*/ 30 h 30"/>
              </a:gdLst>
              <a:ahLst/>
              <a:cxnLst>
                <a:cxn ang="T8">
                  <a:pos x="T0" y="T1"/>
                </a:cxn>
                <a:cxn ang="T9">
                  <a:pos x="T2" y="T3"/>
                </a:cxn>
                <a:cxn ang="T10">
                  <a:pos x="T4" y="T5"/>
                </a:cxn>
                <a:cxn ang="T11">
                  <a:pos x="T6" y="T7"/>
                </a:cxn>
              </a:cxnLst>
              <a:rect l="T12" t="T13" r="T14" b="T15"/>
              <a:pathLst>
                <a:path w="270" h="30">
                  <a:moveTo>
                    <a:pt x="0" y="9"/>
                  </a:moveTo>
                  <a:cubicBezTo>
                    <a:pt x="31" y="4"/>
                    <a:pt x="63" y="0"/>
                    <a:pt x="96" y="0"/>
                  </a:cubicBezTo>
                  <a:cubicBezTo>
                    <a:pt x="129" y="0"/>
                    <a:pt x="169" y="7"/>
                    <a:pt x="198" y="12"/>
                  </a:cubicBezTo>
                  <a:cubicBezTo>
                    <a:pt x="227" y="17"/>
                    <a:pt x="248" y="23"/>
                    <a:pt x="270" y="3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2" name="Freeform 279"/>
            <p:cNvSpPr>
              <a:spLocks/>
            </p:cNvSpPr>
            <p:nvPr/>
          </p:nvSpPr>
          <p:spPr bwMode="auto">
            <a:xfrm>
              <a:off x="6417" y="1080"/>
              <a:ext cx="333" cy="51"/>
            </a:xfrm>
            <a:custGeom>
              <a:avLst/>
              <a:gdLst>
                <a:gd name="T0" fmla="*/ 0 w 333"/>
                <a:gd name="T1" fmla="*/ 51 h 51"/>
                <a:gd name="T2" fmla="*/ 63 w 333"/>
                <a:gd name="T3" fmla="*/ 30 h 51"/>
                <a:gd name="T4" fmla="*/ 174 w 333"/>
                <a:gd name="T5" fmla="*/ 21 h 51"/>
                <a:gd name="T6" fmla="*/ 270 w 333"/>
                <a:gd name="T7" fmla="*/ 24 h 51"/>
                <a:gd name="T8" fmla="*/ 333 w 333"/>
                <a:gd name="T9" fmla="*/ 0 h 51"/>
                <a:gd name="T10" fmla="*/ 0 60000 65536"/>
                <a:gd name="T11" fmla="*/ 0 60000 65536"/>
                <a:gd name="T12" fmla="*/ 0 60000 65536"/>
                <a:gd name="T13" fmla="*/ 0 60000 65536"/>
                <a:gd name="T14" fmla="*/ 0 60000 65536"/>
                <a:gd name="T15" fmla="*/ 0 w 333"/>
                <a:gd name="T16" fmla="*/ 0 h 51"/>
                <a:gd name="T17" fmla="*/ 333 w 333"/>
                <a:gd name="T18" fmla="*/ 51 h 51"/>
              </a:gdLst>
              <a:ahLst/>
              <a:cxnLst>
                <a:cxn ang="T10">
                  <a:pos x="T0" y="T1"/>
                </a:cxn>
                <a:cxn ang="T11">
                  <a:pos x="T2" y="T3"/>
                </a:cxn>
                <a:cxn ang="T12">
                  <a:pos x="T4" y="T5"/>
                </a:cxn>
                <a:cxn ang="T13">
                  <a:pos x="T6" y="T7"/>
                </a:cxn>
                <a:cxn ang="T14">
                  <a:pos x="T8" y="T9"/>
                </a:cxn>
              </a:cxnLst>
              <a:rect l="T15" t="T16" r="T17" b="T18"/>
              <a:pathLst>
                <a:path w="333" h="51">
                  <a:moveTo>
                    <a:pt x="0" y="51"/>
                  </a:moveTo>
                  <a:cubicBezTo>
                    <a:pt x="17" y="43"/>
                    <a:pt x="34" y="35"/>
                    <a:pt x="63" y="30"/>
                  </a:cubicBezTo>
                  <a:cubicBezTo>
                    <a:pt x="92" y="25"/>
                    <a:pt x="140" y="22"/>
                    <a:pt x="174" y="21"/>
                  </a:cubicBezTo>
                  <a:cubicBezTo>
                    <a:pt x="208" y="20"/>
                    <a:pt x="244" y="27"/>
                    <a:pt x="270" y="24"/>
                  </a:cubicBezTo>
                  <a:cubicBezTo>
                    <a:pt x="296" y="21"/>
                    <a:pt x="314" y="10"/>
                    <a:pt x="333" y="0"/>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73" name="Group 280"/>
          <p:cNvGrpSpPr>
            <a:grpSpLocks/>
          </p:cNvGrpSpPr>
          <p:nvPr/>
        </p:nvGrpSpPr>
        <p:grpSpPr bwMode="auto">
          <a:xfrm>
            <a:off x="2667000" y="1741488"/>
            <a:ext cx="379413" cy="582612"/>
            <a:chOff x="5871" y="1713"/>
            <a:chExt cx="597" cy="918"/>
          </a:xfrm>
        </p:grpSpPr>
        <p:sp>
          <p:nvSpPr>
            <p:cNvPr id="74" name="Freeform 281"/>
            <p:cNvSpPr>
              <a:spLocks/>
            </p:cNvSpPr>
            <p:nvPr/>
          </p:nvSpPr>
          <p:spPr bwMode="auto">
            <a:xfrm>
              <a:off x="5886" y="2010"/>
              <a:ext cx="271" cy="621"/>
            </a:xfrm>
            <a:custGeom>
              <a:avLst/>
              <a:gdLst>
                <a:gd name="T0" fmla="*/ 0 w 271"/>
                <a:gd name="T1" fmla="*/ 621 h 621"/>
                <a:gd name="T2" fmla="*/ 32 w 271"/>
                <a:gd name="T3" fmla="*/ 525 h 621"/>
                <a:gd name="T4" fmla="*/ 159 w 271"/>
                <a:gd name="T5" fmla="*/ 458 h 621"/>
                <a:gd name="T6" fmla="*/ 207 w 271"/>
                <a:gd name="T7" fmla="*/ 351 h 621"/>
                <a:gd name="T8" fmla="*/ 204 w 271"/>
                <a:gd name="T9" fmla="*/ 228 h 621"/>
                <a:gd name="T10" fmla="*/ 249 w 271"/>
                <a:gd name="T11" fmla="*/ 15 h 621"/>
                <a:gd name="T12" fmla="*/ 264 w 271"/>
                <a:gd name="T13" fmla="*/ 135 h 621"/>
                <a:gd name="T14" fmla="*/ 270 w 271"/>
                <a:gd name="T15" fmla="*/ 234 h 621"/>
                <a:gd name="T16" fmla="*/ 257 w 271"/>
                <a:gd name="T17" fmla="*/ 345 h 621"/>
                <a:gd name="T18" fmla="*/ 257 w 271"/>
                <a:gd name="T19" fmla="*/ 443 h 621"/>
                <a:gd name="T20" fmla="*/ 189 w 271"/>
                <a:gd name="T21" fmla="*/ 525 h 621"/>
                <a:gd name="T22" fmla="*/ 96 w 271"/>
                <a:gd name="T23" fmla="*/ 582 h 6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1"/>
                <a:gd name="T37" fmla="*/ 0 h 621"/>
                <a:gd name="T38" fmla="*/ 271 w 271"/>
                <a:gd name="T39" fmla="*/ 621 h 6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1" h="621">
                  <a:moveTo>
                    <a:pt x="0" y="621"/>
                  </a:moveTo>
                  <a:cubicBezTo>
                    <a:pt x="5" y="605"/>
                    <a:pt x="6" y="552"/>
                    <a:pt x="32" y="525"/>
                  </a:cubicBezTo>
                  <a:cubicBezTo>
                    <a:pt x="58" y="498"/>
                    <a:pt x="130" y="487"/>
                    <a:pt x="159" y="458"/>
                  </a:cubicBezTo>
                  <a:cubicBezTo>
                    <a:pt x="188" y="429"/>
                    <a:pt x="199" y="389"/>
                    <a:pt x="207" y="351"/>
                  </a:cubicBezTo>
                  <a:cubicBezTo>
                    <a:pt x="215" y="313"/>
                    <a:pt x="197" y="284"/>
                    <a:pt x="204" y="228"/>
                  </a:cubicBezTo>
                  <a:cubicBezTo>
                    <a:pt x="211" y="172"/>
                    <a:pt x="239" y="30"/>
                    <a:pt x="249" y="15"/>
                  </a:cubicBezTo>
                  <a:cubicBezTo>
                    <a:pt x="259" y="0"/>
                    <a:pt x="261" y="99"/>
                    <a:pt x="264" y="135"/>
                  </a:cubicBezTo>
                  <a:cubicBezTo>
                    <a:pt x="267" y="171"/>
                    <a:pt x="271" y="199"/>
                    <a:pt x="270" y="234"/>
                  </a:cubicBezTo>
                  <a:cubicBezTo>
                    <a:pt x="269" y="269"/>
                    <a:pt x="259" y="310"/>
                    <a:pt x="257" y="345"/>
                  </a:cubicBezTo>
                  <a:cubicBezTo>
                    <a:pt x="255" y="380"/>
                    <a:pt x="268" y="413"/>
                    <a:pt x="257" y="443"/>
                  </a:cubicBezTo>
                  <a:cubicBezTo>
                    <a:pt x="246" y="473"/>
                    <a:pt x="216" y="502"/>
                    <a:pt x="189" y="525"/>
                  </a:cubicBezTo>
                  <a:cubicBezTo>
                    <a:pt x="162" y="548"/>
                    <a:pt x="115" y="570"/>
                    <a:pt x="96" y="582"/>
                  </a:cubicBezTo>
                </a:path>
              </a:pathLst>
            </a:custGeom>
            <a:solidFill>
              <a:srgbClr val="FFFF99"/>
            </a:solidFill>
            <a:ln w="3175" cap="flat" cmpd="sng">
              <a:solidFill>
                <a:srgbClr val="000000"/>
              </a:solidFill>
              <a:prstDash val="solid"/>
              <a:round/>
              <a:headEnd type="none" w="med" len="med"/>
              <a:tailEnd type="none" w="med" len="med"/>
            </a:ln>
          </p:spPr>
          <p:txBody>
            <a:bodyPr/>
            <a:lstStyle/>
            <a:p>
              <a:endParaRPr lang="fr-FR"/>
            </a:p>
          </p:txBody>
        </p:sp>
        <p:grpSp>
          <p:nvGrpSpPr>
            <p:cNvPr id="75" name="Group 282"/>
            <p:cNvGrpSpPr>
              <a:grpSpLocks/>
            </p:cNvGrpSpPr>
            <p:nvPr/>
          </p:nvGrpSpPr>
          <p:grpSpPr bwMode="auto">
            <a:xfrm>
              <a:off x="5871" y="1713"/>
              <a:ext cx="597" cy="552"/>
              <a:chOff x="6089" y="1691"/>
              <a:chExt cx="597" cy="552"/>
            </a:xfrm>
          </p:grpSpPr>
          <p:sp>
            <p:nvSpPr>
              <p:cNvPr id="76" name="Freeform 283"/>
              <p:cNvSpPr>
                <a:spLocks/>
              </p:cNvSpPr>
              <p:nvPr/>
            </p:nvSpPr>
            <p:spPr bwMode="auto">
              <a:xfrm rot="-864607">
                <a:off x="6089" y="1876"/>
                <a:ext cx="310" cy="295"/>
              </a:xfrm>
              <a:custGeom>
                <a:avLst/>
                <a:gdLst>
                  <a:gd name="T0" fmla="*/ 298 w 310"/>
                  <a:gd name="T1" fmla="*/ 133 h 349"/>
                  <a:gd name="T2" fmla="*/ 238 w 310"/>
                  <a:gd name="T3" fmla="*/ 77 h 349"/>
                  <a:gd name="T4" fmla="*/ 127 w 310"/>
                  <a:gd name="T5" fmla="*/ 18 h 349"/>
                  <a:gd name="T6" fmla="*/ 40 w 310"/>
                  <a:gd name="T7" fmla="*/ 11 h 349"/>
                  <a:gd name="T8" fmla="*/ 7 w 310"/>
                  <a:gd name="T9" fmla="*/ 84 h 349"/>
                  <a:gd name="T10" fmla="*/ 7 w 310"/>
                  <a:gd name="T11" fmla="*/ 143 h 349"/>
                  <a:gd name="T12" fmla="*/ 52 w 310"/>
                  <a:gd name="T13" fmla="*/ 194 h 349"/>
                  <a:gd name="T14" fmla="*/ 52 w 310"/>
                  <a:gd name="T15" fmla="*/ 206 h 349"/>
                  <a:gd name="T16" fmla="*/ 34 w 310"/>
                  <a:gd name="T17" fmla="*/ 258 h 349"/>
                  <a:gd name="T18" fmla="*/ 28 w 310"/>
                  <a:gd name="T19" fmla="*/ 300 h 349"/>
                  <a:gd name="T20" fmla="*/ 76 w 310"/>
                  <a:gd name="T21" fmla="*/ 343 h 349"/>
                  <a:gd name="T22" fmla="*/ 148 w 310"/>
                  <a:gd name="T23" fmla="*/ 338 h 349"/>
                  <a:gd name="T24" fmla="*/ 205 w 310"/>
                  <a:gd name="T25" fmla="*/ 314 h 349"/>
                  <a:gd name="T26" fmla="*/ 256 w 310"/>
                  <a:gd name="T27" fmla="*/ 227 h 349"/>
                  <a:gd name="T28" fmla="*/ 310 w 310"/>
                  <a:gd name="T29" fmla="*/ 164 h 3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0"/>
                  <a:gd name="T46" fmla="*/ 0 h 349"/>
                  <a:gd name="T47" fmla="*/ 310 w 310"/>
                  <a:gd name="T48" fmla="*/ 349 h 3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0" h="349">
                    <a:moveTo>
                      <a:pt x="298" y="133"/>
                    </a:moveTo>
                    <a:cubicBezTo>
                      <a:pt x="282" y="115"/>
                      <a:pt x="266" y="96"/>
                      <a:pt x="238" y="77"/>
                    </a:cubicBezTo>
                    <a:cubicBezTo>
                      <a:pt x="210" y="58"/>
                      <a:pt x="160" y="29"/>
                      <a:pt x="127" y="18"/>
                    </a:cubicBezTo>
                    <a:cubicBezTo>
                      <a:pt x="94" y="7"/>
                      <a:pt x="60" y="0"/>
                      <a:pt x="40" y="11"/>
                    </a:cubicBezTo>
                    <a:cubicBezTo>
                      <a:pt x="20" y="22"/>
                      <a:pt x="12" y="62"/>
                      <a:pt x="7" y="84"/>
                    </a:cubicBezTo>
                    <a:cubicBezTo>
                      <a:pt x="2" y="106"/>
                      <a:pt x="0" y="125"/>
                      <a:pt x="7" y="143"/>
                    </a:cubicBezTo>
                    <a:cubicBezTo>
                      <a:pt x="14" y="161"/>
                      <a:pt x="45" y="184"/>
                      <a:pt x="52" y="194"/>
                    </a:cubicBezTo>
                    <a:cubicBezTo>
                      <a:pt x="59" y="204"/>
                      <a:pt x="55" y="195"/>
                      <a:pt x="52" y="206"/>
                    </a:cubicBezTo>
                    <a:cubicBezTo>
                      <a:pt x="49" y="217"/>
                      <a:pt x="38" y="242"/>
                      <a:pt x="34" y="258"/>
                    </a:cubicBezTo>
                    <a:cubicBezTo>
                      <a:pt x="30" y="274"/>
                      <a:pt x="21" y="286"/>
                      <a:pt x="28" y="300"/>
                    </a:cubicBezTo>
                    <a:cubicBezTo>
                      <a:pt x="35" y="314"/>
                      <a:pt x="56" y="336"/>
                      <a:pt x="76" y="343"/>
                    </a:cubicBezTo>
                    <a:cubicBezTo>
                      <a:pt x="96" y="349"/>
                      <a:pt x="127" y="343"/>
                      <a:pt x="148" y="338"/>
                    </a:cubicBezTo>
                    <a:cubicBezTo>
                      <a:pt x="169" y="333"/>
                      <a:pt x="187" y="333"/>
                      <a:pt x="205" y="314"/>
                    </a:cubicBezTo>
                    <a:cubicBezTo>
                      <a:pt x="223" y="296"/>
                      <a:pt x="238" y="253"/>
                      <a:pt x="256" y="227"/>
                    </a:cubicBezTo>
                    <a:cubicBezTo>
                      <a:pt x="274" y="202"/>
                      <a:pt x="292" y="183"/>
                      <a:pt x="310" y="164"/>
                    </a:cubicBezTo>
                  </a:path>
                </a:pathLst>
              </a:custGeom>
              <a:solidFill>
                <a:srgbClr val="FFFF00"/>
              </a:solidFill>
              <a:ln w="3175" cap="flat" cmpd="sng">
                <a:solidFill>
                  <a:srgbClr val="000000"/>
                </a:solidFill>
                <a:prstDash val="solid"/>
                <a:round/>
                <a:headEnd type="none" w="med" len="med"/>
                <a:tailEnd type="none" w="med" len="med"/>
              </a:ln>
            </p:spPr>
            <p:txBody>
              <a:bodyPr/>
              <a:lstStyle/>
              <a:p>
                <a:endParaRPr lang="fr-FR"/>
              </a:p>
            </p:txBody>
          </p:sp>
          <p:sp>
            <p:nvSpPr>
              <p:cNvPr id="77" name="Freeform 284"/>
              <p:cNvSpPr>
                <a:spLocks/>
              </p:cNvSpPr>
              <p:nvPr/>
            </p:nvSpPr>
            <p:spPr bwMode="auto">
              <a:xfrm>
                <a:off x="6311" y="1964"/>
                <a:ext cx="328" cy="279"/>
              </a:xfrm>
              <a:custGeom>
                <a:avLst/>
                <a:gdLst>
                  <a:gd name="T0" fmla="*/ 61 w 307"/>
                  <a:gd name="T1" fmla="*/ 19 h 231"/>
                  <a:gd name="T2" fmla="*/ 7 w 307"/>
                  <a:gd name="T3" fmla="*/ 118 h 231"/>
                  <a:gd name="T4" fmla="*/ 16 w 307"/>
                  <a:gd name="T5" fmla="*/ 205 h 231"/>
                  <a:gd name="T6" fmla="*/ 94 w 307"/>
                  <a:gd name="T7" fmla="*/ 229 h 231"/>
                  <a:gd name="T8" fmla="*/ 148 w 307"/>
                  <a:gd name="T9" fmla="*/ 193 h 231"/>
                  <a:gd name="T10" fmla="*/ 223 w 307"/>
                  <a:gd name="T11" fmla="*/ 190 h 231"/>
                  <a:gd name="T12" fmla="*/ 301 w 307"/>
                  <a:gd name="T13" fmla="*/ 127 h 231"/>
                  <a:gd name="T14" fmla="*/ 262 w 307"/>
                  <a:gd name="T15" fmla="*/ 61 h 231"/>
                  <a:gd name="T16" fmla="*/ 184 w 307"/>
                  <a:gd name="T17" fmla="*/ 10 h 231"/>
                  <a:gd name="T18" fmla="*/ 64 w 307"/>
                  <a:gd name="T19" fmla="*/ 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31"/>
                  <a:gd name="T32" fmla="*/ 307 w 307"/>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31">
                    <a:moveTo>
                      <a:pt x="61" y="19"/>
                    </a:moveTo>
                    <a:cubicBezTo>
                      <a:pt x="37" y="53"/>
                      <a:pt x="14" y="87"/>
                      <a:pt x="7" y="118"/>
                    </a:cubicBezTo>
                    <a:cubicBezTo>
                      <a:pt x="0" y="149"/>
                      <a:pt x="2" y="186"/>
                      <a:pt x="16" y="205"/>
                    </a:cubicBezTo>
                    <a:cubicBezTo>
                      <a:pt x="30" y="224"/>
                      <a:pt x="72" y="231"/>
                      <a:pt x="94" y="229"/>
                    </a:cubicBezTo>
                    <a:cubicBezTo>
                      <a:pt x="116" y="227"/>
                      <a:pt x="127" y="199"/>
                      <a:pt x="148" y="193"/>
                    </a:cubicBezTo>
                    <a:cubicBezTo>
                      <a:pt x="169" y="187"/>
                      <a:pt x="198" y="201"/>
                      <a:pt x="223" y="190"/>
                    </a:cubicBezTo>
                    <a:cubicBezTo>
                      <a:pt x="248" y="179"/>
                      <a:pt x="295" y="148"/>
                      <a:pt x="301" y="127"/>
                    </a:cubicBezTo>
                    <a:cubicBezTo>
                      <a:pt x="307" y="106"/>
                      <a:pt x="281" y="80"/>
                      <a:pt x="262" y="61"/>
                    </a:cubicBezTo>
                    <a:cubicBezTo>
                      <a:pt x="243" y="42"/>
                      <a:pt x="217" y="20"/>
                      <a:pt x="184" y="10"/>
                    </a:cubicBezTo>
                    <a:cubicBezTo>
                      <a:pt x="151" y="0"/>
                      <a:pt x="107" y="0"/>
                      <a:pt x="64" y="1"/>
                    </a:cubicBezTo>
                  </a:path>
                </a:pathLst>
              </a:custGeom>
              <a:solidFill>
                <a:srgbClr val="FFFF00"/>
              </a:solidFill>
              <a:ln w="3175" cap="flat" cmpd="sng">
                <a:solidFill>
                  <a:srgbClr val="000000"/>
                </a:solidFill>
                <a:prstDash val="solid"/>
                <a:round/>
                <a:headEnd type="none" w="med" len="med"/>
                <a:tailEnd type="none" w="med" len="med"/>
              </a:ln>
            </p:spPr>
            <p:txBody>
              <a:bodyPr/>
              <a:lstStyle/>
              <a:p>
                <a:endParaRPr lang="fr-FR"/>
              </a:p>
            </p:txBody>
          </p:sp>
          <p:sp>
            <p:nvSpPr>
              <p:cNvPr id="78" name="Freeform 285"/>
              <p:cNvSpPr>
                <a:spLocks/>
              </p:cNvSpPr>
              <p:nvPr/>
            </p:nvSpPr>
            <p:spPr bwMode="auto">
              <a:xfrm rot="-5400000">
                <a:off x="6383" y="1754"/>
                <a:ext cx="328" cy="279"/>
              </a:xfrm>
              <a:custGeom>
                <a:avLst/>
                <a:gdLst>
                  <a:gd name="T0" fmla="*/ 61 w 307"/>
                  <a:gd name="T1" fmla="*/ 19 h 231"/>
                  <a:gd name="T2" fmla="*/ 7 w 307"/>
                  <a:gd name="T3" fmla="*/ 118 h 231"/>
                  <a:gd name="T4" fmla="*/ 16 w 307"/>
                  <a:gd name="T5" fmla="*/ 205 h 231"/>
                  <a:gd name="T6" fmla="*/ 94 w 307"/>
                  <a:gd name="T7" fmla="*/ 229 h 231"/>
                  <a:gd name="T8" fmla="*/ 148 w 307"/>
                  <a:gd name="T9" fmla="*/ 193 h 231"/>
                  <a:gd name="T10" fmla="*/ 223 w 307"/>
                  <a:gd name="T11" fmla="*/ 190 h 231"/>
                  <a:gd name="T12" fmla="*/ 301 w 307"/>
                  <a:gd name="T13" fmla="*/ 127 h 231"/>
                  <a:gd name="T14" fmla="*/ 262 w 307"/>
                  <a:gd name="T15" fmla="*/ 61 h 231"/>
                  <a:gd name="T16" fmla="*/ 184 w 307"/>
                  <a:gd name="T17" fmla="*/ 10 h 231"/>
                  <a:gd name="T18" fmla="*/ 64 w 307"/>
                  <a:gd name="T19" fmla="*/ 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31"/>
                  <a:gd name="T32" fmla="*/ 307 w 307"/>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31">
                    <a:moveTo>
                      <a:pt x="61" y="19"/>
                    </a:moveTo>
                    <a:cubicBezTo>
                      <a:pt x="37" y="53"/>
                      <a:pt x="14" y="87"/>
                      <a:pt x="7" y="118"/>
                    </a:cubicBezTo>
                    <a:cubicBezTo>
                      <a:pt x="0" y="149"/>
                      <a:pt x="2" y="186"/>
                      <a:pt x="16" y="205"/>
                    </a:cubicBezTo>
                    <a:cubicBezTo>
                      <a:pt x="30" y="224"/>
                      <a:pt x="72" y="231"/>
                      <a:pt x="94" y="229"/>
                    </a:cubicBezTo>
                    <a:cubicBezTo>
                      <a:pt x="116" y="227"/>
                      <a:pt x="127" y="199"/>
                      <a:pt x="148" y="193"/>
                    </a:cubicBezTo>
                    <a:cubicBezTo>
                      <a:pt x="169" y="187"/>
                      <a:pt x="198" y="201"/>
                      <a:pt x="223" y="190"/>
                    </a:cubicBezTo>
                    <a:cubicBezTo>
                      <a:pt x="248" y="179"/>
                      <a:pt x="295" y="148"/>
                      <a:pt x="301" y="127"/>
                    </a:cubicBezTo>
                    <a:cubicBezTo>
                      <a:pt x="307" y="106"/>
                      <a:pt x="281" y="80"/>
                      <a:pt x="262" y="61"/>
                    </a:cubicBezTo>
                    <a:cubicBezTo>
                      <a:pt x="243" y="42"/>
                      <a:pt x="217" y="20"/>
                      <a:pt x="184" y="10"/>
                    </a:cubicBezTo>
                    <a:cubicBezTo>
                      <a:pt x="151" y="0"/>
                      <a:pt x="107" y="0"/>
                      <a:pt x="64" y="1"/>
                    </a:cubicBezTo>
                  </a:path>
                </a:pathLst>
              </a:custGeom>
              <a:solidFill>
                <a:srgbClr val="FFFF00"/>
              </a:solidFill>
              <a:ln w="3175" cap="flat" cmpd="sng">
                <a:solidFill>
                  <a:srgbClr val="000000"/>
                </a:solidFill>
                <a:prstDash val="solid"/>
                <a:round/>
                <a:headEnd type="none" w="med" len="med"/>
                <a:tailEnd type="none" w="med" len="med"/>
              </a:ln>
            </p:spPr>
            <p:txBody>
              <a:bodyPr/>
              <a:lstStyle/>
              <a:p>
                <a:endParaRPr lang="fr-FR"/>
              </a:p>
            </p:txBody>
          </p:sp>
          <p:sp>
            <p:nvSpPr>
              <p:cNvPr id="79" name="Freeform 286"/>
              <p:cNvSpPr>
                <a:spLocks/>
              </p:cNvSpPr>
              <p:nvPr/>
            </p:nvSpPr>
            <p:spPr bwMode="auto">
              <a:xfrm rot="-10607701">
                <a:off x="6146" y="1691"/>
                <a:ext cx="328" cy="279"/>
              </a:xfrm>
              <a:custGeom>
                <a:avLst/>
                <a:gdLst>
                  <a:gd name="T0" fmla="*/ 61 w 307"/>
                  <a:gd name="T1" fmla="*/ 19 h 231"/>
                  <a:gd name="T2" fmla="*/ 7 w 307"/>
                  <a:gd name="T3" fmla="*/ 118 h 231"/>
                  <a:gd name="T4" fmla="*/ 16 w 307"/>
                  <a:gd name="T5" fmla="*/ 205 h 231"/>
                  <a:gd name="T6" fmla="*/ 94 w 307"/>
                  <a:gd name="T7" fmla="*/ 229 h 231"/>
                  <a:gd name="T8" fmla="*/ 148 w 307"/>
                  <a:gd name="T9" fmla="*/ 193 h 231"/>
                  <a:gd name="T10" fmla="*/ 223 w 307"/>
                  <a:gd name="T11" fmla="*/ 190 h 231"/>
                  <a:gd name="T12" fmla="*/ 301 w 307"/>
                  <a:gd name="T13" fmla="*/ 127 h 231"/>
                  <a:gd name="T14" fmla="*/ 262 w 307"/>
                  <a:gd name="T15" fmla="*/ 61 h 231"/>
                  <a:gd name="T16" fmla="*/ 184 w 307"/>
                  <a:gd name="T17" fmla="*/ 10 h 231"/>
                  <a:gd name="T18" fmla="*/ 64 w 307"/>
                  <a:gd name="T19" fmla="*/ 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31"/>
                  <a:gd name="T32" fmla="*/ 307 w 307"/>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31">
                    <a:moveTo>
                      <a:pt x="61" y="19"/>
                    </a:moveTo>
                    <a:cubicBezTo>
                      <a:pt x="37" y="53"/>
                      <a:pt x="14" y="87"/>
                      <a:pt x="7" y="118"/>
                    </a:cubicBezTo>
                    <a:cubicBezTo>
                      <a:pt x="0" y="149"/>
                      <a:pt x="2" y="186"/>
                      <a:pt x="16" y="205"/>
                    </a:cubicBezTo>
                    <a:cubicBezTo>
                      <a:pt x="30" y="224"/>
                      <a:pt x="72" y="231"/>
                      <a:pt x="94" y="229"/>
                    </a:cubicBezTo>
                    <a:cubicBezTo>
                      <a:pt x="116" y="227"/>
                      <a:pt x="127" y="199"/>
                      <a:pt x="148" y="193"/>
                    </a:cubicBezTo>
                    <a:cubicBezTo>
                      <a:pt x="169" y="187"/>
                      <a:pt x="198" y="201"/>
                      <a:pt x="223" y="190"/>
                    </a:cubicBezTo>
                    <a:cubicBezTo>
                      <a:pt x="248" y="179"/>
                      <a:pt x="295" y="148"/>
                      <a:pt x="301" y="127"/>
                    </a:cubicBezTo>
                    <a:cubicBezTo>
                      <a:pt x="307" y="106"/>
                      <a:pt x="281" y="80"/>
                      <a:pt x="262" y="61"/>
                    </a:cubicBezTo>
                    <a:cubicBezTo>
                      <a:pt x="243" y="42"/>
                      <a:pt x="217" y="20"/>
                      <a:pt x="184" y="10"/>
                    </a:cubicBezTo>
                    <a:cubicBezTo>
                      <a:pt x="151" y="0"/>
                      <a:pt x="107" y="0"/>
                      <a:pt x="64" y="1"/>
                    </a:cubicBezTo>
                  </a:path>
                </a:pathLst>
              </a:custGeom>
              <a:solidFill>
                <a:srgbClr val="FFFF00"/>
              </a:solidFill>
              <a:ln w="3175" cap="flat" cmpd="sng">
                <a:solidFill>
                  <a:srgbClr val="000000"/>
                </a:solidFill>
                <a:prstDash val="solid"/>
                <a:round/>
                <a:headEnd type="none" w="med" len="med"/>
                <a:tailEnd type="none" w="med" len="med"/>
              </a:ln>
            </p:spPr>
            <p:txBody>
              <a:bodyPr/>
              <a:lstStyle/>
              <a:p>
                <a:endParaRPr lang="fr-FR"/>
              </a:p>
            </p:txBody>
          </p:sp>
          <p:sp>
            <p:nvSpPr>
              <p:cNvPr id="80" name="Freeform 287"/>
              <p:cNvSpPr>
                <a:spLocks/>
              </p:cNvSpPr>
              <p:nvPr/>
            </p:nvSpPr>
            <p:spPr bwMode="auto">
              <a:xfrm>
                <a:off x="6365" y="1826"/>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1" name="Freeform 288"/>
              <p:cNvSpPr>
                <a:spLocks/>
              </p:cNvSpPr>
              <p:nvPr/>
            </p:nvSpPr>
            <p:spPr bwMode="auto">
              <a:xfrm rot="-2103154">
                <a:off x="6323" y="1862"/>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2" name="Freeform 289"/>
              <p:cNvSpPr>
                <a:spLocks/>
              </p:cNvSpPr>
              <p:nvPr/>
            </p:nvSpPr>
            <p:spPr bwMode="auto">
              <a:xfrm rot="-7280474">
                <a:off x="6299" y="1958"/>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3" name="Freeform 290"/>
              <p:cNvSpPr>
                <a:spLocks/>
              </p:cNvSpPr>
              <p:nvPr/>
            </p:nvSpPr>
            <p:spPr bwMode="auto">
              <a:xfrm rot="16844682" flipV="1">
                <a:off x="6446" y="1952"/>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4" name="Freeform 291"/>
              <p:cNvSpPr>
                <a:spLocks/>
              </p:cNvSpPr>
              <p:nvPr/>
            </p:nvSpPr>
            <p:spPr bwMode="auto">
              <a:xfrm rot="15383804" flipV="1">
                <a:off x="6464" y="1913"/>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5" name="Freeform 292"/>
              <p:cNvSpPr>
                <a:spLocks/>
              </p:cNvSpPr>
              <p:nvPr/>
            </p:nvSpPr>
            <p:spPr bwMode="auto">
              <a:xfrm rot="19353407" flipV="1">
                <a:off x="6398" y="1979"/>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6" name="Freeform 293"/>
              <p:cNvSpPr>
                <a:spLocks/>
              </p:cNvSpPr>
              <p:nvPr/>
            </p:nvSpPr>
            <p:spPr bwMode="auto">
              <a:xfrm rot="5549886" flipV="1">
                <a:off x="6290" y="1913"/>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7" name="Freeform 294"/>
              <p:cNvSpPr>
                <a:spLocks/>
              </p:cNvSpPr>
              <p:nvPr/>
            </p:nvSpPr>
            <p:spPr bwMode="auto">
              <a:xfrm rot="14692823" flipV="1">
                <a:off x="6458" y="1880"/>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8" name="Freeform 295"/>
              <p:cNvSpPr>
                <a:spLocks/>
              </p:cNvSpPr>
              <p:nvPr/>
            </p:nvSpPr>
            <p:spPr bwMode="auto">
              <a:xfrm>
                <a:off x="6372" y="1847"/>
                <a:ext cx="142" cy="153"/>
              </a:xfrm>
              <a:custGeom>
                <a:avLst/>
                <a:gdLst>
                  <a:gd name="T0" fmla="*/ 3 w 187"/>
                  <a:gd name="T1" fmla="*/ 184 h 201"/>
                  <a:gd name="T2" fmla="*/ 21 w 187"/>
                  <a:gd name="T3" fmla="*/ 136 h 201"/>
                  <a:gd name="T4" fmla="*/ 51 w 187"/>
                  <a:gd name="T5" fmla="*/ 109 h 201"/>
                  <a:gd name="T6" fmla="*/ 81 w 187"/>
                  <a:gd name="T7" fmla="*/ 97 h 201"/>
                  <a:gd name="T8" fmla="*/ 138 w 187"/>
                  <a:gd name="T9" fmla="*/ 46 h 201"/>
                  <a:gd name="T10" fmla="*/ 165 w 187"/>
                  <a:gd name="T11" fmla="*/ 19 h 201"/>
                  <a:gd name="T12" fmla="*/ 177 w 187"/>
                  <a:gd name="T13" fmla="*/ 4 h 201"/>
                  <a:gd name="T14" fmla="*/ 186 w 187"/>
                  <a:gd name="T15" fmla="*/ 4 h 201"/>
                  <a:gd name="T16" fmla="*/ 171 w 187"/>
                  <a:gd name="T17" fmla="*/ 31 h 201"/>
                  <a:gd name="T18" fmla="*/ 132 w 187"/>
                  <a:gd name="T19" fmla="*/ 70 h 201"/>
                  <a:gd name="T20" fmla="*/ 96 w 187"/>
                  <a:gd name="T21" fmla="*/ 106 h 201"/>
                  <a:gd name="T22" fmla="*/ 81 w 187"/>
                  <a:gd name="T23" fmla="*/ 151 h 201"/>
                  <a:gd name="T24" fmla="*/ 39 w 187"/>
                  <a:gd name="T25" fmla="*/ 196 h 201"/>
                  <a:gd name="T26" fmla="*/ 3 w 187"/>
                  <a:gd name="T27" fmla="*/ 184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
                  <a:gd name="T43" fmla="*/ 0 h 201"/>
                  <a:gd name="T44" fmla="*/ 187 w 187"/>
                  <a:gd name="T45" fmla="*/ 201 h 2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 h="201">
                    <a:moveTo>
                      <a:pt x="3" y="184"/>
                    </a:moveTo>
                    <a:cubicBezTo>
                      <a:pt x="0" y="174"/>
                      <a:pt x="13" y="148"/>
                      <a:pt x="21" y="136"/>
                    </a:cubicBezTo>
                    <a:cubicBezTo>
                      <a:pt x="29" y="124"/>
                      <a:pt x="41" y="115"/>
                      <a:pt x="51" y="109"/>
                    </a:cubicBezTo>
                    <a:cubicBezTo>
                      <a:pt x="61" y="103"/>
                      <a:pt x="67" y="107"/>
                      <a:pt x="81" y="97"/>
                    </a:cubicBezTo>
                    <a:cubicBezTo>
                      <a:pt x="95" y="87"/>
                      <a:pt x="124" y="59"/>
                      <a:pt x="138" y="46"/>
                    </a:cubicBezTo>
                    <a:cubicBezTo>
                      <a:pt x="152" y="33"/>
                      <a:pt x="159" y="26"/>
                      <a:pt x="165" y="19"/>
                    </a:cubicBezTo>
                    <a:cubicBezTo>
                      <a:pt x="171" y="12"/>
                      <a:pt x="174" y="6"/>
                      <a:pt x="177" y="4"/>
                    </a:cubicBezTo>
                    <a:cubicBezTo>
                      <a:pt x="180" y="2"/>
                      <a:pt x="187" y="0"/>
                      <a:pt x="186" y="4"/>
                    </a:cubicBezTo>
                    <a:cubicBezTo>
                      <a:pt x="185" y="8"/>
                      <a:pt x="180" y="20"/>
                      <a:pt x="171" y="31"/>
                    </a:cubicBezTo>
                    <a:cubicBezTo>
                      <a:pt x="162" y="42"/>
                      <a:pt x="144" y="58"/>
                      <a:pt x="132" y="70"/>
                    </a:cubicBezTo>
                    <a:cubicBezTo>
                      <a:pt x="120" y="82"/>
                      <a:pt x="104" y="93"/>
                      <a:pt x="96" y="106"/>
                    </a:cubicBezTo>
                    <a:cubicBezTo>
                      <a:pt x="88" y="119"/>
                      <a:pt x="90" y="136"/>
                      <a:pt x="81" y="151"/>
                    </a:cubicBezTo>
                    <a:cubicBezTo>
                      <a:pt x="72" y="166"/>
                      <a:pt x="52" y="191"/>
                      <a:pt x="39" y="196"/>
                    </a:cubicBezTo>
                    <a:cubicBezTo>
                      <a:pt x="26" y="201"/>
                      <a:pt x="6" y="194"/>
                      <a:pt x="3" y="184"/>
                    </a:cubicBezTo>
                    <a:close/>
                  </a:path>
                </a:pathLst>
              </a:custGeom>
              <a:solidFill>
                <a:srgbClr val="808000"/>
              </a:solidFill>
              <a:ln w="3175" cap="flat" cmpd="sng">
                <a:solidFill>
                  <a:srgbClr val="000000"/>
                </a:solidFill>
                <a:prstDash val="solid"/>
                <a:round/>
                <a:headEnd type="none" w="med" len="med"/>
                <a:tailEnd type="none" w="med" len="med"/>
              </a:ln>
            </p:spPr>
            <p:txBody>
              <a:bodyPr/>
              <a:lstStyle/>
              <a:p>
                <a:endParaRPr lang="fr-FR"/>
              </a:p>
            </p:txBody>
          </p:sp>
        </p:grpSp>
      </p:grpSp>
      <p:grpSp>
        <p:nvGrpSpPr>
          <p:cNvPr id="89" name="Group 296"/>
          <p:cNvGrpSpPr>
            <a:grpSpLocks/>
          </p:cNvGrpSpPr>
          <p:nvPr/>
        </p:nvGrpSpPr>
        <p:grpSpPr bwMode="auto">
          <a:xfrm>
            <a:off x="1816100" y="5010150"/>
            <a:ext cx="414338" cy="461963"/>
            <a:chOff x="4521" y="6843"/>
            <a:chExt cx="654" cy="726"/>
          </a:xfrm>
        </p:grpSpPr>
        <p:sp>
          <p:nvSpPr>
            <p:cNvPr id="90" name="Freeform 297"/>
            <p:cNvSpPr>
              <a:spLocks/>
            </p:cNvSpPr>
            <p:nvPr/>
          </p:nvSpPr>
          <p:spPr bwMode="auto">
            <a:xfrm>
              <a:off x="4653" y="7032"/>
              <a:ext cx="219" cy="105"/>
            </a:xfrm>
            <a:custGeom>
              <a:avLst/>
              <a:gdLst>
                <a:gd name="T0" fmla="*/ 219 w 219"/>
                <a:gd name="T1" fmla="*/ 105 h 105"/>
                <a:gd name="T2" fmla="*/ 153 w 219"/>
                <a:gd name="T3" fmla="*/ 60 h 105"/>
                <a:gd name="T4" fmla="*/ 126 w 219"/>
                <a:gd name="T5" fmla="*/ 21 h 105"/>
                <a:gd name="T6" fmla="*/ 39 w 219"/>
                <a:gd name="T7" fmla="*/ 33 h 105"/>
                <a:gd name="T8" fmla="*/ 0 w 219"/>
                <a:gd name="T9" fmla="*/ 0 h 105"/>
                <a:gd name="T10" fmla="*/ 0 60000 65536"/>
                <a:gd name="T11" fmla="*/ 0 60000 65536"/>
                <a:gd name="T12" fmla="*/ 0 60000 65536"/>
                <a:gd name="T13" fmla="*/ 0 60000 65536"/>
                <a:gd name="T14" fmla="*/ 0 60000 65536"/>
                <a:gd name="T15" fmla="*/ 0 w 219"/>
                <a:gd name="T16" fmla="*/ 0 h 105"/>
                <a:gd name="T17" fmla="*/ 219 w 219"/>
                <a:gd name="T18" fmla="*/ 105 h 105"/>
              </a:gdLst>
              <a:ahLst/>
              <a:cxnLst>
                <a:cxn ang="T10">
                  <a:pos x="T0" y="T1"/>
                </a:cxn>
                <a:cxn ang="T11">
                  <a:pos x="T2" y="T3"/>
                </a:cxn>
                <a:cxn ang="T12">
                  <a:pos x="T4" y="T5"/>
                </a:cxn>
                <a:cxn ang="T13">
                  <a:pos x="T6" y="T7"/>
                </a:cxn>
                <a:cxn ang="T14">
                  <a:pos x="T8" y="T9"/>
                </a:cxn>
              </a:cxnLst>
              <a:rect l="T15" t="T16" r="T17" b="T18"/>
              <a:pathLst>
                <a:path w="219" h="105">
                  <a:moveTo>
                    <a:pt x="219" y="105"/>
                  </a:moveTo>
                  <a:cubicBezTo>
                    <a:pt x="193" y="89"/>
                    <a:pt x="168" y="74"/>
                    <a:pt x="153" y="60"/>
                  </a:cubicBezTo>
                  <a:cubicBezTo>
                    <a:pt x="138" y="46"/>
                    <a:pt x="145" y="25"/>
                    <a:pt x="126" y="21"/>
                  </a:cubicBezTo>
                  <a:cubicBezTo>
                    <a:pt x="107" y="17"/>
                    <a:pt x="60" y="36"/>
                    <a:pt x="39" y="33"/>
                  </a:cubicBezTo>
                  <a:cubicBezTo>
                    <a:pt x="18" y="30"/>
                    <a:pt x="7" y="8"/>
                    <a:pt x="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1" name="Freeform 298"/>
            <p:cNvSpPr>
              <a:spLocks/>
            </p:cNvSpPr>
            <p:nvPr/>
          </p:nvSpPr>
          <p:spPr bwMode="auto">
            <a:xfrm>
              <a:off x="4626" y="7115"/>
              <a:ext cx="315" cy="116"/>
            </a:xfrm>
            <a:custGeom>
              <a:avLst/>
              <a:gdLst>
                <a:gd name="T0" fmla="*/ 315 w 315"/>
                <a:gd name="T1" fmla="*/ 73 h 116"/>
                <a:gd name="T2" fmla="*/ 243 w 315"/>
                <a:gd name="T3" fmla="*/ 106 h 116"/>
                <a:gd name="T4" fmla="*/ 108 w 315"/>
                <a:gd name="T5" fmla="*/ 13 h 116"/>
                <a:gd name="T6" fmla="*/ 0 w 315"/>
                <a:gd name="T7" fmla="*/ 28 h 116"/>
                <a:gd name="T8" fmla="*/ 0 60000 65536"/>
                <a:gd name="T9" fmla="*/ 0 60000 65536"/>
                <a:gd name="T10" fmla="*/ 0 60000 65536"/>
                <a:gd name="T11" fmla="*/ 0 60000 65536"/>
                <a:gd name="T12" fmla="*/ 0 w 315"/>
                <a:gd name="T13" fmla="*/ 0 h 116"/>
                <a:gd name="T14" fmla="*/ 315 w 315"/>
                <a:gd name="T15" fmla="*/ 116 h 116"/>
              </a:gdLst>
              <a:ahLst/>
              <a:cxnLst>
                <a:cxn ang="T8">
                  <a:pos x="T0" y="T1"/>
                </a:cxn>
                <a:cxn ang="T9">
                  <a:pos x="T2" y="T3"/>
                </a:cxn>
                <a:cxn ang="T10">
                  <a:pos x="T4" y="T5"/>
                </a:cxn>
                <a:cxn ang="T11">
                  <a:pos x="T6" y="T7"/>
                </a:cxn>
              </a:cxnLst>
              <a:rect l="T12" t="T13" r="T14" b="T15"/>
              <a:pathLst>
                <a:path w="315" h="116">
                  <a:moveTo>
                    <a:pt x="315" y="73"/>
                  </a:moveTo>
                  <a:cubicBezTo>
                    <a:pt x="296" y="94"/>
                    <a:pt x="277" y="116"/>
                    <a:pt x="243" y="106"/>
                  </a:cubicBezTo>
                  <a:cubicBezTo>
                    <a:pt x="209" y="96"/>
                    <a:pt x="148" y="26"/>
                    <a:pt x="108" y="13"/>
                  </a:cubicBezTo>
                  <a:cubicBezTo>
                    <a:pt x="68" y="0"/>
                    <a:pt x="34" y="14"/>
                    <a:pt x="0" y="28"/>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2" name="Freeform 299"/>
            <p:cNvSpPr>
              <a:spLocks/>
            </p:cNvSpPr>
            <p:nvPr/>
          </p:nvSpPr>
          <p:spPr bwMode="auto">
            <a:xfrm>
              <a:off x="4839" y="7344"/>
              <a:ext cx="42" cy="225"/>
            </a:xfrm>
            <a:custGeom>
              <a:avLst/>
              <a:gdLst>
                <a:gd name="T0" fmla="*/ 42 w 42"/>
                <a:gd name="T1" fmla="*/ 0 h 225"/>
                <a:gd name="T2" fmla="*/ 3 w 42"/>
                <a:gd name="T3" fmla="*/ 33 h 225"/>
                <a:gd name="T4" fmla="*/ 21 w 42"/>
                <a:gd name="T5" fmla="*/ 144 h 225"/>
                <a:gd name="T6" fmla="*/ 12 w 42"/>
                <a:gd name="T7" fmla="*/ 225 h 225"/>
                <a:gd name="T8" fmla="*/ 0 60000 65536"/>
                <a:gd name="T9" fmla="*/ 0 60000 65536"/>
                <a:gd name="T10" fmla="*/ 0 60000 65536"/>
                <a:gd name="T11" fmla="*/ 0 60000 65536"/>
                <a:gd name="T12" fmla="*/ 0 w 42"/>
                <a:gd name="T13" fmla="*/ 0 h 225"/>
                <a:gd name="T14" fmla="*/ 42 w 42"/>
                <a:gd name="T15" fmla="*/ 225 h 225"/>
              </a:gdLst>
              <a:ahLst/>
              <a:cxnLst>
                <a:cxn ang="T8">
                  <a:pos x="T0" y="T1"/>
                </a:cxn>
                <a:cxn ang="T9">
                  <a:pos x="T2" y="T3"/>
                </a:cxn>
                <a:cxn ang="T10">
                  <a:pos x="T4" y="T5"/>
                </a:cxn>
                <a:cxn ang="T11">
                  <a:pos x="T6" y="T7"/>
                </a:cxn>
              </a:cxnLst>
              <a:rect l="T12" t="T13" r="T14" b="T15"/>
              <a:pathLst>
                <a:path w="42" h="225">
                  <a:moveTo>
                    <a:pt x="42" y="0"/>
                  </a:moveTo>
                  <a:cubicBezTo>
                    <a:pt x="24" y="4"/>
                    <a:pt x="6" y="9"/>
                    <a:pt x="3" y="33"/>
                  </a:cubicBezTo>
                  <a:cubicBezTo>
                    <a:pt x="0" y="57"/>
                    <a:pt x="20" y="112"/>
                    <a:pt x="21" y="144"/>
                  </a:cubicBezTo>
                  <a:cubicBezTo>
                    <a:pt x="22" y="176"/>
                    <a:pt x="17" y="200"/>
                    <a:pt x="12" y="225"/>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3" name="Freeform 300"/>
            <p:cNvSpPr>
              <a:spLocks/>
            </p:cNvSpPr>
            <p:nvPr/>
          </p:nvSpPr>
          <p:spPr bwMode="auto">
            <a:xfrm>
              <a:off x="4932" y="7245"/>
              <a:ext cx="42" cy="225"/>
            </a:xfrm>
            <a:custGeom>
              <a:avLst/>
              <a:gdLst>
                <a:gd name="T0" fmla="*/ 42 w 42"/>
                <a:gd name="T1" fmla="*/ 0 h 225"/>
                <a:gd name="T2" fmla="*/ 3 w 42"/>
                <a:gd name="T3" fmla="*/ 33 h 225"/>
                <a:gd name="T4" fmla="*/ 21 w 42"/>
                <a:gd name="T5" fmla="*/ 144 h 225"/>
                <a:gd name="T6" fmla="*/ 12 w 42"/>
                <a:gd name="T7" fmla="*/ 225 h 225"/>
                <a:gd name="T8" fmla="*/ 0 60000 65536"/>
                <a:gd name="T9" fmla="*/ 0 60000 65536"/>
                <a:gd name="T10" fmla="*/ 0 60000 65536"/>
                <a:gd name="T11" fmla="*/ 0 60000 65536"/>
                <a:gd name="T12" fmla="*/ 0 w 42"/>
                <a:gd name="T13" fmla="*/ 0 h 225"/>
                <a:gd name="T14" fmla="*/ 42 w 42"/>
                <a:gd name="T15" fmla="*/ 225 h 225"/>
              </a:gdLst>
              <a:ahLst/>
              <a:cxnLst>
                <a:cxn ang="T8">
                  <a:pos x="T0" y="T1"/>
                </a:cxn>
                <a:cxn ang="T9">
                  <a:pos x="T2" y="T3"/>
                </a:cxn>
                <a:cxn ang="T10">
                  <a:pos x="T4" y="T5"/>
                </a:cxn>
                <a:cxn ang="T11">
                  <a:pos x="T6" y="T7"/>
                </a:cxn>
              </a:cxnLst>
              <a:rect l="T12" t="T13" r="T14" b="T15"/>
              <a:pathLst>
                <a:path w="42" h="225">
                  <a:moveTo>
                    <a:pt x="42" y="0"/>
                  </a:moveTo>
                  <a:cubicBezTo>
                    <a:pt x="24" y="4"/>
                    <a:pt x="6" y="9"/>
                    <a:pt x="3" y="33"/>
                  </a:cubicBezTo>
                  <a:cubicBezTo>
                    <a:pt x="0" y="57"/>
                    <a:pt x="20" y="112"/>
                    <a:pt x="21" y="144"/>
                  </a:cubicBezTo>
                  <a:cubicBezTo>
                    <a:pt x="22" y="176"/>
                    <a:pt x="17" y="200"/>
                    <a:pt x="12" y="225"/>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4" name="Freeform 301"/>
            <p:cNvSpPr>
              <a:spLocks/>
            </p:cNvSpPr>
            <p:nvPr/>
          </p:nvSpPr>
          <p:spPr bwMode="auto">
            <a:xfrm>
              <a:off x="4542" y="7176"/>
              <a:ext cx="219" cy="105"/>
            </a:xfrm>
            <a:custGeom>
              <a:avLst/>
              <a:gdLst>
                <a:gd name="T0" fmla="*/ 219 w 219"/>
                <a:gd name="T1" fmla="*/ 105 h 105"/>
                <a:gd name="T2" fmla="*/ 153 w 219"/>
                <a:gd name="T3" fmla="*/ 60 h 105"/>
                <a:gd name="T4" fmla="*/ 126 w 219"/>
                <a:gd name="T5" fmla="*/ 21 h 105"/>
                <a:gd name="T6" fmla="*/ 39 w 219"/>
                <a:gd name="T7" fmla="*/ 33 h 105"/>
                <a:gd name="T8" fmla="*/ 0 w 219"/>
                <a:gd name="T9" fmla="*/ 0 h 105"/>
                <a:gd name="T10" fmla="*/ 0 60000 65536"/>
                <a:gd name="T11" fmla="*/ 0 60000 65536"/>
                <a:gd name="T12" fmla="*/ 0 60000 65536"/>
                <a:gd name="T13" fmla="*/ 0 60000 65536"/>
                <a:gd name="T14" fmla="*/ 0 60000 65536"/>
                <a:gd name="T15" fmla="*/ 0 w 219"/>
                <a:gd name="T16" fmla="*/ 0 h 105"/>
                <a:gd name="T17" fmla="*/ 219 w 219"/>
                <a:gd name="T18" fmla="*/ 105 h 105"/>
              </a:gdLst>
              <a:ahLst/>
              <a:cxnLst>
                <a:cxn ang="T10">
                  <a:pos x="T0" y="T1"/>
                </a:cxn>
                <a:cxn ang="T11">
                  <a:pos x="T2" y="T3"/>
                </a:cxn>
                <a:cxn ang="T12">
                  <a:pos x="T4" y="T5"/>
                </a:cxn>
                <a:cxn ang="T13">
                  <a:pos x="T6" y="T7"/>
                </a:cxn>
                <a:cxn ang="T14">
                  <a:pos x="T8" y="T9"/>
                </a:cxn>
              </a:cxnLst>
              <a:rect l="T15" t="T16" r="T17" b="T18"/>
              <a:pathLst>
                <a:path w="219" h="105">
                  <a:moveTo>
                    <a:pt x="219" y="105"/>
                  </a:moveTo>
                  <a:cubicBezTo>
                    <a:pt x="193" y="89"/>
                    <a:pt x="168" y="74"/>
                    <a:pt x="153" y="60"/>
                  </a:cubicBezTo>
                  <a:cubicBezTo>
                    <a:pt x="138" y="46"/>
                    <a:pt x="145" y="25"/>
                    <a:pt x="126" y="21"/>
                  </a:cubicBezTo>
                  <a:cubicBezTo>
                    <a:pt x="107" y="17"/>
                    <a:pt x="60" y="36"/>
                    <a:pt x="39" y="33"/>
                  </a:cubicBezTo>
                  <a:cubicBezTo>
                    <a:pt x="18" y="30"/>
                    <a:pt x="7" y="8"/>
                    <a:pt x="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5" name="Freeform 302"/>
            <p:cNvSpPr>
              <a:spLocks/>
            </p:cNvSpPr>
            <p:nvPr/>
          </p:nvSpPr>
          <p:spPr bwMode="auto">
            <a:xfrm>
              <a:off x="4521" y="7235"/>
              <a:ext cx="315" cy="116"/>
            </a:xfrm>
            <a:custGeom>
              <a:avLst/>
              <a:gdLst>
                <a:gd name="T0" fmla="*/ 315 w 315"/>
                <a:gd name="T1" fmla="*/ 73 h 116"/>
                <a:gd name="T2" fmla="*/ 243 w 315"/>
                <a:gd name="T3" fmla="*/ 106 h 116"/>
                <a:gd name="T4" fmla="*/ 108 w 315"/>
                <a:gd name="T5" fmla="*/ 13 h 116"/>
                <a:gd name="T6" fmla="*/ 0 w 315"/>
                <a:gd name="T7" fmla="*/ 28 h 116"/>
                <a:gd name="T8" fmla="*/ 0 60000 65536"/>
                <a:gd name="T9" fmla="*/ 0 60000 65536"/>
                <a:gd name="T10" fmla="*/ 0 60000 65536"/>
                <a:gd name="T11" fmla="*/ 0 60000 65536"/>
                <a:gd name="T12" fmla="*/ 0 w 315"/>
                <a:gd name="T13" fmla="*/ 0 h 116"/>
                <a:gd name="T14" fmla="*/ 315 w 315"/>
                <a:gd name="T15" fmla="*/ 116 h 116"/>
              </a:gdLst>
              <a:ahLst/>
              <a:cxnLst>
                <a:cxn ang="T8">
                  <a:pos x="T0" y="T1"/>
                </a:cxn>
                <a:cxn ang="T9">
                  <a:pos x="T2" y="T3"/>
                </a:cxn>
                <a:cxn ang="T10">
                  <a:pos x="T4" y="T5"/>
                </a:cxn>
                <a:cxn ang="T11">
                  <a:pos x="T6" y="T7"/>
                </a:cxn>
              </a:cxnLst>
              <a:rect l="T12" t="T13" r="T14" b="T15"/>
              <a:pathLst>
                <a:path w="315" h="116">
                  <a:moveTo>
                    <a:pt x="315" y="73"/>
                  </a:moveTo>
                  <a:cubicBezTo>
                    <a:pt x="296" y="94"/>
                    <a:pt x="277" y="116"/>
                    <a:pt x="243" y="106"/>
                  </a:cubicBezTo>
                  <a:cubicBezTo>
                    <a:pt x="209" y="96"/>
                    <a:pt x="148" y="26"/>
                    <a:pt x="108" y="13"/>
                  </a:cubicBezTo>
                  <a:cubicBezTo>
                    <a:pt x="68" y="0"/>
                    <a:pt x="34" y="14"/>
                    <a:pt x="0" y="28"/>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6" name="Freeform 303"/>
            <p:cNvSpPr>
              <a:spLocks/>
            </p:cNvSpPr>
            <p:nvPr/>
          </p:nvSpPr>
          <p:spPr bwMode="auto">
            <a:xfrm>
              <a:off x="5031" y="7185"/>
              <a:ext cx="49" cy="171"/>
            </a:xfrm>
            <a:custGeom>
              <a:avLst/>
              <a:gdLst>
                <a:gd name="T0" fmla="*/ 0 w 49"/>
                <a:gd name="T1" fmla="*/ 0 h 171"/>
                <a:gd name="T2" fmla="*/ 45 w 49"/>
                <a:gd name="T3" fmla="*/ 51 h 171"/>
                <a:gd name="T4" fmla="*/ 24 w 49"/>
                <a:gd name="T5" fmla="*/ 111 h 171"/>
                <a:gd name="T6" fmla="*/ 45 w 49"/>
                <a:gd name="T7" fmla="*/ 171 h 171"/>
                <a:gd name="T8" fmla="*/ 0 60000 65536"/>
                <a:gd name="T9" fmla="*/ 0 60000 65536"/>
                <a:gd name="T10" fmla="*/ 0 60000 65536"/>
                <a:gd name="T11" fmla="*/ 0 60000 65536"/>
                <a:gd name="T12" fmla="*/ 0 w 49"/>
                <a:gd name="T13" fmla="*/ 0 h 171"/>
                <a:gd name="T14" fmla="*/ 49 w 49"/>
                <a:gd name="T15" fmla="*/ 171 h 171"/>
              </a:gdLst>
              <a:ahLst/>
              <a:cxnLst>
                <a:cxn ang="T8">
                  <a:pos x="T0" y="T1"/>
                </a:cxn>
                <a:cxn ang="T9">
                  <a:pos x="T2" y="T3"/>
                </a:cxn>
                <a:cxn ang="T10">
                  <a:pos x="T4" y="T5"/>
                </a:cxn>
                <a:cxn ang="T11">
                  <a:pos x="T6" y="T7"/>
                </a:cxn>
              </a:cxnLst>
              <a:rect l="T12" t="T13" r="T14" b="T15"/>
              <a:pathLst>
                <a:path w="49" h="171">
                  <a:moveTo>
                    <a:pt x="0" y="0"/>
                  </a:moveTo>
                  <a:cubicBezTo>
                    <a:pt x="20" y="16"/>
                    <a:pt x="41" y="33"/>
                    <a:pt x="45" y="51"/>
                  </a:cubicBezTo>
                  <a:cubicBezTo>
                    <a:pt x="49" y="69"/>
                    <a:pt x="24" y="91"/>
                    <a:pt x="24" y="111"/>
                  </a:cubicBezTo>
                  <a:cubicBezTo>
                    <a:pt x="24" y="131"/>
                    <a:pt x="41" y="161"/>
                    <a:pt x="45" y="17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7" name="Freeform 304"/>
            <p:cNvSpPr>
              <a:spLocks/>
            </p:cNvSpPr>
            <p:nvPr/>
          </p:nvSpPr>
          <p:spPr bwMode="auto">
            <a:xfrm>
              <a:off x="4890" y="6948"/>
              <a:ext cx="105" cy="168"/>
            </a:xfrm>
            <a:custGeom>
              <a:avLst/>
              <a:gdLst>
                <a:gd name="T0" fmla="*/ 105 w 105"/>
                <a:gd name="T1" fmla="*/ 168 h 168"/>
                <a:gd name="T2" fmla="*/ 30 w 105"/>
                <a:gd name="T3" fmla="*/ 102 h 168"/>
                <a:gd name="T4" fmla="*/ 0 w 105"/>
                <a:gd name="T5" fmla="*/ 0 h 168"/>
                <a:gd name="T6" fmla="*/ 0 60000 65536"/>
                <a:gd name="T7" fmla="*/ 0 60000 65536"/>
                <a:gd name="T8" fmla="*/ 0 60000 65536"/>
                <a:gd name="T9" fmla="*/ 0 w 105"/>
                <a:gd name="T10" fmla="*/ 0 h 168"/>
                <a:gd name="T11" fmla="*/ 105 w 105"/>
                <a:gd name="T12" fmla="*/ 168 h 168"/>
              </a:gdLst>
              <a:ahLst/>
              <a:cxnLst>
                <a:cxn ang="T6">
                  <a:pos x="T0" y="T1"/>
                </a:cxn>
                <a:cxn ang="T7">
                  <a:pos x="T2" y="T3"/>
                </a:cxn>
                <a:cxn ang="T8">
                  <a:pos x="T4" y="T5"/>
                </a:cxn>
              </a:cxnLst>
              <a:rect l="T9" t="T10" r="T11" b="T12"/>
              <a:pathLst>
                <a:path w="105" h="168">
                  <a:moveTo>
                    <a:pt x="105" y="168"/>
                  </a:moveTo>
                  <a:cubicBezTo>
                    <a:pt x="76" y="149"/>
                    <a:pt x="47" y="130"/>
                    <a:pt x="30" y="102"/>
                  </a:cubicBezTo>
                  <a:cubicBezTo>
                    <a:pt x="13" y="74"/>
                    <a:pt x="6" y="37"/>
                    <a:pt x="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8" name="Freeform 305"/>
            <p:cNvSpPr>
              <a:spLocks/>
            </p:cNvSpPr>
            <p:nvPr/>
          </p:nvSpPr>
          <p:spPr bwMode="auto">
            <a:xfrm>
              <a:off x="5085" y="7089"/>
              <a:ext cx="90" cy="243"/>
            </a:xfrm>
            <a:custGeom>
              <a:avLst/>
              <a:gdLst>
                <a:gd name="T0" fmla="*/ 0 w 90"/>
                <a:gd name="T1" fmla="*/ 0 h 243"/>
                <a:gd name="T2" fmla="*/ 69 w 90"/>
                <a:gd name="T3" fmla="*/ 69 h 243"/>
                <a:gd name="T4" fmla="*/ 72 w 90"/>
                <a:gd name="T5" fmla="*/ 165 h 243"/>
                <a:gd name="T6" fmla="*/ 90 w 90"/>
                <a:gd name="T7" fmla="*/ 243 h 243"/>
                <a:gd name="T8" fmla="*/ 0 60000 65536"/>
                <a:gd name="T9" fmla="*/ 0 60000 65536"/>
                <a:gd name="T10" fmla="*/ 0 60000 65536"/>
                <a:gd name="T11" fmla="*/ 0 60000 65536"/>
                <a:gd name="T12" fmla="*/ 0 w 90"/>
                <a:gd name="T13" fmla="*/ 0 h 243"/>
                <a:gd name="T14" fmla="*/ 90 w 90"/>
                <a:gd name="T15" fmla="*/ 243 h 243"/>
              </a:gdLst>
              <a:ahLst/>
              <a:cxnLst>
                <a:cxn ang="T8">
                  <a:pos x="T0" y="T1"/>
                </a:cxn>
                <a:cxn ang="T9">
                  <a:pos x="T2" y="T3"/>
                </a:cxn>
                <a:cxn ang="T10">
                  <a:pos x="T4" y="T5"/>
                </a:cxn>
                <a:cxn ang="T11">
                  <a:pos x="T6" y="T7"/>
                </a:cxn>
              </a:cxnLst>
              <a:rect l="T12" t="T13" r="T14" b="T15"/>
              <a:pathLst>
                <a:path w="90" h="243">
                  <a:moveTo>
                    <a:pt x="0" y="0"/>
                  </a:moveTo>
                  <a:cubicBezTo>
                    <a:pt x="28" y="21"/>
                    <a:pt x="57" y="42"/>
                    <a:pt x="69" y="69"/>
                  </a:cubicBezTo>
                  <a:cubicBezTo>
                    <a:pt x="81" y="96"/>
                    <a:pt x="69" y="136"/>
                    <a:pt x="72" y="165"/>
                  </a:cubicBezTo>
                  <a:cubicBezTo>
                    <a:pt x="75" y="194"/>
                    <a:pt x="82" y="218"/>
                    <a:pt x="90" y="243"/>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9" name="Freeform 306"/>
            <p:cNvSpPr>
              <a:spLocks/>
            </p:cNvSpPr>
            <p:nvPr/>
          </p:nvSpPr>
          <p:spPr bwMode="auto">
            <a:xfrm>
              <a:off x="4737" y="7229"/>
              <a:ext cx="135" cy="214"/>
            </a:xfrm>
            <a:custGeom>
              <a:avLst/>
              <a:gdLst>
                <a:gd name="T0" fmla="*/ 135 w 135"/>
                <a:gd name="T1" fmla="*/ 31 h 214"/>
                <a:gd name="T2" fmla="*/ 93 w 135"/>
                <a:gd name="T3" fmla="*/ 19 h 214"/>
                <a:gd name="T4" fmla="*/ 72 w 135"/>
                <a:gd name="T5" fmla="*/ 145 h 214"/>
                <a:gd name="T6" fmla="*/ 0 w 135"/>
                <a:gd name="T7" fmla="*/ 214 h 214"/>
                <a:gd name="T8" fmla="*/ 0 60000 65536"/>
                <a:gd name="T9" fmla="*/ 0 60000 65536"/>
                <a:gd name="T10" fmla="*/ 0 60000 65536"/>
                <a:gd name="T11" fmla="*/ 0 60000 65536"/>
                <a:gd name="T12" fmla="*/ 0 w 135"/>
                <a:gd name="T13" fmla="*/ 0 h 214"/>
                <a:gd name="T14" fmla="*/ 135 w 135"/>
                <a:gd name="T15" fmla="*/ 214 h 214"/>
              </a:gdLst>
              <a:ahLst/>
              <a:cxnLst>
                <a:cxn ang="T8">
                  <a:pos x="T0" y="T1"/>
                </a:cxn>
                <a:cxn ang="T9">
                  <a:pos x="T2" y="T3"/>
                </a:cxn>
                <a:cxn ang="T10">
                  <a:pos x="T4" y="T5"/>
                </a:cxn>
                <a:cxn ang="T11">
                  <a:pos x="T6" y="T7"/>
                </a:cxn>
              </a:cxnLst>
              <a:rect l="T12" t="T13" r="T14" b="T15"/>
              <a:pathLst>
                <a:path w="135" h="214">
                  <a:moveTo>
                    <a:pt x="135" y="31"/>
                  </a:moveTo>
                  <a:cubicBezTo>
                    <a:pt x="119" y="15"/>
                    <a:pt x="103" y="0"/>
                    <a:pt x="93" y="19"/>
                  </a:cubicBezTo>
                  <a:cubicBezTo>
                    <a:pt x="83" y="38"/>
                    <a:pt x="87" y="113"/>
                    <a:pt x="72" y="145"/>
                  </a:cubicBezTo>
                  <a:cubicBezTo>
                    <a:pt x="57" y="177"/>
                    <a:pt x="28" y="195"/>
                    <a:pt x="0" y="214"/>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0" name="Freeform 307"/>
            <p:cNvSpPr>
              <a:spLocks/>
            </p:cNvSpPr>
            <p:nvPr/>
          </p:nvSpPr>
          <p:spPr bwMode="auto">
            <a:xfrm>
              <a:off x="4926" y="6843"/>
              <a:ext cx="48" cy="201"/>
            </a:xfrm>
            <a:custGeom>
              <a:avLst/>
              <a:gdLst>
                <a:gd name="T0" fmla="*/ 48 w 48"/>
                <a:gd name="T1" fmla="*/ 201 h 201"/>
                <a:gd name="T2" fmla="*/ 27 w 48"/>
                <a:gd name="T3" fmla="*/ 108 h 201"/>
                <a:gd name="T4" fmla="*/ 24 w 48"/>
                <a:gd name="T5" fmla="*/ 36 h 201"/>
                <a:gd name="T6" fmla="*/ 0 w 48"/>
                <a:gd name="T7" fmla="*/ 0 h 201"/>
                <a:gd name="T8" fmla="*/ 0 60000 65536"/>
                <a:gd name="T9" fmla="*/ 0 60000 65536"/>
                <a:gd name="T10" fmla="*/ 0 60000 65536"/>
                <a:gd name="T11" fmla="*/ 0 60000 65536"/>
                <a:gd name="T12" fmla="*/ 0 w 48"/>
                <a:gd name="T13" fmla="*/ 0 h 201"/>
                <a:gd name="T14" fmla="*/ 48 w 48"/>
                <a:gd name="T15" fmla="*/ 201 h 201"/>
              </a:gdLst>
              <a:ahLst/>
              <a:cxnLst>
                <a:cxn ang="T8">
                  <a:pos x="T0" y="T1"/>
                </a:cxn>
                <a:cxn ang="T9">
                  <a:pos x="T2" y="T3"/>
                </a:cxn>
                <a:cxn ang="T10">
                  <a:pos x="T4" y="T5"/>
                </a:cxn>
                <a:cxn ang="T11">
                  <a:pos x="T6" y="T7"/>
                </a:cxn>
              </a:cxnLst>
              <a:rect l="T12" t="T13" r="T14" b="T15"/>
              <a:pathLst>
                <a:path w="48" h="201">
                  <a:moveTo>
                    <a:pt x="48" y="201"/>
                  </a:moveTo>
                  <a:cubicBezTo>
                    <a:pt x="39" y="168"/>
                    <a:pt x="31" y="135"/>
                    <a:pt x="27" y="108"/>
                  </a:cubicBezTo>
                  <a:cubicBezTo>
                    <a:pt x="23" y="81"/>
                    <a:pt x="28" y="54"/>
                    <a:pt x="24" y="36"/>
                  </a:cubicBezTo>
                  <a:cubicBezTo>
                    <a:pt x="20" y="18"/>
                    <a:pt x="10" y="9"/>
                    <a:pt x="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1" name="Freeform 308"/>
            <p:cNvSpPr>
              <a:spLocks/>
            </p:cNvSpPr>
            <p:nvPr/>
          </p:nvSpPr>
          <p:spPr bwMode="auto">
            <a:xfrm>
              <a:off x="5046" y="7125"/>
              <a:ext cx="97" cy="267"/>
            </a:xfrm>
            <a:custGeom>
              <a:avLst/>
              <a:gdLst>
                <a:gd name="T0" fmla="*/ 0 w 97"/>
                <a:gd name="T1" fmla="*/ 0 h 267"/>
                <a:gd name="T2" fmla="*/ 87 w 97"/>
                <a:gd name="T3" fmla="*/ 117 h 267"/>
                <a:gd name="T4" fmla="*/ 63 w 97"/>
                <a:gd name="T5" fmla="*/ 267 h 267"/>
                <a:gd name="T6" fmla="*/ 0 60000 65536"/>
                <a:gd name="T7" fmla="*/ 0 60000 65536"/>
                <a:gd name="T8" fmla="*/ 0 60000 65536"/>
                <a:gd name="T9" fmla="*/ 0 w 97"/>
                <a:gd name="T10" fmla="*/ 0 h 267"/>
                <a:gd name="T11" fmla="*/ 97 w 97"/>
                <a:gd name="T12" fmla="*/ 267 h 267"/>
              </a:gdLst>
              <a:ahLst/>
              <a:cxnLst>
                <a:cxn ang="T6">
                  <a:pos x="T0" y="T1"/>
                </a:cxn>
                <a:cxn ang="T7">
                  <a:pos x="T2" y="T3"/>
                </a:cxn>
                <a:cxn ang="T8">
                  <a:pos x="T4" y="T5"/>
                </a:cxn>
              </a:cxnLst>
              <a:rect l="T9" t="T10" r="T11" b="T12"/>
              <a:pathLst>
                <a:path w="97" h="267">
                  <a:moveTo>
                    <a:pt x="0" y="0"/>
                  </a:moveTo>
                  <a:cubicBezTo>
                    <a:pt x="38" y="36"/>
                    <a:pt x="77" y="73"/>
                    <a:pt x="87" y="117"/>
                  </a:cubicBezTo>
                  <a:cubicBezTo>
                    <a:pt x="97" y="161"/>
                    <a:pt x="80" y="214"/>
                    <a:pt x="63" y="267"/>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2" name="Freeform 309"/>
            <p:cNvSpPr>
              <a:spLocks/>
            </p:cNvSpPr>
            <p:nvPr/>
          </p:nvSpPr>
          <p:spPr bwMode="auto">
            <a:xfrm>
              <a:off x="4959" y="7155"/>
              <a:ext cx="59" cy="219"/>
            </a:xfrm>
            <a:custGeom>
              <a:avLst/>
              <a:gdLst>
                <a:gd name="T0" fmla="*/ 0 w 59"/>
                <a:gd name="T1" fmla="*/ 0 h 219"/>
                <a:gd name="T2" fmla="*/ 51 w 59"/>
                <a:gd name="T3" fmla="*/ 72 h 219"/>
                <a:gd name="T4" fmla="*/ 48 w 59"/>
                <a:gd name="T5" fmla="*/ 219 h 219"/>
                <a:gd name="T6" fmla="*/ 0 60000 65536"/>
                <a:gd name="T7" fmla="*/ 0 60000 65536"/>
                <a:gd name="T8" fmla="*/ 0 60000 65536"/>
                <a:gd name="T9" fmla="*/ 0 w 59"/>
                <a:gd name="T10" fmla="*/ 0 h 219"/>
                <a:gd name="T11" fmla="*/ 59 w 59"/>
                <a:gd name="T12" fmla="*/ 219 h 219"/>
              </a:gdLst>
              <a:ahLst/>
              <a:cxnLst>
                <a:cxn ang="T6">
                  <a:pos x="T0" y="T1"/>
                </a:cxn>
                <a:cxn ang="T7">
                  <a:pos x="T2" y="T3"/>
                </a:cxn>
                <a:cxn ang="T8">
                  <a:pos x="T4" y="T5"/>
                </a:cxn>
              </a:cxnLst>
              <a:rect l="T9" t="T10" r="T11" b="T12"/>
              <a:pathLst>
                <a:path w="59" h="219">
                  <a:moveTo>
                    <a:pt x="0" y="0"/>
                  </a:moveTo>
                  <a:cubicBezTo>
                    <a:pt x="21" y="18"/>
                    <a:pt x="43" y="36"/>
                    <a:pt x="51" y="72"/>
                  </a:cubicBezTo>
                  <a:cubicBezTo>
                    <a:pt x="59" y="108"/>
                    <a:pt x="53" y="163"/>
                    <a:pt x="48" y="219"/>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03" name="Group 310"/>
          <p:cNvGrpSpPr>
            <a:grpSpLocks/>
          </p:cNvGrpSpPr>
          <p:nvPr/>
        </p:nvGrpSpPr>
        <p:grpSpPr bwMode="auto">
          <a:xfrm>
            <a:off x="1968500" y="5446713"/>
            <a:ext cx="369888" cy="236537"/>
            <a:chOff x="4761" y="7531"/>
            <a:chExt cx="583" cy="371"/>
          </a:xfrm>
        </p:grpSpPr>
        <p:sp>
          <p:nvSpPr>
            <p:cNvPr id="104" name="Freeform 311"/>
            <p:cNvSpPr>
              <a:spLocks/>
            </p:cNvSpPr>
            <p:nvPr/>
          </p:nvSpPr>
          <p:spPr bwMode="auto">
            <a:xfrm>
              <a:off x="5022" y="7765"/>
              <a:ext cx="240" cy="86"/>
            </a:xfrm>
            <a:custGeom>
              <a:avLst/>
              <a:gdLst>
                <a:gd name="T0" fmla="*/ 0 w 240"/>
                <a:gd name="T1" fmla="*/ 11 h 86"/>
                <a:gd name="T2" fmla="*/ 42 w 240"/>
                <a:gd name="T3" fmla="*/ 11 h 86"/>
                <a:gd name="T4" fmla="*/ 111 w 240"/>
                <a:gd name="T5" fmla="*/ 77 h 86"/>
                <a:gd name="T6" fmla="*/ 240 w 240"/>
                <a:gd name="T7" fmla="*/ 62 h 86"/>
                <a:gd name="T8" fmla="*/ 0 60000 65536"/>
                <a:gd name="T9" fmla="*/ 0 60000 65536"/>
                <a:gd name="T10" fmla="*/ 0 60000 65536"/>
                <a:gd name="T11" fmla="*/ 0 60000 65536"/>
                <a:gd name="T12" fmla="*/ 0 w 240"/>
                <a:gd name="T13" fmla="*/ 0 h 86"/>
                <a:gd name="T14" fmla="*/ 240 w 240"/>
                <a:gd name="T15" fmla="*/ 86 h 86"/>
              </a:gdLst>
              <a:ahLst/>
              <a:cxnLst>
                <a:cxn ang="T8">
                  <a:pos x="T0" y="T1"/>
                </a:cxn>
                <a:cxn ang="T9">
                  <a:pos x="T2" y="T3"/>
                </a:cxn>
                <a:cxn ang="T10">
                  <a:pos x="T4" y="T5"/>
                </a:cxn>
                <a:cxn ang="T11">
                  <a:pos x="T6" y="T7"/>
                </a:cxn>
              </a:cxnLst>
              <a:rect l="T12" t="T13" r="T14" b="T15"/>
              <a:pathLst>
                <a:path w="240" h="86">
                  <a:moveTo>
                    <a:pt x="0" y="11"/>
                  </a:moveTo>
                  <a:cubicBezTo>
                    <a:pt x="11" y="5"/>
                    <a:pt x="23" y="0"/>
                    <a:pt x="42" y="11"/>
                  </a:cubicBezTo>
                  <a:cubicBezTo>
                    <a:pt x="61" y="22"/>
                    <a:pt x="78" y="68"/>
                    <a:pt x="111" y="77"/>
                  </a:cubicBezTo>
                  <a:cubicBezTo>
                    <a:pt x="144" y="86"/>
                    <a:pt x="192" y="74"/>
                    <a:pt x="240" y="62"/>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5" name="Freeform 312"/>
            <p:cNvSpPr>
              <a:spLocks/>
            </p:cNvSpPr>
            <p:nvPr/>
          </p:nvSpPr>
          <p:spPr bwMode="auto">
            <a:xfrm>
              <a:off x="5082" y="7684"/>
              <a:ext cx="186" cy="53"/>
            </a:xfrm>
            <a:custGeom>
              <a:avLst/>
              <a:gdLst>
                <a:gd name="T0" fmla="*/ 0 w 186"/>
                <a:gd name="T1" fmla="*/ 20 h 53"/>
                <a:gd name="T2" fmla="*/ 54 w 186"/>
                <a:gd name="T3" fmla="*/ 5 h 53"/>
                <a:gd name="T4" fmla="*/ 186 w 186"/>
                <a:gd name="T5" fmla="*/ 53 h 53"/>
                <a:gd name="T6" fmla="*/ 0 60000 65536"/>
                <a:gd name="T7" fmla="*/ 0 60000 65536"/>
                <a:gd name="T8" fmla="*/ 0 60000 65536"/>
                <a:gd name="T9" fmla="*/ 0 w 186"/>
                <a:gd name="T10" fmla="*/ 0 h 53"/>
                <a:gd name="T11" fmla="*/ 186 w 186"/>
                <a:gd name="T12" fmla="*/ 53 h 53"/>
              </a:gdLst>
              <a:ahLst/>
              <a:cxnLst>
                <a:cxn ang="T6">
                  <a:pos x="T0" y="T1"/>
                </a:cxn>
                <a:cxn ang="T7">
                  <a:pos x="T2" y="T3"/>
                </a:cxn>
                <a:cxn ang="T8">
                  <a:pos x="T4" y="T5"/>
                </a:cxn>
              </a:cxnLst>
              <a:rect l="T9" t="T10" r="T11" b="T12"/>
              <a:pathLst>
                <a:path w="186" h="53">
                  <a:moveTo>
                    <a:pt x="0" y="20"/>
                  </a:moveTo>
                  <a:cubicBezTo>
                    <a:pt x="11" y="10"/>
                    <a:pt x="23" y="0"/>
                    <a:pt x="54" y="5"/>
                  </a:cubicBezTo>
                  <a:cubicBezTo>
                    <a:pt x="85" y="10"/>
                    <a:pt x="135" y="31"/>
                    <a:pt x="186" y="53"/>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6" name="Freeform 313"/>
            <p:cNvSpPr>
              <a:spLocks/>
            </p:cNvSpPr>
            <p:nvPr/>
          </p:nvSpPr>
          <p:spPr bwMode="auto">
            <a:xfrm>
              <a:off x="4896" y="7531"/>
              <a:ext cx="201" cy="29"/>
            </a:xfrm>
            <a:custGeom>
              <a:avLst/>
              <a:gdLst>
                <a:gd name="T0" fmla="*/ 201 w 201"/>
                <a:gd name="T1" fmla="*/ 29 h 29"/>
                <a:gd name="T2" fmla="*/ 105 w 201"/>
                <a:gd name="T3" fmla="*/ 2 h 29"/>
                <a:gd name="T4" fmla="*/ 0 w 201"/>
                <a:gd name="T5" fmla="*/ 14 h 29"/>
                <a:gd name="T6" fmla="*/ 0 60000 65536"/>
                <a:gd name="T7" fmla="*/ 0 60000 65536"/>
                <a:gd name="T8" fmla="*/ 0 60000 65536"/>
                <a:gd name="T9" fmla="*/ 0 w 201"/>
                <a:gd name="T10" fmla="*/ 0 h 29"/>
                <a:gd name="T11" fmla="*/ 201 w 201"/>
                <a:gd name="T12" fmla="*/ 29 h 29"/>
              </a:gdLst>
              <a:ahLst/>
              <a:cxnLst>
                <a:cxn ang="T6">
                  <a:pos x="T0" y="T1"/>
                </a:cxn>
                <a:cxn ang="T7">
                  <a:pos x="T2" y="T3"/>
                </a:cxn>
                <a:cxn ang="T8">
                  <a:pos x="T4" y="T5"/>
                </a:cxn>
              </a:cxnLst>
              <a:rect l="T9" t="T10" r="T11" b="T12"/>
              <a:pathLst>
                <a:path w="201" h="29">
                  <a:moveTo>
                    <a:pt x="201" y="29"/>
                  </a:moveTo>
                  <a:cubicBezTo>
                    <a:pt x="169" y="16"/>
                    <a:pt x="138" y="4"/>
                    <a:pt x="105" y="2"/>
                  </a:cubicBezTo>
                  <a:cubicBezTo>
                    <a:pt x="72" y="0"/>
                    <a:pt x="36" y="7"/>
                    <a:pt x="0" y="14"/>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7" name="Freeform 314"/>
            <p:cNvSpPr>
              <a:spLocks/>
            </p:cNvSpPr>
            <p:nvPr/>
          </p:nvSpPr>
          <p:spPr bwMode="auto">
            <a:xfrm>
              <a:off x="4818" y="7617"/>
              <a:ext cx="234" cy="46"/>
            </a:xfrm>
            <a:custGeom>
              <a:avLst/>
              <a:gdLst>
                <a:gd name="T0" fmla="*/ 234 w 234"/>
                <a:gd name="T1" fmla="*/ 0 h 46"/>
                <a:gd name="T2" fmla="*/ 177 w 234"/>
                <a:gd name="T3" fmla="*/ 39 h 46"/>
                <a:gd name="T4" fmla="*/ 66 w 234"/>
                <a:gd name="T5" fmla="*/ 42 h 46"/>
                <a:gd name="T6" fmla="*/ 0 w 234"/>
                <a:gd name="T7" fmla="*/ 42 h 46"/>
                <a:gd name="T8" fmla="*/ 0 60000 65536"/>
                <a:gd name="T9" fmla="*/ 0 60000 65536"/>
                <a:gd name="T10" fmla="*/ 0 60000 65536"/>
                <a:gd name="T11" fmla="*/ 0 60000 65536"/>
                <a:gd name="T12" fmla="*/ 0 w 234"/>
                <a:gd name="T13" fmla="*/ 0 h 46"/>
                <a:gd name="T14" fmla="*/ 234 w 234"/>
                <a:gd name="T15" fmla="*/ 46 h 46"/>
              </a:gdLst>
              <a:ahLst/>
              <a:cxnLst>
                <a:cxn ang="T8">
                  <a:pos x="T0" y="T1"/>
                </a:cxn>
                <a:cxn ang="T9">
                  <a:pos x="T2" y="T3"/>
                </a:cxn>
                <a:cxn ang="T10">
                  <a:pos x="T4" y="T5"/>
                </a:cxn>
                <a:cxn ang="T11">
                  <a:pos x="T6" y="T7"/>
                </a:cxn>
              </a:cxnLst>
              <a:rect l="T12" t="T13" r="T14" b="T15"/>
              <a:pathLst>
                <a:path w="234" h="46">
                  <a:moveTo>
                    <a:pt x="234" y="0"/>
                  </a:moveTo>
                  <a:cubicBezTo>
                    <a:pt x="219" y="16"/>
                    <a:pt x="205" y="32"/>
                    <a:pt x="177" y="39"/>
                  </a:cubicBezTo>
                  <a:cubicBezTo>
                    <a:pt x="149" y="46"/>
                    <a:pt x="95" y="42"/>
                    <a:pt x="66" y="42"/>
                  </a:cubicBezTo>
                  <a:cubicBezTo>
                    <a:pt x="37" y="42"/>
                    <a:pt x="18" y="42"/>
                    <a:pt x="0" y="42"/>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8" name="Freeform 315"/>
            <p:cNvSpPr>
              <a:spLocks/>
            </p:cNvSpPr>
            <p:nvPr/>
          </p:nvSpPr>
          <p:spPr bwMode="auto">
            <a:xfrm>
              <a:off x="5121" y="7614"/>
              <a:ext cx="177" cy="46"/>
            </a:xfrm>
            <a:custGeom>
              <a:avLst/>
              <a:gdLst>
                <a:gd name="T0" fmla="*/ 0 w 177"/>
                <a:gd name="T1" fmla="*/ 9 h 46"/>
                <a:gd name="T2" fmla="*/ 75 w 177"/>
                <a:gd name="T3" fmla="*/ 6 h 46"/>
                <a:gd name="T4" fmla="*/ 156 w 177"/>
                <a:gd name="T5" fmla="*/ 45 h 46"/>
                <a:gd name="T6" fmla="*/ 177 w 177"/>
                <a:gd name="T7" fmla="*/ 9 h 46"/>
                <a:gd name="T8" fmla="*/ 0 60000 65536"/>
                <a:gd name="T9" fmla="*/ 0 60000 65536"/>
                <a:gd name="T10" fmla="*/ 0 60000 65536"/>
                <a:gd name="T11" fmla="*/ 0 60000 65536"/>
                <a:gd name="T12" fmla="*/ 0 w 177"/>
                <a:gd name="T13" fmla="*/ 0 h 46"/>
                <a:gd name="T14" fmla="*/ 177 w 177"/>
                <a:gd name="T15" fmla="*/ 46 h 46"/>
              </a:gdLst>
              <a:ahLst/>
              <a:cxnLst>
                <a:cxn ang="T8">
                  <a:pos x="T0" y="T1"/>
                </a:cxn>
                <a:cxn ang="T9">
                  <a:pos x="T2" y="T3"/>
                </a:cxn>
                <a:cxn ang="T10">
                  <a:pos x="T4" y="T5"/>
                </a:cxn>
                <a:cxn ang="T11">
                  <a:pos x="T6" y="T7"/>
                </a:cxn>
              </a:cxnLst>
              <a:rect l="T12" t="T13" r="T14" b="T15"/>
              <a:pathLst>
                <a:path w="177" h="46">
                  <a:moveTo>
                    <a:pt x="0" y="9"/>
                  </a:moveTo>
                  <a:cubicBezTo>
                    <a:pt x="24" y="4"/>
                    <a:pt x="49" y="0"/>
                    <a:pt x="75" y="6"/>
                  </a:cubicBezTo>
                  <a:cubicBezTo>
                    <a:pt x="101" y="12"/>
                    <a:pt x="139" y="44"/>
                    <a:pt x="156" y="45"/>
                  </a:cubicBezTo>
                  <a:cubicBezTo>
                    <a:pt x="173" y="46"/>
                    <a:pt x="175" y="27"/>
                    <a:pt x="177" y="9"/>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9" name="Freeform 316"/>
            <p:cNvSpPr>
              <a:spLocks/>
            </p:cNvSpPr>
            <p:nvPr/>
          </p:nvSpPr>
          <p:spPr bwMode="auto">
            <a:xfrm>
              <a:off x="4794" y="7761"/>
              <a:ext cx="201" cy="35"/>
            </a:xfrm>
            <a:custGeom>
              <a:avLst/>
              <a:gdLst>
                <a:gd name="T0" fmla="*/ 201 w 201"/>
                <a:gd name="T1" fmla="*/ 0 h 35"/>
                <a:gd name="T2" fmla="*/ 114 w 201"/>
                <a:gd name="T3" fmla="*/ 33 h 35"/>
                <a:gd name="T4" fmla="*/ 0 w 201"/>
                <a:gd name="T5" fmla="*/ 15 h 35"/>
                <a:gd name="T6" fmla="*/ 0 60000 65536"/>
                <a:gd name="T7" fmla="*/ 0 60000 65536"/>
                <a:gd name="T8" fmla="*/ 0 60000 65536"/>
                <a:gd name="T9" fmla="*/ 0 w 201"/>
                <a:gd name="T10" fmla="*/ 0 h 35"/>
                <a:gd name="T11" fmla="*/ 201 w 201"/>
                <a:gd name="T12" fmla="*/ 35 h 35"/>
              </a:gdLst>
              <a:ahLst/>
              <a:cxnLst>
                <a:cxn ang="T6">
                  <a:pos x="T0" y="T1"/>
                </a:cxn>
                <a:cxn ang="T7">
                  <a:pos x="T2" y="T3"/>
                </a:cxn>
                <a:cxn ang="T8">
                  <a:pos x="T4" y="T5"/>
                </a:cxn>
              </a:cxnLst>
              <a:rect l="T9" t="T10" r="T11" b="T12"/>
              <a:pathLst>
                <a:path w="201" h="35">
                  <a:moveTo>
                    <a:pt x="201" y="0"/>
                  </a:moveTo>
                  <a:cubicBezTo>
                    <a:pt x="174" y="15"/>
                    <a:pt x="147" y="31"/>
                    <a:pt x="114" y="33"/>
                  </a:cubicBezTo>
                  <a:cubicBezTo>
                    <a:pt x="81" y="35"/>
                    <a:pt x="40" y="25"/>
                    <a:pt x="0" y="15"/>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0" name="Freeform 317"/>
            <p:cNvSpPr>
              <a:spLocks/>
            </p:cNvSpPr>
            <p:nvPr/>
          </p:nvSpPr>
          <p:spPr bwMode="auto">
            <a:xfrm>
              <a:off x="4761" y="7716"/>
              <a:ext cx="189" cy="45"/>
            </a:xfrm>
            <a:custGeom>
              <a:avLst/>
              <a:gdLst>
                <a:gd name="T0" fmla="*/ 189 w 189"/>
                <a:gd name="T1" fmla="*/ 0 h 45"/>
                <a:gd name="T2" fmla="*/ 90 w 189"/>
                <a:gd name="T3" fmla="*/ 24 h 45"/>
                <a:gd name="T4" fmla="*/ 0 w 189"/>
                <a:gd name="T5" fmla="*/ 45 h 45"/>
                <a:gd name="T6" fmla="*/ 0 60000 65536"/>
                <a:gd name="T7" fmla="*/ 0 60000 65536"/>
                <a:gd name="T8" fmla="*/ 0 60000 65536"/>
                <a:gd name="T9" fmla="*/ 0 w 189"/>
                <a:gd name="T10" fmla="*/ 0 h 45"/>
                <a:gd name="T11" fmla="*/ 189 w 189"/>
                <a:gd name="T12" fmla="*/ 45 h 45"/>
              </a:gdLst>
              <a:ahLst/>
              <a:cxnLst>
                <a:cxn ang="T6">
                  <a:pos x="T0" y="T1"/>
                </a:cxn>
                <a:cxn ang="T7">
                  <a:pos x="T2" y="T3"/>
                </a:cxn>
                <a:cxn ang="T8">
                  <a:pos x="T4" y="T5"/>
                </a:cxn>
              </a:cxnLst>
              <a:rect l="T9" t="T10" r="T11" b="T12"/>
              <a:pathLst>
                <a:path w="189" h="45">
                  <a:moveTo>
                    <a:pt x="189" y="0"/>
                  </a:moveTo>
                  <a:cubicBezTo>
                    <a:pt x="155" y="8"/>
                    <a:pt x="121" y="17"/>
                    <a:pt x="90" y="24"/>
                  </a:cubicBezTo>
                  <a:cubicBezTo>
                    <a:pt x="59" y="31"/>
                    <a:pt x="29" y="38"/>
                    <a:pt x="0" y="45"/>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1" name="Freeform 318"/>
            <p:cNvSpPr>
              <a:spLocks/>
            </p:cNvSpPr>
            <p:nvPr/>
          </p:nvSpPr>
          <p:spPr bwMode="auto">
            <a:xfrm>
              <a:off x="5046" y="7722"/>
              <a:ext cx="174" cy="63"/>
            </a:xfrm>
            <a:custGeom>
              <a:avLst/>
              <a:gdLst>
                <a:gd name="T0" fmla="*/ 0 w 174"/>
                <a:gd name="T1" fmla="*/ 0 h 63"/>
                <a:gd name="T2" fmla="*/ 60 w 174"/>
                <a:gd name="T3" fmla="*/ 36 h 63"/>
                <a:gd name="T4" fmla="*/ 144 w 174"/>
                <a:gd name="T5" fmla="*/ 39 h 63"/>
                <a:gd name="T6" fmla="*/ 174 w 174"/>
                <a:gd name="T7" fmla="*/ 63 h 63"/>
                <a:gd name="T8" fmla="*/ 0 60000 65536"/>
                <a:gd name="T9" fmla="*/ 0 60000 65536"/>
                <a:gd name="T10" fmla="*/ 0 60000 65536"/>
                <a:gd name="T11" fmla="*/ 0 60000 65536"/>
                <a:gd name="T12" fmla="*/ 0 w 174"/>
                <a:gd name="T13" fmla="*/ 0 h 63"/>
                <a:gd name="T14" fmla="*/ 174 w 174"/>
                <a:gd name="T15" fmla="*/ 63 h 63"/>
              </a:gdLst>
              <a:ahLst/>
              <a:cxnLst>
                <a:cxn ang="T8">
                  <a:pos x="T0" y="T1"/>
                </a:cxn>
                <a:cxn ang="T9">
                  <a:pos x="T2" y="T3"/>
                </a:cxn>
                <a:cxn ang="T10">
                  <a:pos x="T4" y="T5"/>
                </a:cxn>
                <a:cxn ang="T11">
                  <a:pos x="T6" y="T7"/>
                </a:cxn>
              </a:cxnLst>
              <a:rect l="T12" t="T13" r="T14" b="T15"/>
              <a:pathLst>
                <a:path w="174" h="63">
                  <a:moveTo>
                    <a:pt x="0" y="0"/>
                  </a:moveTo>
                  <a:cubicBezTo>
                    <a:pt x="18" y="15"/>
                    <a:pt x="36" y="30"/>
                    <a:pt x="60" y="36"/>
                  </a:cubicBezTo>
                  <a:cubicBezTo>
                    <a:pt x="84" y="42"/>
                    <a:pt x="125" y="35"/>
                    <a:pt x="144" y="39"/>
                  </a:cubicBezTo>
                  <a:cubicBezTo>
                    <a:pt x="163" y="43"/>
                    <a:pt x="168" y="53"/>
                    <a:pt x="174" y="63"/>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2" name="Freeform 319"/>
            <p:cNvSpPr>
              <a:spLocks/>
            </p:cNvSpPr>
            <p:nvPr/>
          </p:nvSpPr>
          <p:spPr bwMode="auto">
            <a:xfrm>
              <a:off x="5199" y="7539"/>
              <a:ext cx="145" cy="111"/>
            </a:xfrm>
            <a:custGeom>
              <a:avLst/>
              <a:gdLst>
                <a:gd name="T0" fmla="*/ 0 w 145"/>
                <a:gd name="T1" fmla="*/ 0 h 111"/>
                <a:gd name="T2" fmla="*/ 72 w 145"/>
                <a:gd name="T3" fmla="*/ 54 h 111"/>
                <a:gd name="T4" fmla="*/ 135 w 145"/>
                <a:gd name="T5" fmla="*/ 66 h 111"/>
                <a:gd name="T6" fmla="*/ 135 w 145"/>
                <a:gd name="T7" fmla="*/ 111 h 111"/>
                <a:gd name="T8" fmla="*/ 0 60000 65536"/>
                <a:gd name="T9" fmla="*/ 0 60000 65536"/>
                <a:gd name="T10" fmla="*/ 0 60000 65536"/>
                <a:gd name="T11" fmla="*/ 0 60000 65536"/>
                <a:gd name="T12" fmla="*/ 0 w 145"/>
                <a:gd name="T13" fmla="*/ 0 h 111"/>
                <a:gd name="T14" fmla="*/ 145 w 145"/>
                <a:gd name="T15" fmla="*/ 111 h 111"/>
              </a:gdLst>
              <a:ahLst/>
              <a:cxnLst>
                <a:cxn ang="T8">
                  <a:pos x="T0" y="T1"/>
                </a:cxn>
                <a:cxn ang="T9">
                  <a:pos x="T2" y="T3"/>
                </a:cxn>
                <a:cxn ang="T10">
                  <a:pos x="T4" y="T5"/>
                </a:cxn>
                <a:cxn ang="T11">
                  <a:pos x="T6" y="T7"/>
                </a:cxn>
              </a:cxnLst>
              <a:rect l="T12" t="T13" r="T14" b="T15"/>
              <a:pathLst>
                <a:path w="145" h="111">
                  <a:moveTo>
                    <a:pt x="0" y="0"/>
                  </a:moveTo>
                  <a:cubicBezTo>
                    <a:pt x="24" y="21"/>
                    <a:pt x="49" y="43"/>
                    <a:pt x="72" y="54"/>
                  </a:cubicBezTo>
                  <a:cubicBezTo>
                    <a:pt x="95" y="65"/>
                    <a:pt x="125" y="57"/>
                    <a:pt x="135" y="66"/>
                  </a:cubicBezTo>
                  <a:cubicBezTo>
                    <a:pt x="145" y="75"/>
                    <a:pt x="140" y="93"/>
                    <a:pt x="135" y="11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3" name="Freeform 320"/>
            <p:cNvSpPr>
              <a:spLocks/>
            </p:cNvSpPr>
            <p:nvPr/>
          </p:nvSpPr>
          <p:spPr bwMode="auto">
            <a:xfrm>
              <a:off x="5019" y="7533"/>
              <a:ext cx="102" cy="144"/>
            </a:xfrm>
            <a:custGeom>
              <a:avLst/>
              <a:gdLst>
                <a:gd name="T0" fmla="*/ 102 w 102"/>
                <a:gd name="T1" fmla="*/ 0 h 144"/>
                <a:gd name="T2" fmla="*/ 78 w 102"/>
                <a:gd name="T3" fmla="*/ 66 h 144"/>
                <a:gd name="T4" fmla="*/ 0 w 102"/>
                <a:gd name="T5" fmla="*/ 144 h 144"/>
                <a:gd name="T6" fmla="*/ 0 60000 65536"/>
                <a:gd name="T7" fmla="*/ 0 60000 65536"/>
                <a:gd name="T8" fmla="*/ 0 60000 65536"/>
                <a:gd name="T9" fmla="*/ 0 w 102"/>
                <a:gd name="T10" fmla="*/ 0 h 144"/>
                <a:gd name="T11" fmla="*/ 102 w 102"/>
                <a:gd name="T12" fmla="*/ 144 h 144"/>
              </a:gdLst>
              <a:ahLst/>
              <a:cxnLst>
                <a:cxn ang="T6">
                  <a:pos x="T0" y="T1"/>
                </a:cxn>
                <a:cxn ang="T7">
                  <a:pos x="T2" y="T3"/>
                </a:cxn>
                <a:cxn ang="T8">
                  <a:pos x="T4" y="T5"/>
                </a:cxn>
              </a:cxnLst>
              <a:rect l="T9" t="T10" r="T11" b="T12"/>
              <a:pathLst>
                <a:path w="102" h="144">
                  <a:moveTo>
                    <a:pt x="102" y="0"/>
                  </a:moveTo>
                  <a:cubicBezTo>
                    <a:pt x="98" y="21"/>
                    <a:pt x="95" y="42"/>
                    <a:pt x="78" y="66"/>
                  </a:cubicBezTo>
                  <a:cubicBezTo>
                    <a:pt x="61" y="90"/>
                    <a:pt x="30" y="117"/>
                    <a:pt x="0" y="144"/>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4" name="Freeform 321"/>
            <p:cNvSpPr>
              <a:spLocks/>
            </p:cNvSpPr>
            <p:nvPr/>
          </p:nvSpPr>
          <p:spPr bwMode="auto">
            <a:xfrm>
              <a:off x="4998" y="7737"/>
              <a:ext cx="105" cy="165"/>
            </a:xfrm>
            <a:custGeom>
              <a:avLst/>
              <a:gdLst>
                <a:gd name="T0" fmla="*/ 0 w 105"/>
                <a:gd name="T1" fmla="*/ 0 h 165"/>
                <a:gd name="T2" fmla="*/ 18 w 105"/>
                <a:gd name="T3" fmla="*/ 63 h 165"/>
                <a:gd name="T4" fmla="*/ 105 w 105"/>
                <a:gd name="T5" fmla="*/ 165 h 165"/>
                <a:gd name="T6" fmla="*/ 0 60000 65536"/>
                <a:gd name="T7" fmla="*/ 0 60000 65536"/>
                <a:gd name="T8" fmla="*/ 0 60000 65536"/>
                <a:gd name="T9" fmla="*/ 0 w 105"/>
                <a:gd name="T10" fmla="*/ 0 h 165"/>
                <a:gd name="T11" fmla="*/ 105 w 105"/>
                <a:gd name="T12" fmla="*/ 165 h 165"/>
              </a:gdLst>
              <a:ahLst/>
              <a:cxnLst>
                <a:cxn ang="T6">
                  <a:pos x="T0" y="T1"/>
                </a:cxn>
                <a:cxn ang="T7">
                  <a:pos x="T2" y="T3"/>
                </a:cxn>
                <a:cxn ang="T8">
                  <a:pos x="T4" y="T5"/>
                </a:cxn>
              </a:cxnLst>
              <a:rect l="T9" t="T10" r="T11" b="T12"/>
              <a:pathLst>
                <a:path w="105" h="165">
                  <a:moveTo>
                    <a:pt x="0" y="0"/>
                  </a:moveTo>
                  <a:cubicBezTo>
                    <a:pt x="0" y="17"/>
                    <a:pt x="0" y="35"/>
                    <a:pt x="18" y="63"/>
                  </a:cubicBezTo>
                  <a:cubicBezTo>
                    <a:pt x="36" y="91"/>
                    <a:pt x="70" y="128"/>
                    <a:pt x="105" y="165"/>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15" name="Group 322"/>
          <p:cNvGrpSpPr>
            <a:grpSpLocks/>
          </p:cNvGrpSpPr>
          <p:nvPr/>
        </p:nvGrpSpPr>
        <p:grpSpPr bwMode="auto">
          <a:xfrm>
            <a:off x="2352675" y="5497513"/>
            <a:ext cx="401638" cy="366712"/>
            <a:chOff x="5367" y="7611"/>
            <a:chExt cx="633" cy="576"/>
          </a:xfrm>
        </p:grpSpPr>
        <p:sp>
          <p:nvSpPr>
            <p:cNvPr id="116" name="Freeform 323"/>
            <p:cNvSpPr>
              <a:spLocks/>
            </p:cNvSpPr>
            <p:nvPr/>
          </p:nvSpPr>
          <p:spPr bwMode="auto">
            <a:xfrm>
              <a:off x="5382" y="7893"/>
              <a:ext cx="177" cy="147"/>
            </a:xfrm>
            <a:custGeom>
              <a:avLst/>
              <a:gdLst>
                <a:gd name="T0" fmla="*/ 177 w 177"/>
                <a:gd name="T1" fmla="*/ 0 h 147"/>
                <a:gd name="T2" fmla="*/ 72 w 177"/>
                <a:gd name="T3" fmla="*/ 30 h 147"/>
                <a:gd name="T4" fmla="*/ 0 w 177"/>
                <a:gd name="T5" fmla="*/ 147 h 147"/>
                <a:gd name="T6" fmla="*/ 0 60000 65536"/>
                <a:gd name="T7" fmla="*/ 0 60000 65536"/>
                <a:gd name="T8" fmla="*/ 0 60000 65536"/>
                <a:gd name="T9" fmla="*/ 0 w 177"/>
                <a:gd name="T10" fmla="*/ 0 h 147"/>
                <a:gd name="T11" fmla="*/ 177 w 177"/>
                <a:gd name="T12" fmla="*/ 147 h 147"/>
              </a:gdLst>
              <a:ahLst/>
              <a:cxnLst>
                <a:cxn ang="T6">
                  <a:pos x="T0" y="T1"/>
                </a:cxn>
                <a:cxn ang="T7">
                  <a:pos x="T2" y="T3"/>
                </a:cxn>
                <a:cxn ang="T8">
                  <a:pos x="T4" y="T5"/>
                </a:cxn>
              </a:cxnLst>
              <a:rect l="T9" t="T10" r="T11" b="T12"/>
              <a:pathLst>
                <a:path w="177" h="147">
                  <a:moveTo>
                    <a:pt x="177" y="0"/>
                  </a:moveTo>
                  <a:cubicBezTo>
                    <a:pt x="139" y="3"/>
                    <a:pt x="101" y="6"/>
                    <a:pt x="72" y="30"/>
                  </a:cubicBezTo>
                  <a:cubicBezTo>
                    <a:pt x="43" y="54"/>
                    <a:pt x="21" y="100"/>
                    <a:pt x="0" y="147"/>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 name="Freeform 324"/>
            <p:cNvSpPr>
              <a:spLocks/>
            </p:cNvSpPr>
            <p:nvPr/>
          </p:nvSpPr>
          <p:spPr bwMode="auto">
            <a:xfrm>
              <a:off x="5478" y="7980"/>
              <a:ext cx="78" cy="168"/>
            </a:xfrm>
            <a:custGeom>
              <a:avLst/>
              <a:gdLst>
                <a:gd name="T0" fmla="*/ 78 w 78"/>
                <a:gd name="T1" fmla="*/ 0 h 168"/>
                <a:gd name="T2" fmla="*/ 12 w 78"/>
                <a:gd name="T3" fmla="*/ 72 h 168"/>
                <a:gd name="T4" fmla="*/ 3 w 78"/>
                <a:gd name="T5" fmla="*/ 168 h 168"/>
                <a:gd name="T6" fmla="*/ 0 60000 65536"/>
                <a:gd name="T7" fmla="*/ 0 60000 65536"/>
                <a:gd name="T8" fmla="*/ 0 60000 65536"/>
                <a:gd name="T9" fmla="*/ 0 w 78"/>
                <a:gd name="T10" fmla="*/ 0 h 168"/>
                <a:gd name="T11" fmla="*/ 78 w 78"/>
                <a:gd name="T12" fmla="*/ 168 h 168"/>
              </a:gdLst>
              <a:ahLst/>
              <a:cxnLst>
                <a:cxn ang="T6">
                  <a:pos x="T0" y="T1"/>
                </a:cxn>
                <a:cxn ang="T7">
                  <a:pos x="T2" y="T3"/>
                </a:cxn>
                <a:cxn ang="T8">
                  <a:pos x="T4" y="T5"/>
                </a:cxn>
              </a:cxnLst>
              <a:rect l="T9" t="T10" r="T11" b="T12"/>
              <a:pathLst>
                <a:path w="78" h="168">
                  <a:moveTo>
                    <a:pt x="78" y="0"/>
                  </a:moveTo>
                  <a:cubicBezTo>
                    <a:pt x="51" y="22"/>
                    <a:pt x="24" y="44"/>
                    <a:pt x="12" y="72"/>
                  </a:cubicBezTo>
                  <a:cubicBezTo>
                    <a:pt x="0" y="100"/>
                    <a:pt x="1" y="134"/>
                    <a:pt x="3" y="168"/>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8" name="Freeform 325"/>
            <p:cNvSpPr>
              <a:spLocks/>
            </p:cNvSpPr>
            <p:nvPr/>
          </p:nvSpPr>
          <p:spPr bwMode="auto">
            <a:xfrm>
              <a:off x="5586" y="7942"/>
              <a:ext cx="207" cy="41"/>
            </a:xfrm>
            <a:custGeom>
              <a:avLst/>
              <a:gdLst>
                <a:gd name="T0" fmla="*/ 0 w 207"/>
                <a:gd name="T1" fmla="*/ 41 h 41"/>
                <a:gd name="T2" fmla="*/ 72 w 207"/>
                <a:gd name="T3" fmla="*/ 5 h 41"/>
                <a:gd name="T4" fmla="*/ 207 w 207"/>
                <a:gd name="T5" fmla="*/ 8 h 41"/>
                <a:gd name="T6" fmla="*/ 0 60000 65536"/>
                <a:gd name="T7" fmla="*/ 0 60000 65536"/>
                <a:gd name="T8" fmla="*/ 0 60000 65536"/>
                <a:gd name="T9" fmla="*/ 0 w 207"/>
                <a:gd name="T10" fmla="*/ 0 h 41"/>
                <a:gd name="T11" fmla="*/ 207 w 207"/>
                <a:gd name="T12" fmla="*/ 41 h 41"/>
              </a:gdLst>
              <a:ahLst/>
              <a:cxnLst>
                <a:cxn ang="T6">
                  <a:pos x="T0" y="T1"/>
                </a:cxn>
                <a:cxn ang="T7">
                  <a:pos x="T2" y="T3"/>
                </a:cxn>
                <a:cxn ang="T8">
                  <a:pos x="T4" y="T5"/>
                </a:cxn>
              </a:cxnLst>
              <a:rect l="T9" t="T10" r="T11" b="T12"/>
              <a:pathLst>
                <a:path w="207" h="41">
                  <a:moveTo>
                    <a:pt x="0" y="41"/>
                  </a:moveTo>
                  <a:cubicBezTo>
                    <a:pt x="19" y="25"/>
                    <a:pt x="38" y="10"/>
                    <a:pt x="72" y="5"/>
                  </a:cubicBezTo>
                  <a:cubicBezTo>
                    <a:pt x="106" y="0"/>
                    <a:pt x="156" y="4"/>
                    <a:pt x="207" y="8"/>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9" name="Freeform 326"/>
            <p:cNvSpPr>
              <a:spLocks/>
            </p:cNvSpPr>
            <p:nvPr/>
          </p:nvSpPr>
          <p:spPr bwMode="auto">
            <a:xfrm>
              <a:off x="5634" y="7611"/>
              <a:ext cx="83" cy="243"/>
            </a:xfrm>
            <a:custGeom>
              <a:avLst/>
              <a:gdLst>
                <a:gd name="T0" fmla="*/ 0 w 83"/>
                <a:gd name="T1" fmla="*/ 243 h 243"/>
                <a:gd name="T2" fmla="*/ 69 w 83"/>
                <a:gd name="T3" fmla="*/ 105 h 243"/>
                <a:gd name="T4" fmla="*/ 81 w 83"/>
                <a:gd name="T5" fmla="*/ 0 h 243"/>
                <a:gd name="T6" fmla="*/ 0 60000 65536"/>
                <a:gd name="T7" fmla="*/ 0 60000 65536"/>
                <a:gd name="T8" fmla="*/ 0 60000 65536"/>
                <a:gd name="T9" fmla="*/ 0 w 83"/>
                <a:gd name="T10" fmla="*/ 0 h 243"/>
                <a:gd name="T11" fmla="*/ 83 w 83"/>
                <a:gd name="T12" fmla="*/ 243 h 243"/>
              </a:gdLst>
              <a:ahLst/>
              <a:cxnLst>
                <a:cxn ang="T6">
                  <a:pos x="T0" y="T1"/>
                </a:cxn>
                <a:cxn ang="T7">
                  <a:pos x="T2" y="T3"/>
                </a:cxn>
                <a:cxn ang="T8">
                  <a:pos x="T4" y="T5"/>
                </a:cxn>
              </a:cxnLst>
              <a:rect l="T9" t="T10" r="T11" b="T12"/>
              <a:pathLst>
                <a:path w="83" h="243">
                  <a:moveTo>
                    <a:pt x="0" y="243"/>
                  </a:moveTo>
                  <a:cubicBezTo>
                    <a:pt x="27" y="194"/>
                    <a:pt x="55" y="146"/>
                    <a:pt x="69" y="105"/>
                  </a:cubicBezTo>
                  <a:cubicBezTo>
                    <a:pt x="83" y="64"/>
                    <a:pt x="82" y="32"/>
                    <a:pt x="81"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0" name="Freeform 327"/>
            <p:cNvSpPr>
              <a:spLocks/>
            </p:cNvSpPr>
            <p:nvPr/>
          </p:nvSpPr>
          <p:spPr bwMode="auto">
            <a:xfrm>
              <a:off x="5367" y="7691"/>
              <a:ext cx="204" cy="100"/>
            </a:xfrm>
            <a:custGeom>
              <a:avLst/>
              <a:gdLst>
                <a:gd name="T0" fmla="*/ 204 w 204"/>
                <a:gd name="T1" fmla="*/ 100 h 100"/>
                <a:gd name="T2" fmla="*/ 153 w 204"/>
                <a:gd name="T3" fmla="*/ 40 h 100"/>
                <a:gd name="T4" fmla="*/ 75 w 204"/>
                <a:gd name="T5" fmla="*/ 1 h 100"/>
                <a:gd name="T6" fmla="*/ 0 w 204"/>
                <a:gd name="T7" fmla="*/ 31 h 100"/>
                <a:gd name="T8" fmla="*/ 0 60000 65536"/>
                <a:gd name="T9" fmla="*/ 0 60000 65536"/>
                <a:gd name="T10" fmla="*/ 0 60000 65536"/>
                <a:gd name="T11" fmla="*/ 0 60000 65536"/>
                <a:gd name="T12" fmla="*/ 0 w 204"/>
                <a:gd name="T13" fmla="*/ 0 h 100"/>
                <a:gd name="T14" fmla="*/ 204 w 204"/>
                <a:gd name="T15" fmla="*/ 100 h 100"/>
              </a:gdLst>
              <a:ahLst/>
              <a:cxnLst>
                <a:cxn ang="T8">
                  <a:pos x="T0" y="T1"/>
                </a:cxn>
                <a:cxn ang="T9">
                  <a:pos x="T2" y="T3"/>
                </a:cxn>
                <a:cxn ang="T10">
                  <a:pos x="T4" y="T5"/>
                </a:cxn>
                <a:cxn ang="T11">
                  <a:pos x="T6" y="T7"/>
                </a:cxn>
              </a:cxnLst>
              <a:rect l="T12" t="T13" r="T14" b="T15"/>
              <a:pathLst>
                <a:path w="204" h="100">
                  <a:moveTo>
                    <a:pt x="204" y="100"/>
                  </a:moveTo>
                  <a:cubicBezTo>
                    <a:pt x="189" y="78"/>
                    <a:pt x="175" y="57"/>
                    <a:pt x="153" y="40"/>
                  </a:cubicBezTo>
                  <a:cubicBezTo>
                    <a:pt x="131" y="23"/>
                    <a:pt x="100" y="2"/>
                    <a:pt x="75" y="1"/>
                  </a:cubicBezTo>
                  <a:cubicBezTo>
                    <a:pt x="50" y="0"/>
                    <a:pt x="25" y="15"/>
                    <a:pt x="0" y="3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1" name="Freeform 328"/>
            <p:cNvSpPr>
              <a:spLocks/>
            </p:cNvSpPr>
            <p:nvPr/>
          </p:nvSpPr>
          <p:spPr bwMode="auto">
            <a:xfrm>
              <a:off x="5382" y="7806"/>
              <a:ext cx="171" cy="42"/>
            </a:xfrm>
            <a:custGeom>
              <a:avLst/>
              <a:gdLst>
                <a:gd name="T0" fmla="*/ 171 w 171"/>
                <a:gd name="T1" fmla="*/ 0 h 42"/>
                <a:gd name="T2" fmla="*/ 114 w 171"/>
                <a:gd name="T3" fmla="*/ 36 h 42"/>
                <a:gd name="T4" fmla="*/ 0 w 171"/>
                <a:gd name="T5" fmla="*/ 39 h 42"/>
                <a:gd name="T6" fmla="*/ 0 60000 65536"/>
                <a:gd name="T7" fmla="*/ 0 60000 65536"/>
                <a:gd name="T8" fmla="*/ 0 60000 65536"/>
                <a:gd name="T9" fmla="*/ 0 w 171"/>
                <a:gd name="T10" fmla="*/ 0 h 42"/>
                <a:gd name="T11" fmla="*/ 171 w 171"/>
                <a:gd name="T12" fmla="*/ 42 h 42"/>
              </a:gdLst>
              <a:ahLst/>
              <a:cxnLst>
                <a:cxn ang="T6">
                  <a:pos x="T0" y="T1"/>
                </a:cxn>
                <a:cxn ang="T7">
                  <a:pos x="T2" y="T3"/>
                </a:cxn>
                <a:cxn ang="T8">
                  <a:pos x="T4" y="T5"/>
                </a:cxn>
              </a:cxnLst>
              <a:rect l="T9" t="T10" r="T11" b="T12"/>
              <a:pathLst>
                <a:path w="171" h="42">
                  <a:moveTo>
                    <a:pt x="171" y="0"/>
                  </a:moveTo>
                  <a:cubicBezTo>
                    <a:pt x="156" y="15"/>
                    <a:pt x="142" y="30"/>
                    <a:pt x="114" y="36"/>
                  </a:cubicBezTo>
                  <a:cubicBezTo>
                    <a:pt x="86" y="42"/>
                    <a:pt x="43" y="40"/>
                    <a:pt x="0" y="39"/>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2" name="Freeform 329"/>
            <p:cNvSpPr>
              <a:spLocks/>
            </p:cNvSpPr>
            <p:nvPr/>
          </p:nvSpPr>
          <p:spPr bwMode="auto">
            <a:xfrm>
              <a:off x="5688" y="7826"/>
              <a:ext cx="204" cy="52"/>
            </a:xfrm>
            <a:custGeom>
              <a:avLst/>
              <a:gdLst>
                <a:gd name="T0" fmla="*/ 0 w 204"/>
                <a:gd name="T1" fmla="*/ 28 h 52"/>
                <a:gd name="T2" fmla="*/ 36 w 204"/>
                <a:gd name="T3" fmla="*/ 28 h 52"/>
                <a:gd name="T4" fmla="*/ 117 w 204"/>
                <a:gd name="T5" fmla="*/ 4 h 52"/>
                <a:gd name="T6" fmla="*/ 204 w 204"/>
                <a:gd name="T7" fmla="*/ 52 h 52"/>
                <a:gd name="T8" fmla="*/ 0 60000 65536"/>
                <a:gd name="T9" fmla="*/ 0 60000 65536"/>
                <a:gd name="T10" fmla="*/ 0 60000 65536"/>
                <a:gd name="T11" fmla="*/ 0 60000 65536"/>
                <a:gd name="T12" fmla="*/ 0 w 204"/>
                <a:gd name="T13" fmla="*/ 0 h 52"/>
                <a:gd name="T14" fmla="*/ 204 w 204"/>
                <a:gd name="T15" fmla="*/ 52 h 52"/>
              </a:gdLst>
              <a:ahLst/>
              <a:cxnLst>
                <a:cxn ang="T8">
                  <a:pos x="T0" y="T1"/>
                </a:cxn>
                <a:cxn ang="T9">
                  <a:pos x="T2" y="T3"/>
                </a:cxn>
                <a:cxn ang="T10">
                  <a:pos x="T4" y="T5"/>
                </a:cxn>
                <a:cxn ang="T11">
                  <a:pos x="T6" y="T7"/>
                </a:cxn>
              </a:cxnLst>
              <a:rect l="T12" t="T13" r="T14" b="T15"/>
              <a:pathLst>
                <a:path w="204" h="52">
                  <a:moveTo>
                    <a:pt x="0" y="28"/>
                  </a:moveTo>
                  <a:cubicBezTo>
                    <a:pt x="8" y="30"/>
                    <a:pt x="17" y="32"/>
                    <a:pt x="36" y="28"/>
                  </a:cubicBezTo>
                  <a:cubicBezTo>
                    <a:pt x="55" y="24"/>
                    <a:pt x="89" y="0"/>
                    <a:pt x="117" y="4"/>
                  </a:cubicBezTo>
                  <a:cubicBezTo>
                    <a:pt x="145" y="8"/>
                    <a:pt x="174" y="30"/>
                    <a:pt x="204" y="52"/>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3" name="Freeform 330"/>
            <p:cNvSpPr>
              <a:spLocks/>
            </p:cNvSpPr>
            <p:nvPr/>
          </p:nvSpPr>
          <p:spPr bwMode="auto">
            <a:xfrm>
              <a:off x="5718" y="7740"/>
              <a:ext cx="210" cy="48"/>
            </a:xfrm>
            <a:custGeom>
              <a:avLst/>
              <a:gdLst>
                <a:gd name="T0" fmla="*/ 0 w 210"/>
                <a:gd name="T1" fmla="*/ 27 h 48"/>
                <a:gd name="T2" fmla="*/ 84 w 210"/>
                <a:gd name="T3" fmla="*/ 3 h 48"/>
                <a:gd name="T4" fmla="*/ 210 w 210"/>
                <a:gd name="T5" fmla="*/ 48 h 48"/>
                <a:gd name="T6" fmla="*/ 0 60000 65536"/>
                <a:gd name="T7" fmla="*/ 0 60000 65536"/>
                <a:gd name="T8" fmla="*/ 0 60000 65536"/>
                <a:gd name="T9" fmla="*/ 0 w 210"/>
                <a:gd name="T10" fmla="*/ 0 h 48"/>
                <a:gd name="T11" fmla="*/ 210 w 210"/>
                <a:gd name="T12" fmla="*/ 48 h 48"/>
              </a:gdLst>
              <a:ahLst/>
              <a:cxnLst>
                <a:cxn ang="T6">
                  <a:pos x="T0" y="T1"/>
                </a:cxn>
                <a:cxn ang="T7">
                  <a:pos x="T2" y="T3"/>
                </a:cxn>
                <a:cxn ang="T8">
                  <a:pos x="T4" y="T5"/>
                </a:cxn>
              </a:cxnLst>
              <a:rect l="T9" t="T10" r="T11" b="T12"/>
              <a:pathLst>
                <a:path w="210" h="48">
                  <a:moveTo>
                    <a:pt x="0" y="27"/>
                  </a:moveTo>
                  <a:cubicBezTo>
                    <a:pt x="24" y="13"/>
                    <a:pt x="49" y="0"/>
                    <a:pt x="84" y="3"/>
                  </a:cubicBezTo>
                  <a:cubicBezTo>
                    <a:pt x="119" y="6"/>
                    <a:pt x="164" y="27"/>
                    <a:pt x="210" y="48"/>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4" name="Freeform 331"/>
            <p:cNvSpPr>
              <a:spLocks/>
            </p:cNvSpPr>
            <p:nvPr/>
          </p:nvSpPr>
          <p:spPr bwMode="auto">
            <a:xfrm>
              <a:off x="5751" y="7892"/>
              <a:ext cx="249" cy="40"/>
            </a:xfrm>
            <a:custGeom>
              <a:avLst/>
              <a:gdLst>
                <a:gd name="T0" fmla="*/ 0 w 249"/>
                <a:gd name="T1" fmla="*/ 40 h 40"/>
                <a:gd name="T2" fmla="*/ 87 w 249"/>
                <a:gd name="T3" fmla="*/ 1 h 40"/>
                <a:gd name="T4" fmla="*/ 249 w 249"/>
                <a:gd name="T5" fmla="*/ 34 h 40"/>
                <a:gd name="T6" fmla="*/ 0 60000 65536"/>
                <a:gd name="T7" fmla="*/ 0 60000 65536"/>
                <a:gd name="T8" fmla="*/ 0 60000 65536"/>
                <a:gd name="T9" fmla="*/ 0 w 249"/>
                <a:gd name="T10" fmla="*/ 0 h 40"/>
                <a:gd name="T11" fmla="*/ 249 w 249"/>
                <a:gd name="T12" fmla="*/ 40 h 40"/>
              </a:gdLst>
              <a:ahLst/>
              <a:cxnLst>
                <a:cxn ang="T6">
                  <a:pos x="T0" y="T1"/>
                </a:cxn>
                <a:cxn ang="T7">
                  <a:pos x="T2" y="T3"/>
                </a:cxn>
                <a:cxn ang="T8">
                  <a:pos x="T4" y="T5"/>
                </a:cxn>
              </a:cxnLst>
              <a:rect l="T9" t="T10" r="T11" b="T12"/>
              <a:pathLst>
                <a:path w="249" h="40">
                  <a:moveTo>
                    <a:pt x="0" y="40"/>
                  </a:moveTo>
                  <a:cubicBezTo>
                    <a:pt x="23" y="21"/>
                    <a:pt x="46" y="2"/>
                    <a:pt x="87" y="1"/>
                  </a:cubicBezTo>
                  <a:cubicBezTo>
                    <a:pt x="128" y="0"/>
                    <a:pt x="188" y="17"/>
                    <a:pt x="249" y="34"/>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5" name="Freeform 332"/>
            <p:cNvSpPr>
              <a:spLocks/>
            </p:cNvSpPr>
            <p:nvPr/>
          </p:nvSpPr>
          <p:spPr bwMode="auto">
            <a:xfrm>
              <a:off x="5571" y="8025"/>
              <a:ext cx="54" cy="162"/>
            </a:xfrm>
            <a:custGeom>
              <a:avLst/>
              <a:gdLst>
                <a:gd name="T0" fmla="*/ 54 w 54"/>
                <a:gd name="T1" fmla="*/ 0 h 162"/>
                <a:gd name="T2" fmla="*/ 42 w 54"/>
                <a:gd name="T3" fmla="*/ 108 h 162"/>
                <a:gd name="T4" fmla="*/ 0 w 54"/>
                <a:gd name="T5" fmla="*/ 162 h 162"/>
                <a:gd name="T6" fmla="*/ 0 60000 65536"/>
                <a:gd name="T7" fmla="*/ 0 60000 65536"/>
                <a:gd name="T8" fmla="*/ 0 60000 65536"/>
                <a:gd name="T9" fmla="*/ 0 w 54"/>
                <a:gd name="T10" fmla="*/ 0 h 162"/>
                <a:gd name="T11" fmla="*/ 54 w 54"/>
                <a:gd name="T12" fmla="*/ 162 h 162"/>
              </a:gdLst>
              <a:ahLst/>
              <a:cxnLst>
                <a:cxn ang="T6">
                  <a:pos x="T0" y="T1"/>
                </a:cxn>
                <a:cxn ang="T7">
                  <a:pos x="T2" y="T3"/>
                </a:cxn>
                <a:cxn ang="T8">
                  <a:pos x="T4" y="T5"/>
                </a:cxn>
              </a:cxnLst>
              <a:rect l="T9" t="T10" r="T11" b="T12"/>
              <a:pathLst>
                <a:path w="54" h="162">
                  <a:moveTo>
                    <a:pt x="54" y="0"/>
                  </a:moveTo>
                  <a:cubicBezTo>
                    <a:pt x="52" y="40"/>
                    <a:pt x="51" y="81"/>
                    <a:pt x="42" y="108"/>
                  </a:cubicBezTo>
                  <a:cubicBezTo>
                    <a:pt x="33" y="135"/>
                    <a:pt x="16" y="148"/>
                    <a:pt x="0" y="162"/>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6" name="Freeform 333"/>
            <p:cNvSpPr>
              <a:spLocks/>
            </p:cNvSpPr>
            <p:nvPr/>
          </p:nvSpPr>
          <p:spPr bwMode="auto">
            <a:xfrm>
              <a:off x="5600" y="7656"/>
              <a:ext cx="10" cy="231"/>
            </a:xfrm>
            <a:custGeom>
              <a:avLst/>
              <a:gdLst>
                <a:gd name="T0" fmla="*/ 1 w 10"/>
                <a:gd name="T1" fmla="*/ 231 h 231"/>
                <a:gd name="T2" fmla="*/ 1 w 10"/>
                <a:gd name="T3" fmla="*/ 114 h 231"/>
                <a:gd name="T4" fmla="*/ 10 w 10"/>
                <a:gd name="T5" fmla="*/ 0 h 231"/>
                <a:gd name="T6" fmla="*/ 0 60000 65536"/>
                <a:gd name="T7" fmla="*/ 0 60000 65536"/>
                <a:gd name="T8" fmla="*/ 0 60000 65536"/>
                <a:gd name="T9" fmla="*/ 0 w 10"/>
                <a:gd name="T10" fmla="*/ 0 h 231"/>
                <a:gd name="T11" fmla="*/ 10 w 10"/>
                <a:gd name="T12" fmla="*/ 231 h 231"/>
              </a:gdLst>
              <a:ahLst/>
              <a:cxnLst>
                <a:cxn ang="T6">
                  <a:pos x="T0" y="T1"/>
                </a:cxn>
                <a:cxn ang="T7">
                  <a:pos x="T2" y="T3"/>
                </a:cxn>
                <a:cxn ang="T8">
                  <a:pos x="T4" y="T5"/>
                </a:cxn>
              </a:cxnLst>
              <a:rect l="T9" t="T10" r="T11" b="T12"/>
              <a:pathLst>
                <a:path w="10" h="231">
                  <a:moveTo>
                    <a:pt x="1" y="231"/>
                  </a:moveTo>
                  <a:cubicBezTo>
                    <a:pt x="0" y="191"/>
                    <a:pt x="0" y="152"/>
                    <a:pt x="1" y="114"/>
                  </a:cubicBezTo>
                  <a:cubicBezTo>
                    <a:pt x="2" y="76"/>
                    <a:pt x="9" y="20"/>
                    <a:pt x="1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7" name="Freeform 334"/>
            <p:cNvSpPr>
              <a:spLocks/>
            </p:cNvSpPr>
            <p:nvPr/>
          </p:nvSpPr>
          <p:spPr bwMode="auto">
            <a:xfrm>
              <a:off x="5667" y="7821"/>
              <a:ext cx="255" cy="93"/>
            </a:xfrm>
            <a:custGeom>
              <a:avLst/>
              <a:gdLst>
                <a:gd name="T0" fmla="*/ 0 w 255"/>
                <a:gd name="T1" fmla="*/ 93 h 93"/>
                <a:gd name="T2" fmla="*/ 72 w 255"/>
                <a:gd name="T3" fmla="*/ 69 h 93"/>
                <a:gd name="T4" fmla="*/ 150 w 255"/>
                <a:gd name="T5" fmla="*/ 54 h 93"/>
                <a:gd name="T6" fmla="*/ 255 w 255"/>
                <a:gd name="T7" fmla="*/ 0 h 93"/>
                <a:gd name="T8" fmla="*/ 0 60000 65536"/>
                <a:gd name="T9" fmla="*/ 0 60000 65536"/>
                <a:gd name="T10" fmla="*/ 0 60000 65536"/>
                <a:gd name="T11" fmla="*/ 0 60000 65536"/>
                <a:gd name="T12" fmla="*/ 0 w 255"/>
                <a:gd name="T13" fmla="*/ 0 h 93"/>
                <a:gd name="T14" fmla="*/ 255 w 255"/>
                <a:gd name="T15" fmla="*/ 93 h 93"/>
              </a:gdLst>
              <a:ahLst/>
              <a:cxnLst>
                <a:cxn ang="T8">
                  <a:pos x="T0" y="T1"/>
                </a:cxn>
                <a:cxn ang="T9">
                  <a:pos x="T2" y="T3"/>
                </a:cxn>
                <a:cxn ang="T10">
                  <a:pos x="T4" y="T5"/>
                </a:cxn>
                <a:cxn ang="T11">
                  <a:pos x="T6" y="T7"/>
                </a:cxn>
              </a:cxnLst>
              <a:rect l="T12" t="T13" r="T14" b="T15"/>
              <a:pathLst>
                <a:path w="255" h="93">
                  <a:moveTo>
                    <a:pt x="0" y="93"/>
                  </a:moveTo>
                  <a:cubicBezTo>
                    <a:pt x="23" y="84"/>
                    <a:pt x="47" y="75"/>
                    <a:pt x="72" y="69"/>
                  </a:cubicBezTo>
                  <a:cubicBezTo>
                    <a:pt x="97" y="63"/>
                    <a:pt x="120" y="65"/>
                    <a:pt x="150" y="54"/>
                  </a:cubicBezTo>
                  <a:cubicBezTo>
                    <a:pt x="180" y="43"/>
                    <a:pt x="217" y="21"/>
                    <a:pt x="255"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8" name="Freeform 335"/>
            <p:cNvSpPr>
              <a:spLocks/>
            </p:cNvSpPr>
            <p:nvPr/>
          </p:nvSpPr>
          <p:spPr bwMode="auto">
            <a:xfrm>
              <a:off x="5584" y="7909"/>
              <a:ext cx="173" cy="122"/>
            </a:xfrm>
            <a:custGeom>
              <a:avLst/>
              <a:gdLst>
                <a:gd name="T0" fmla="*/ 5 w 173"/>
                <a:gd name="T1" fmla="*/ 2 h 122"/>
                <a:gd name="T2" fmla="*/ 23 w 173"/>
                <a:gd name="T3" fmla="*/ 11 h 122"/>
                <a:gd name="T4" fmla="*/ 143 w 173"/>
                <a:gd name="T5" fmla="*/ 68 h 122"/>
                <a:gd name="T6" fmla="*/ 173 w 173"/>
                <a:gd name="T7" fmla="*/ 122 h 122"/>
                <a:gd name="T8" fmla="*/ 0 60000 65536"/>
                <a:gd name="T9" fmla="*/ 0 60000 65536"/>
                <a:gd name="T10" fmla="*/ 0 60000 65536"/>
                <a:gd name="T11" fmla="*/ 0 60000 65536"/>
                <a:gd name="T12" fmla="*/ 0 w 173"/>
                <a:gd name="T13" fmla="*/ 0 h 122"/>
                <a:gd name="T14" fmla="*/ 173 w 173"/>
                <a:gd name="T15" fmla="*/ 122 h 122"/>
              </a:gdLst>
              <a:ahLst/>
              <a:cxnLst>
                <a:cxn ang="T8">
                  <a:pos x="T0" y="T1"/>
                </a:cxn>
                <a:cxn ang="T9">
                  <a:pos x="T2" y="T3"/>
                </a:cxn>
                <a:cxn ang="T10">
                  <a:pos x="T4" y="T5"/>
                </a:cxn>
                <a:cxn ang="T11">
                  <a:pos x="T6" y="T7"/>
                </a:cxn>
              </a:cxnLst>
              <a:rect l="T12" t="T13" r="T14" b="T15"/>
              <a:pathLst>
                <a:path w="173" h="122">
                  <a:moveTo>
                    <a:pt x="5" y="2"/>
                  </a:moveTo>
                  <a:cubicBezTo>
                    <a:pt x="2" y="1"/>
                    <a:pt x="0" y="0"/>
                    <a:pt x="23" y="11"/>
                  </a:cubicBezTo>
                  <a:cubicBezTo>
                    <a:pt x="46" y="22"/>
                    <a:pt x="118" y="50"/>
                    <a:pt x="143" y="68"/>
                  </a:cubicBezTo>
                  <a:cubicBezTo>
                    <a:pt x="168" y="86"/>
                    <a:pt x="170" y="104"/>
                    <a:pt x="173" y="122"/>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9" name="Freeform 336"/>
            <p:cNvSpPr>
              <a:spLocks/>
            </p:cNvSpPr>
            <p:nvPr/>
          </p:nvSpPr>
          <p:spPr bwMode="auto">
            <a:xfrm>
              <a:off x="5640" y="7704"/>
              <a:ext cx="225" cy="84"/>
            </a:xfrm>
            <a:custGeom>
              <a:avLst/>
              <a:gdLst>
                <a:gd name="T0" fmla="*/ 0 w 225"/>
                <a:gd name="T1" fmla="*/ 84 h 84"/>
                <a:gd name="T2" fmla="*/ 111 w 225"/>
                <a:gd name="T3" fmla="*/ 33 h 84"/>
                <a:gd name="T4" fmla="*/ 225 w 225"/>
                <a:gd name="T5" fmla="*/ 0 h 84"/>
                <a:gd name="T6" fmla="*/ 0 60000 65536"/>
                <a:gd name="T7" fmla="*/ 0 60000 65536"/>
                <a:gd name="T8" fmla="*/ 0 60000 65536"/>
                <a:gd name="T9" fmla="*/ 0 w 225"/>
                <a:gd name="T10" fmla="*/ 0 h 84"/>
                <a:gd name="T11" fmla="*/ 225 w 225"/>
                <a:gd name="T12" fmla="*/ 84 h 84"/>
              </a:gdLst>
              <a:ahLst/>
              <a:cxnLst>
                <a:cxn ang="T6">
                  <a:pos x="T0" y="T1"/>
                </a:cxn>
                <a:cxn ang="T7">
                  <a:pos x="T2" y="T3"/>
                </a:cxn>
                <a:cxn ang="T8">
                  <a:pos x="T4" y="T5"/>
                </a:cxn>
              </a:cxnLst>
              <a:rect l="T9" t="T10" r="T11" b="T12"/>
              <a:pathLst>
                <a:path w="225" h="84">
                  <a:moveTo>
                    <a:pt x="0" y="84"/>
                  </a:moveTo>
                  <a:cubicBezTo>
                    <a:pt x="37" y="65"/>
                    <a:pt x="74" y="47"/>
                    <a:pt x="111" y="33"/>
                  </a:cubicBezTo>
                  <a:cubicBezTo>
                    <a:pt x="148" y="19"/>
                    <a:pt x="186" y="9"/>
                    <a:pt x="225"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30" name="Group 337"/>
          <p:cNvGrpSpPr>
            <a:grpSpLocks/>
          </p:cNvGrpSpPr>
          <p:nvPr/>
        </p:nvGrpSpPr>
        <p:grpSpPr bwMode="auto">
          <a:xfrm flipH="1">
            <a:off x="2344738" y="3371850"/>
            <a:ext cx="109537" cy="142875"/>
            <a:chOff x="8807" y="4627"/>
            <a:chExt cx="192" cy="226"/>
          </a:xfrm>
        </p:grpSpPr>
        <p:sp>
          <p:nvSpPr>
            <p:cNvPr id="131" name="Freeform 338"/>
            <p:cNvSpPr>
              <a:spLocks/>
            </p:cNvSpPr>
            <p:nvPr/>
          </p:nvSpPr>
          <p:spPr bwMode="auto">
            <a:xfrm>
              <a:off x="8850" y="4627"/>
              <a:ext cx="131" cy="183"/>
            </a:xfrm>
            <a:custGeom>
              <a:avLst/>
              <a:gdLst>
                <a:gd name="T0" fmla="*/ 0 w 131"/>
                <a:gd name="T1" fmla="*/ 159 h 183"/>
                <a:gd name="T2" fmla="*/ 9 w 131"/>
                <a:gd name="T3" fmla="*/ 127 h 183"/>
                <a:gd name="T4" fmla="*/ 46 w 131"/>
                <a:gd name="T5" fmla="*/ 64 h 183"/>
                <a:gd name="T6" fmla="*/ 103 w 131"/>
                <a:gd name="T7" fmla="*/ 15 h 183"/>
                <a:gd name="T8" fmla="*/ 128 w 131"/>
                <a:gd name="T9" fmla="*/ 11 h 183"/>
                <a:gd name="T10" fmla="*/ 120 w 131"/>
                <a:gd name="T11" fmla="*/ 83 h 183"/>
                <a:gd name="T12" fmla="*/ 99 w 131"/>
                <a:gd name="T13" fmla="*/ 149 h 183"/>
                <a:gd name="T14" fmla="*/ 57 w 131"/>
                <a:gd name="T15" fmla="*/ 176 h 183"/>
                <a:gd name="T16" fmla="*/ 30 w 131"/>
                <a:gd name="T17" fmla="*/ 182 h 183"/>
                <a:gd name="T18" fmla="*/ 12 w 131"/>
                <a:gd name="T19" fmla="*/ 170 h 183"/>
                <a:gd name="T20" fmla="*/ 0 w 131"/>
                <a:gd name="T21" fmla="*/ 159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
                <a:gd name="T34" fmla="*/ 0 h 183"/>
                <a:gd name="T35" fmla="*/ 131 w 131"/>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 h="183">
                  <a:moveTo>
                    <a:pt x="0" y="159"/>
                  </a:moveTo>
                  <a:cubicBezTo>
                    <a:pt x="1" y="151"/>
                    <a:pt x="2" y="143"/>
                    <a:pt x="9" y="127"/>
                  </a:cubicBezTo>
                  <a:cubicBezTo>
                    <a:pt x="16" y="111"/>
                    <a:pt x="30" y="84"/>
                    <a:pt x="46" y="64"/>
                  </a:cubicBezTo>
                  <a:cubicBezTo>
                    <a:pt x="63" y="45"/>
                    <a:pt x="90" y="23"/>
                    <a:pt x="103" y="15"/>
                  </a:cubicBezTo>
                  <a:cubicBezTo>
                    <a:pt x="116" y="6"/>
                    <a:pt x="125" y="0"/>
                    <a:pt x="128" y="11"/>
                  </a:cubicBezTo>
                  <a:cubicBezTo>
                    <a:pt x="131" y="22"/>
                    <a:pt x="125" y="60"/>
                    <a:pt x="120" y="83"/>
                  </a:cubicBezTo>
                  <a:cubicBezTo>
                    <a:pt x="115" y="106"/>
                    <a:pt x="109" y="134"/>
                    <a:pt x="99" y="149"/>
                  </a:cubicBezTo>
                  <a:cubicBezTo>
                    <a:pt x="89" y="164"/>
                    <a:pt x="68" y="171"/>
                    <a:pt x="57" y="176"/>
                  </a:cubicBezTo>
                  <a:cubicBezTo>
                    <a:pt x="46" y="181"/>
                    <a:pt x="37" y="183"/>
                    <a:pt x="30" y="182"/>
                  </a:cubicBezTo>
                  <a:cubicBezTo>
                    <a:pt x="23" y="181"/>
                    <a:pt x="17" y="174"/>
                    <a:pt x="12" y="170"/>
                  </a:cubicBezTo>
                  <a:cubicBezTo>
                    <a:pt x="7" y="166"/>
                    <a:pt x="2" y="161"/>
                    <a:pt x="0" y="159"/>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32" name="Freeform 339"/>
            <p:cNvSpPr>
              <a:spLocks/>
            </p:cNvSpPr>
            <p:nvPr/>
          </p:nvSpPr>
          <p:spPr bwMode="auto">
            <a:xfrm rot="2700000" flipH="1">
              <a:off x="8892" y="4694"/>
              <a:ext cx="88" cy="137"/>
            </a:xfrm>
            <a:custGeom>
              <a:avLst/>
              <a:gdLst>
                <a:gd name="T0" fmla="*/ 0 w 88"/>
                <a:gd name="T1" fmla="*/ 85 h 137"/>
                <a:gd name="T2" fmla="*/ 75 w 88"/>
                <a:gd name="T3" fmla="*/ 4 h 137"/>
                <a:gd name="T4" fmla="*/ 78 w 88"/>
                <a:gd name="T5" fmla="*/ 61 h 137"/>
                <a:gd name="T6" fmla="*/ 63 w 88"/>
                <a:gd name="T7" fmla="*/ 127 h 137"/>
                <a:gd name="T8" fmla="*/ 21 w 88"/>
                <a:gd name="T9" fmla="*/ 124 h 137"/>
                <a:gd name="T10" fmla="*/ 0 w 88"/>
                <a:gd name="T11" fmla="*/ 85 h 137"/>
                <a:gd name="T12" fmla="*/ 0 60000 65536"/>
                <a:gd name="T13" fmla="*/ 0 60000 65536"/>
                <a:gd name="T14" fmla="*/ 0 60000 65536"/>
                <a:gd name="T15" fmla="*/ 0 60000 65536"/>
                <a:gd name="T16" fmla="*/ 0 60000 65536"/>
                <a:gd name="T17" fmla="*/ 0 60000 65536"/>
                <a:gd name="T18" fmla="*/ 0 w 88"/>
                <a:gd name="T19" fmla="*/ 0 h 137"/>
                <a:gd name="T20" fmla="*/ 88 w 88"/>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88" h="137">
                  <a:moveTo>
                    <a:pt x="0" y="85"/>
                  </a:moveTo>
                  <a:cubicBezTo>
                    <a:pt x="8" y="68"/>
                    <a:pt x="62" y="8"/>
                    <a:pt x="75" y="4"/>
                  </a:cubicBezTo>
                  <a:cubicBezTo>
                    <a:pt x="88" y="0"/>
                    <a:pt x="80" y="41"/>
                    <a:pt x="78" y="61"/>
                  </a:cubicBezTo>
                  <a:cubicBezTo>
                    <a:pt x="76" y="81"/>
                    <a:pt x="72" y="117"/>
                    <a:pt x="63" y="127"/>
                  </a:cubicBezTo>
                  <a:cubicBezTo>
                    <a:pt x="54" y="137"/>
                    <a:pt x="31" y="131"/>
                    <a:pt x="21" y="124"/>
                  </a:cubicBezTo>
                  <a:cubicBezTo>
                    <a:pt x="11" y="117"/>
                    <a:pt x="4" y="93"/>
                    <a:pt x="0" y="85"/>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33" name="Freeform 340"/>
            <p:cNvSpPr>
              <a:spLocks/>
            </p:cNvSpPr>
            <p:nvPr/>
          </p:nvSpPr>
          <p:spPr bwMode="auto">
            <a:xfrm>
              <a:off x="8826" y="4673"/>
              <a:ext cx="88" cy="137"/>
            </a:xfrm>
            <a:custGeom>
              <a:avLst/>
              <a:gdLst>
                <a:gd name="T0" fmla="*/ 0 w 88"/>
                <a:gd name="T1" fmla="*/ 85 h 137"/>
                <a:gd name="T2" fmla="*/ 75 w 88"/>
                <a:gd name="T3" fmla="*/ 4 h 137"/>
                <a:gd name="T4" fmla="*/ 78 w 88"/>
                <a:gd name="T5" fmla="*/ 61 h 137"/>
                <a:gd name="T6" fmla="*/ 63 w 88"/>
                <a:gd name="T7" fmla="*/ 127 h 137"/>
                <a:gd name="T8" fmla="*/ 21 w 88"/>
                <a:gd name="T9" fmla="*/ 124 h 137"/>
                <a:gd name="T10" fmla="*/ 0 w 88"/>
                <a:gd name="T11" fmla="*/ 85 h 137"/>
                <a:gd name="T12" fmla="*/ 0 60000 65536"/>
                <a:gd name="T13" fmla="*/ 0 60000 65536"/>
                <a:gd name="T14" fmla="*/ 0 60000 65536"/>
                <a:gd name="T15" fmla="*/ 0 60000 65536"/>
                <a:gd name="T16" fmla="*/ 0 60000 65536"/>
                <a:gd name="T17" fmla="*/ 0 60000 65536"/>
                <a:gd name="T18" fmla="*/ 0 w 88"/>
                <a:gd name="T19" fmla="*/ 0 h 137"/>
                <a:gd name="T20" fmla="*/ 88 w 88"/>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88" h="137">
                  <a:moveTo>
                    <a:pt x="0" y="85"/>
                  </a:moveTo>
                  <a:cubicBezTo>
                    <a:pt x="8" y="68"/>
                    <a:pt x="62" y="8"/>
                    <a:pt x="75" y="4"/>
                  </a:cubicBezTo>
                  <a:cubicBezTo>
                    <a:pt x="88" y="0"/>
                    <a:pt x="80" y="41"/>
                    <a:pt x="78" y="61"/>
                  </a:cubicBezTo>
                  <a:cubicBezTo>
                    <a:pt x="76" y="81"/>
                    <a:pt x="72" y="117"/>
                    <a:pt x="63" y="127"/>
                  </a:cubicBezTo>
                  <a:cubicBezTo>
                    <a:pt x="54" y="137"/>
                    <a:pt x="31" y="131"/>
                    <a:pt x="21" y="124"/>
                  </a:cubicBezTo>
                  <a:cubicBezTo>
                    <a:pt x="11" y="117"/>
                    <a:pt x="4" y="93"/>
                    <a:pt x="0" y="85"/>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134" name="Freeform 341"/>
            <p:cNvSpPr>
              <a:spLocks/>
            </p:cNvSpPr>
            <p:nvPr/>
          </p:nvSpPr>
          <p:spPr bwMode="auto">
            <a:xfrm>
              <a:off x="8807" y="4648"/>
              <a:ext cx="192" cy="205"/>
            </a:xfrm>
            <a:custGeom>
              <a:avLst/>
              <a:gdLst>
                <a:gd name="T0" fmla="*/ 22 w 192"/>
                <a:gd name="T1" fmla="*/ 158 h 205"/>
                <a:gd name="T2" fmla="*/ 4 w 192"/>
                <a:gd name="T3" fmla="*/ 104 h 205"/>
                <a:gd name="T4" fmla="*/ 49 w 192"/>
                <a:gd name="T5" fmla="*/ 32 h 205"/>
                <a:gd name="T6" fmla="*/ 139 w 192"/>
                <a:gd name="T7" fmla="*/ 2 h 205"/>
                <a:gd name="T8" fmla="*/ 100 w 192"/>
                <a:gd name="T9" fmla="*/ 44 h 205"/>
                <a:gd name="T10" fmla="*/ 52 w 192"/>
                <a:gd name="T11" fmla="*/ 101 h 205"/>
                <a:gd name="T12" fmla="*/ 46 w 192"/>
                <a:gd name="T13" fmla="*/ 131 h 205"/>
                <a:gd name="T14" fmla="*/ 76 w 192"/>
                <a:gd name="T15" fmla="*/ 161 h 205"/>
                <a:gd name="T16" fmla="*/ 130 w 192"/>
                <a:gd name="T17" fmla="*/ 119 h 205"/>
                <a:gd name="T18" fmla="*/ 166 w 192"/>
                <a:gd name="T19" fmla="*/ 17 h 205"/>
                <a:gd name="T20" fmla="*/ 184 w 192"/>
                <a:gd name="T21" fmla="*/ 80 h 205"/>
                <a:gd name="T22" fmla="*/ 178 w 192"/>
                <a:gd name="T23" fmla="*/ 137 h 205"/>
                <a:gd name="T24" fmla="*/ 97 w 192"/>
                <a:gd name="T25" fmla="*/ 200 h 205"/>
                <a:gd name="T26" fmla="*/ 22 w 192"/>
                <a:gd name="T27" fmla="*/ 158 h 2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205"/>
                <a:gd name="T44" fmla="*/ 192 w 192"/>
                <a:gd name="T45" fmla="*/ 205 h 2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205">
                  <a:moveTo>
                    <a:pt x="22" y="158"/>
                  </a:moveTo>
                  <a:cubicBezTo>
                    <a:pt x="7" y="142"/>
                    <a:pt x="0" y="125"/>
                    <a:pt x="4" y="104"/>
                  </a:cubicBezTo>
                  <a:cubicBezTo>
                    <a:pt x="8" y="83"/>
                    <a:pt x="27" y="49"/>
                    <a:pt x="49" y="32"/>
                  </a:cubicBezTo>
                  <a:cubicBezTo>
                    <a:pt x="71" y="15"/>
                    <a:pt x="131" y="0"/>
                    <a:pt x="139" y="2"/>
                  </a:cubicBezTo>
                  <a:cubicBezTo>
                    <a:pt x="147" y="4"/>
                    <a:pt x="115" y="27"/>
                    <a:pt x="100" y="44"/>
                  </a:cubicBezTo>
                  <a:cubicBezTo>
                    <a:pt x="85" y="61"/>
                    <a:pt x="61" y="87"/>
                    <a:pt x="52" y="101"/>
                  </a:cubicBezTo>
                  <a:cubicBezTo>
                    <a:pt x="43" y="115"/>
                    <a:pt x="42" y="121"/>
                    <a:pt x="46" y="131"/>
                  </a:cubicBezTo>
                  <a:cubicBezTo>
                    <a:pt x="50" y="141"/>
                    <a:pt x="62" y="163"/>
                    <a:pt x="76" y="161"/>
                  </a:cubicBezTo>
                  <a:cubicBezTo>
                    <a:pt x="90" y="159"/>
                    <a:pt x="115" y="143"/>
                    <a:pt x="130" y="119"/>
                  </a:cubicBezTo>
                  <a:cubicBezTo>
                    <a:pt x="145" y="95"/>
                    <a:pt x="157" y="23"/>
                    <a:pt x="166" y="17"/>
                  </a:cubicBezTo>
                  <a:cubicBezTo>
                    <a:pt x="175" y="11"/>
                    <a:pt x="182" y="60"/>
                    <a:pt x="184" y="80"/>
                  </a:cubicBezTo>
                  <a:cubicBezTo>
                    <a:pt x="186" y="100"/>
                    <a:pt x="192" y="117"/>
                    <a:pt x="178" y="137"/>
                  </a:cubicBezTo>
                  <a:cubicBezTo>
                    <a:pt x="164" y="157"/>
                    <a:pt x="122" y="195"/>
                    <a:pt x="97" y="200"/>
                  </a:cubicBezTo>
                  <a:cubicBezTo>
                    <a:pt x="72" y="205"/>
                    <a:pt x="37" y="174"/>
                    <a:pt x="22" y="158"/>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grpSp>
      <p:grpSp>
        <p:nvGrpSpPr>
          <p:cNvPr id="135" name="Group 342"/>
          <p:cNvGrpSpPr>
            <a:grpSpLocks/>
          </p:cNvGrpSpPr>
          <p:nvPr/>
        </p:nvGrpSpPr>
        <p:grpSpPr bwMode="auto">
          <a:xfrm>
            <a:off x="2873375" y="5197475"/>
            <a:ext cx="417513" cy="303213"/>
            <a:chOff x="6186" y="7137"/>
            <a:chExt cx="657" cy="477"/>
          </a:xfrm>
        </p:grpSpPr>
        <p:sp>
          <p:nvSpPr>
            <p:cNvPr id="136" name="Freeform 343"/>
            <p:cNvSpPr>
              <a:spLocks/>
            </p:cNvSpPr>
            <p:nvPr/>
          </p:nvSpPr>
          <p:spPr bwMode="auto">
            <a:xfrm>
              <a:off x="6566" y="7404"/>
              <a:ext cx="40" cy="210"/>
            </a:xfrm>
            <a:custGeom>
              <a:avLst/>
              <a:gdLst>
                <a:gd name="T0" fmla="*/ 22 w 40"/>
                <a:gd name="T1" fmla="*/ 0 h 210"/>
                <a:gd name="T2" fmla="*/ 31 w 40"/>
                <a:gd name="T3" fmla="*/ 72 h 210"/>
                <a:gd name="T4" fmla="*/ 1 w 40"/>
                <a:gd name="T5" fmla="*/ 141 h 210"/>
                <a:gd name="T6" fmla="*/ 40 w 40"/>
                <a:gd name="T7" fmla="*/ 210 h 210"/>
                <a:gd name="T8" fmla="*/ 0 60000 65536"/>
                <a:gd name="T9" fmla="*/ 0 60000 65536"/>
                <a:gd name="T10" fmla="*/ 0 60000 65536"/>
                <a:gd name="T11" fmla="*/ 0 60000 65536"/>
                <a:gd name="T12" fmla="*/ 0 w 40"/>
                <a:gd name="T13" fmla="*/ 0 h 210"/>
                <a:gd name="T14" fmla="*/ 40 w 40"/>
                <a:gd name="T15" fmla="*/ 210 h 210"/>
              </a:gdLst>
              <a:ahLst/>
              <a:cxnLst>
                <a:cxn ang="T8">
                  <a:pos x="T0" y="T1"/>
                </a:cxn>
                <a:cxn ang="T9">
                  <a:pos x="T2" y="T3"/>
                </a:cxn>
                <a:cxn ang="T10">
                  <a:pos x="T4" y="T5"/>
                </a:cxn>
                <a:cxn ang="T11">
                  <a:pos x="T6" y="T7"/>
                </a:cxn>
              </a:cxnLst>
              <a:rect l="T12" t="T13" r="T14" b="T15"/>
              <a:pathLst>
                <a:path w="40" h="210">
                  <a:moveTo>
                    <a:pt x="22" y="0"/>
                  </a:moveTo>
                  <a:cubicBezTo>
                    <a:pt x="28" y="24"/>
                    <a:pt x="34" y="49"/>
                    <a:pt x="31" y="72"/>
                  </a:cubicBezTo>
                  <a:cubicBezTo>
                    <a:pt x="28" y="95"/>
                    <a:pt x="0" y="118"/>
                    <a:pt x="1" y="141"/>
                  </a:cubicBezTo>
                  <a:cubicBezTo>
                    <a:pt x="2" y="164"/>
                    <a:pt x="21" y="187"/>
                    <a:pt x="40" y="21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7" name="Freeform 344"/>
            <p:cNvSpPr>
              <a:spLocks/>
            </p:cNvSpPr>
            <p:nvPr/>
          </p:nvSpPr>
          <p:spPr bwMode="auto">
            <a:xfrm>
              <a:off x="6672" y="7266"/>
              <a:ext cx="171" cy="138"/>
            </a:xfrm>
            <a:custGeom>
              <a:avLst/>
              <a:gdLst>
                <a:gd name="T0" fmla="*/ 0 w 171"/>
                <a:gd name="T1" fmla="*/ 138 h 138"/>
                <a:gd name="T2" fmla="*/ 30 w 171"/>
                <a:gd name="T3" fmla="*/ 69 h 138"/>
                <a:gd name="T4" fmla="*/ 171 w 171"/>
                <a:gd name="T5" fmla="*/ 0 h 138"/>
                <a:gd name="T6" fmla="*/ 0 60000 65536"/>
                <a:gd name="T7" fmla="*/ 0 60000 65536"/>
                <a:gd name="T8" fmla="*/ 0 60000 65536"/>
                <a:gd name="T9" fmla="*/ 0 w 171"/>
                <a:gd name="T10" fmla="*/ 0 h 138"/>
                <a:gd name="T11" fmla="*/ 171 w 171"/>
                <a:gd name="T12" fmla="*/ 138 h 138"/>
              </a:gdLst>
              <a:ahLst/>
              <a:cxnLst>
                <a:cxn ang="T6">
                  <a:pos x="T0" y="T1"/>
                </a:cxn>
                <a:cxn ang="T7">
                  <a:pos x="T2" y="T3"/>
                </a:cxn>
                <a:cxn ang="T8">
                  <a:pos x="T4" y="T5"/>
                </a:cxn>
              </a:cxnLst>
              <a:rect l="T9" t="T10" r="T11" b="T12"/>
              <a:pathLst>
                <a:path w="171" h="138">
                  <a:moveTo>
                    <a:pt x="0" y="138"/>
                  </a:moveTo>
                  <a:cubicBezTo>
                    <a:pt x="1" y="115"/>
                    <a:pt x="2" y="92"/>
                    <a:pt x="30" y="69"/>
                  </a:cubicBezTo>
                  <a:cubicBezTo>
                    <a:pt x="58" y="46"/>
                    <a:pt x="148" y="11"/>
                    <a:pt x="171"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8" name="Freeform 345"/>
            <p:cNvSpPr>
              <a:spLocks/>
            </p:cNvSpPr>
            <p:nvPr/>
          </p:nvSpPr>
          <p:spPr bwMode="auto">
            <a:xfrm>
              <a:off x="6534" y="7152"/>
              <a:ext cx="72" cy="195"/>
            </a:xfrm>
            <a:custGeom>
              <a:avLst/>
              <a:gdLst>
                <a:gd name="T0" fmla="*/ 0 w 72"/>
                <a:gd name="T1" fmla="*/ 195 h 195"/>
                <a:gd name="T2" fmla="*/ 30 w 72"/>
                <a:gd name="T3" fmla="*/ 114 h 195"/>
                <a:gd name="T4" fmla="*/ 60 w 72"/>
                <a:gd name="T5" fmla="*/ 57 h 195"/>
                <a:gd name="T6" fmla="*/ 72 w 72"/>
                <a:gd name="T7" fmla="*/ 0 h 195"/>
                <a:gd name="T8" fmla="*/ 0 60000 65536"/>
                <a:gd name="T9" fmla="*/ 0 60000 65536"/>
                <a:gd name="T10" fmla="*/ 0 60000 65536"/>
                <a:gd name="T11" fmla="*/ 0 60000 65536"/>
                <a:gd name="T12" fmla="*/ 0 w 72"/>
                <a:gd name="T13" fmla="*/ 0 h 195"/>
                <a:gd name="T14" fmla="*/ 72 w 72"/>
                <a:gd name="T15" fmla="*/ 195 h 195"/>
              </a:gdLst>
              <a:ahLst/>
              <a:cxnLst>
                <a:cxn ang="T8">
                  <a:pos x="T0" y="T1"/>
                </a:cxn>
                <a:cxn ang="T9">
                  <a:pos x="T2" y="T3"/>
                </a:cxn>
                <a:cxn ang="T10">
                  <a:pos x="T4" y="T5"/>
                </a:cxn>
                <a:cxn ang="T11">
                  <a:pos x="T6" y="T7"/>
                </a:cxn>
              </a:cxnLst>
              <a:rect l="T12" t="T13" r="T14" b="T15"/>
              <a:pathLst>
                <a:path w="72" h="195">
                  <a:moveTo>
                    <a:pt x="0" y="195"/>
                  </a:moveTo>
                  <a:cubicBezTo>
                    <a:pt x="10" y="166"/>
                    <a:pt x="20" y="137"/>
                    <a:pt x="30" y="114"/>
                  </a:cubicBezTo>
                  <a:cubicBezTo>
                    <a:pt x="40" y="91"/>
                    <a:pt x="53" y="76"/>
                    <a:pt x="60" y="57"/>
                  </a:cubicBezTo>
                  <a:cubicBezTo>
                    <a:pt x="67" y="38"/>
                    <a:pt x="69" y="19"/>
                    <a:pt x="72"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9" name="Freeform 346"/>
            <p:cNvSpPr>
              <a:spLocks/>
            </p:cNvSpPr>
            <p:nvPr/>
          </p:nvSpPr>
          <p:spPr bwMode="auto">
            <a:xfrm>
              <a:off x="6327" y="7384"/>
              <a:ext cx="150" cy="186"/>
            </a:xfrm>
            <a:custGeom>
              <a:avLst/>
              <a:gdLst>
                <a:gd name="T0" fmla="*/ 144 w 150"/>
                <a:gd name="T1" fmla="*/ 2 h 186"/>
                <a:gd name="T2" fmla="*/ 129 w 150"/>
                <a:gd name="T3" fmla="*/ 14 h 186"/>
                <a:gd name="T4" fmla="*/ 18 w 150"/>
                <a:gd name="T5" fmla="*/ 89 h 186"/>
                <a:gd name="T6" fmla="*/ 18 w 150"/>
                <a:gd name="T7" fmla="*/ 170 h 186"/>
                <a:gd name="T8" fmla="*/ 3 w 150"/>
                <a:gd name="T9" fmla="*/ 185 h 186"/>
                <a:gd name="T10" fmla="*/ 0 60000 65536"/>
                <a:gd name="T11" fmla="*/ 0 60000 65536"/>
                <a:gd name="T12" fmla="*/ 0 60000 65536"/>
                <a:gd name="T13" fmla="*/ 0 60000 65536"/>
                <a:gd name="T14" fmla="*/ 0 60000 65536"/>
                <a:gd name="T15" fmla="*/ 0 w 150"/>
                <a:gd name="T16" fmla="*/ 0 h 186"/>
                <a:gd name="T17" fmla="*/ 150 w 150"/>
                <a:gd name="T18" fmla="*/ 186 h 186"/>
              </a:gdLst>
              <a:ahLst/>
              <a:cxnLst>
                <a:cxn ang="T10">
                  <a:pos x="T0" y="T1"/>
                </a:cxn>
                <a:cxn ang="T11">
                  <a:pos x="T2" y="T3"/>
                </a:cxn>
                <a:cxn ang="T12">
                  <a:pos x="T4" y="T5"/>
                </a:cxn>
                <a:cxn ang="T13">
                  <a:pos x="T6" y="T7"/>
                </a:cxn>
                <a:cxn ang="T14">
                  <a:pos x="T8" y="T9"/>
                </a:cxn>
              </a:cxnLst>
              <a:rect l="T15" t="T16" r="T17" b="T18"/>
              <a:pathLst>
                <a:path w="150" h="186">
                  <a:moveTo>
                    <a:pt x="144" y="2"/>
                  </a:moveTo>
                  <a:cubicBezTo>
                    <a:pt x="147" y="1"/>
                    <a:pt x="150" y="0"/>
                    <a:pt x="129" y="14"/>
                  </a:cubicBezTo>
                  <a:cubicBezTo>
                    <a:pt x="108" y="28"/>
                    <a:pt x="36" y="63"/>
                    <a:pt x="18" y="89"/>
                  </a:cubicBezTo>
                  <a:cubicBezTo>
                    <a:pt x="0" y="115"/>
                    <a:pt x="20" y="154"/>
                    <a:pt x="18" y="170"/>
                  </a:cubicBezTo>
                  <a:cubicBezTo>
                    <a:pt x="16" y="186"/>
                    <a:pt x="9" y="185"/>
                    <a:pt x="3" y="185"/>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0" name="Freeform 347"/>
            <p:cNvSpPr>
              <a:spLocks/>
            </p:cNvSpPr>
            <p:nvPr/>
          </p:nvSpPr>
          <p:spPr bwMode="auto">
            <a:xfrm>
              <a:off x="6464" y="7392"/>
              <a:ext cx="63" cy="192"/>
            </a:xfrm>
            <a:custGeom>
              <a:avLst/>
              <a:gdLst>
                <a:gd name="T0" fmla="*/ 55 w 63"/>
                <a:gd name="T1" fmla="*/ 0 h 192"/>
                <a:gd name="T2" fmla="*/ 55 w 63"/>
                <a:gd name="T3" fmla="*/ 84 h 192"/>
                <a:gd name="T4" fmla="*/ 7 w 63"/>
                <a:gd name="T5" fmla="*/ 171 h 192"/>
                <a:gd name="T6" fmla="*/ 10 w 63"/>
                <a:gd name="T7" fmla="*/ 192 h 192"/>
                <a:gd name="T8" fmla="*/ 0 60000 65536"/>
                <a:gd name="T9" fmla="*/ 0 60000 65536"/>
                <a:gd name="T10" fmla="*/ 0 60000 65536"/>
                <a:gd name="T11" fmla="*/ 0 60000 65536"/>
                <a:gd name="T12" fmla="*/ 0 w 63"/>
                <a:gd name="T13" fmla="*/ 0 h 192"/>
                <a:gd name="T14" fmla="*/ 63 w 63"/>
                <a:gd name="T15" fmla="*/ 192 h 192"/>
              </a:gdLst>
              <a:ahLst/>
              <a:cxnLst>
                <a:cxn ang="T8">
                  <a:pos x="T0" y="T1"/>
                </a:cxn>
                <a:cxn ang="T9">
                  <a:pos x="T2" y="T3"/>
                </a:cxn>
                <a:cxn ang="T10">
                  <a:pos x="T4" y="T5"/>
                </a:cxn>
                <a:cxn ang="T11">
                  <a:pos x="T6" y="T7"/>
                </a:cxn>
              </a:cxnLst>
              <a:rect l="T12" t="T13" r="T14" b="T15"/>
              <a:pathLst>
                <a:path w="63" h="192">
                  <a:moveTo>
                    <a:pt x="55" y="0"/>
                  </a:moveTo>
                  <a:cubicBezTo>
                    <a:pt x="59" y="28"/>
                    <a:pt x="63" y="56"/>
                    <a:pt x="55" y="84"/>
                  </a:cubicBezTo>
                  <a:cubicBezTo>
                    <a:pt x="47" y="112"/>
                    <a:pt x="14" y="153"/>
                    <a:pt x="7" y="171"/>
                  </a:cubicBezTo>
                  <a:cubicBezTo>
                    <a:pt x="0" y="189"/>
                    <a:pt x="5" y="190"/>
                    <a:pt x="10" y="192"/>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1" name="Freeform 348"/>
            <p:cNvSpPr>
              <a:spLocks/>
            </p:cNvSpPr>
            <p:nvPr/>
          </p:nvSpPr>
          <p:spPr bwMode="auto">
            <a:xfrm>
              <a:off x="6417" y="7137"/>
              <a:ext cx="120" cy="105"/>
            </a:xfrm>
            <a:custGeom>
              <a:avLst/>
              <a:gdLst>
                <a:gd name="T0" fmla="*/ 0 w 120"/>
                <a:gd name="T1" fmla="*/ 105 h 105"/>
                <a:gd name="T2" fmla="*/ 27 w 120"/>
                <a:gd name="T3" fmla="*/ 30 h 105"/>
                <a:gd name="T4" fmla="*/ 120 w 120"/>
                <a:gd name="T5" fmla="*/ 0 h 105"/>
                <a:gd name="T6" fmla="*/ 0 60000 65536"/>
                <a:gd name="T7" fmla="*/ 0 60000 65536"/>
                <a:gd name="T8" fmla="*/ 0 60000 65536"/>
                <a:gd name="T9" fmla="*/ 0 w 120"/>
                <a:gd name="T10" fmla="*/ 0 h 105"/>
                <a:gd name="T11" fmla="*/ 120 w 120"/>
                <a:gd name="T12" fmla="*/ 105 h 105"/>
              </a:gdLst>
              <a:ahLst/>
              <a:cxnLst>
                <a:cxn ang="T6">
                  <a:pos x="T0" y="T1"/>
                </a:cxn>
                <a:cxn ang="T7">
                  <a:pos x="T2" y="T3"/>
                </a:cxn>
                <a:cxn ang="T8">
                  <a:pos x="T4" y="T5"/>
                </a:cxn>
              </a:cxnLst>
              <a:rect l="T9" t="T10" r="T11" b="T12"/>
              <a:pathLst>
                <a:path w="120" h="105">
                  <a:moveTo>
                    <a:pt x="0" y="105"/>
                  </a:moveTo>
                  <a:cubicBezTo>
                    <a:pt x="3" y="76"/>
                    <a:pt x="7" y="47"/>
                    <a:pt x="27" y="30"/>
                  </a:cubicBezTo>
                  <a:cubicBezTo>
                    <a:pt x="47" y="13"/>
                    <a:pt x="83" y="6"/>
                    <a:pt x="12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2" name="Freeform 349"/>
            <p:cNvSpPr>
              <a:spLocks/>
            </p:cNvSpPr>
            <p:nvPr/>
          </p:nvSpPr>
          <p:spPr bwMode="auto">
            <a:xfrm>
              <a:off x="6186" y="7332"/>
              <a:ext cx="162" cy="150"/>
            </a:xfrm>
            <a:custGeom>
              <a:avLst/>
              <a:gdLst>
                <a:gd name="T0" fmla="*/ 162 w 162"/>
                <a:gd name="T1" fmla="*/ 0 h 150"/>
                <a:gd name="T2" fmla="*/ 63 w 162"/>
                <a:gd name="T3" fmla="*/ 99 h 150"/>
                <a:gd name="T4" fmla="*/ 0 w 162"/>
                <a:gd name="T5" fmla="*/ 150 h 150"/>
                <a:gd name="T6" fmla="*/ 0 60000 65536"/>
                <a:gd name="T7" fmla="*/ 0 60000 65536"/>
                <a:gd name="T8" fmla="*/ 0 60000 65536"/>
                <a:gd name="T9" fmla="*/ 0 w 162"/>
                <a:gd name="T10" fmla="*/ 0 h 150"/>
                <a:gd name="T11" fmla="*/ 162 w 162"/>
                <a:gd name="T12" fmla="*/ 150 h 150"/>
              </a:gdLst>
              <a:ahLst/>
              <a:cxnLst>
                <a:cxn ang="T6">
                  <a:pos x="T0" y="T1"/>
                </a:cxn>
                <a:cxn ang="T7">
                  <a:pos x="T2" y="T3"/>
                </a:cxn>
                <a:cxn ang="T8">
                  <a:pos x="T4" y="T5"/>
                </a:cxn>
              </a:cxnLst>
              <a:rect l="T9" t="T10" r="T11" b="T12"/>
              <a:pathLst>
                <a:path w="162" h="150">
                  <a:moveTo>
                    <a:pt x="162" y="0"/>
                  </a:moveTo>
                  <a:cubicBezTo>
                    <a:pt x="126" y="37"/>
                    <a:pt x="90" y="74"/>
                    <a:pt x="63" y="99"/>
                  </a:cubicBezTo>
                  <a:cubicBezTo>
                    <a:pt x="36" y="124"/>
                    <a:pt x="18" y="137"/>
                    <a:pt x="0" y="15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3" name="Freeform 350"/>
            <p:cNvSpPr>
              <a:spLocks/>
            </p:cNvSpPr>
            <p:nvPr/>
          </p:nvSpPr>
          <p:spPr bwMode="auto">
            <a:xfrm>
              <a:off x="6285" y="7203"/>
              <a:ext cx="186" cy="111"/>
            </a:xfrm>
            <a:custGeom>
              <a:avLst/>
              <a:gdLst>
                <a:gd name="T0" fmla="*/ 186 w 186"/>
                <a:gd name="T1" fmla="*/ 111 h 111"/>
                <a:gd name="T2" fmla="*/ 120 w 186"/>
                <a:gd name="T3" fmla="*/ 60 h 111"/>
                <a:gd name="T4" fmla="*/ 24 w 186"/>
                <a:gd name="T5" fmla="*/ 57 h 111"/>
                <a:gd name="T6" fmla="*/ 0 w 186"/>
                <a:gd name="T7" fmla="*/ 0 h 111"/>
                <a:gd name="T8" fmla="*/ 0 60000 65536"/>
                <a:gd name="T9" fmla="*/ 0 60000 65536"/>
                <a:gd name="T10" fmla="*/ 0 60000 65536"/>
                <a:gd name="T11" fmla="*/ 0 60000 65536"/>
                <a:gd name="T12" fmla="*/ 0 w 186"/>
                <a:gd name="T13" fmla="*/ 0 h 111"/>
                <a:gd name="T14" fmla="*/ 186 w 186"/>
                <a:gd name="T15" fmla="*/ 111 h 111"/>
              </a:gdLst>
              <a:ahLst/>
              <a:cxnLst>
                <a:cxn ang="T8">
                  <a:pos x="T0" y="T1"/>
                </a:cxn>
                <a:cxn ang="T9">
                  <a:pos x="T2" y="T3"/>
                </a:cxn>
                <a:cxn ang="T10">
                  <a:pos x="T4" y="T5"/>
                </a:cxn>
                <a:cxn ang="T11">
                  <a:pos x="T6" y="T7"/>
                </a:cxn>
              </a:cxnLst>
              <a:rect l="T12" t="T13" r="T14" b="T15"/>
              <a:pathLst>
                <a:path w="186" h="111">
                  <a:moveTo>
                    <a:pt x="186" y="111"/>
                  </a:moveTo>
                  <a:cubicBezTo>
                    <a:pt x="166" y="90"/>
                    <a:pt x="147" y="69"/>
                    <a:pt x="120" y="60"/>
                  </a:cubicBezTo>
                  <a:cubicBezTo>
                    <a:pt x="93" y="51"/>
                    <a:pt x="44" y="67"/>
                    <a:pt x="24" y="57"/>
                  </a:cubicBezTo>
                  <a:cubicBezTo>
                    <a:pt x="4" y="47"/>
                    <a:pt x="2" y="23"/>
                    <a:pt x="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4" name="Freeform 351"/>
            <p:cNvSpPr>
              <a:spLocks/>
            </p:cNvSpPr>
            <p:nvPr/>
          </p:nvSpPr>
          <p:spPr bwMode="auto">
            <a:xfrm>
              <a:off x="6572" y="7215"/>
              <a:ext cx="163" cy="129"/>
            </a:xfrm>
            <a:custGeom>
              <a:avLst/>
              <a:gdLst>
                <a:gd name="T0" fmla="*/ 1 w 163"/>
                <a:gd name="T1" fmla="*/ 129 h 129"/>
                <a:gd name="T2" fmla="*/ 22 w 163"/>
                <a:gd name="T3" fmla="*/ 78 h 129"/>
                <a:gd name="T4" fmla="*/ 136 w 163"/>
                <a:gd name="T5" fmla="*/ 48 h 129"/>
                <a:gd name="T6" fmla="*/ 163 w 163"/>
                <a:gd name="T7" fmla="*/ 0 h 129"/>
                <a:gd name="T8" fmla="*/ 0 60000 65536"/>
                <a:gd name="T9" fmla="*/ 0 60000 65536"/>
                <a:gd name="T10" fmla="*/ 0 60000 65536"/>
                <a:gd name="T11" fmla="*/ 0 60000 65536"/>
                <a:gd name="T12" fmla="*/ 0 w 163"/>
                <a:gd name="T13" fmla="*/ 0 h 129"/>
                <a:gd name="T14" fmla="*/ 163 w 163"/>
                <a:gd name="T15" fmla="*/ 129 h 129"/>
              </a:gdLst>
              <a:ahLst/>
              <a:cxnLst>
                <a:cxn ang="T8">
                  <a:pos x="T0" y="T1"/>
                </a:cxn>
                <a:cxn ang="T9">
                  <a:pos x="T2" y="T3"/>
                </a:cxn>
                <a:cxn ang="T10">
                  <a:pos x="T4" y="T5"/>
                </a:cxn>
                <a:cxn ang="T11">
                  <a:pos x="T6" y="T7"/>
                </a:cxn>
              </a:cxnLst>
              <a:rect l="T12" t="T13" r="T14" b="T15"/>
              <a:pathLst>
                <a:path w="163" h="129">
                  <a:moveTo>
                    <a:pt x="1" y="129"/>
                  </a:moveTo>
                  <a:cubicBezTo>
                    <a:pt x="0" y="110"/>
                    <a:pt x="0" y="91"/>
                    <a:pt x="22" y="78"/>
                  </a:cubicBezTo>
                  <a:cubicBezTo>
                    <a:pt x="44" y="65"/>
                    <a:pt x="113" y="61"/>
                    <a:pt x="136" y="48"/>
                  </a:cubicBezTo>
                  <a:cubicBezTo>
                    <a:pt x="159" y="35"/>
                    <a:pt x="161" y="17"/>
                    <a:pt x="163"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5" name="Freeform 352"/>
            <p:cNvSpPr>
              <a:spLocks/>
            </p:cNvSpPr>
            <p:nvPr/>
          </p:nvSpPr>
          <p:spPr bwMode="auto">
            <a:xfrm>
              <a:off x="6411" y="7425"/>
              <a:ext cx="63" cy="180"/>
            </a:xfrm>
            <a:custGeom>
              <a:avLst/>
              <a:gdLst>
                <a:gd name="T0" fmla="*/ 63 w 63"/>
                <a:gd name="T1" fmla="*/ 0 h 180"/>
                <a:gd name="T2" fmla="*/ 27 w 63"/>
                <a:gd name="T3" fmla="*/ 57 h 180"/>
                <a:gd name="T4" fmla="*/ 39 w 63"/>
                <a:gd name="T5" fmla="*/ 96 h 180"/>
                <a:gd name="T6" fmla="*/ 12 w 63"/>
                <a:gd name="T7" fmla="*/ 147 h 180"/>
                <a:gd name="T8" fmla="*/ 0 w 63"/>
                <a:gd name="T9" fmla="*/ 180 h 180"/>
                <a:gd name="T10" fmla="*/ 0 60000 65536"/>
                <a:gd name="T11" fmla="*/ 0 60000 65536"/>
                <a:gd name="T12" fmla="*/ 0 60000 65536"/>
                <a:gd name="T13" fmla="*/ 0 60000 65536"/>
                <a:gd name="T14" fmla="*/ 0 60000 65536"/>
                <a:gd name="T15" fmla="*/ 0 w 63"/>
                <a:gd name="T16" fmla="*/ 0 h 180"/>
                <a:gd name="T17" fmla="*/ 63 w 63"/>
                <a:gd name="T18" fmla="*/ 180 h 180"/>
              </a:gdLst>
              <a:ahLst/>
              <a:cxnLst>
                <a:cxn ang="T10">
                  <a:pos x="T0" y="T1"/>
                </a:cxn>
                <a:cxn ang="T11">
                  <a:pos x="T2" y="T3"/>
                </a:cxn>
                <a:cxn ang="T12">
                  <a:pos x="T4" y="T5"/>
                </a:cxn>
                <a:cxn ang="T13">
                  <a:pos x="T6" y="T7"/>
                </a:cxn>
                <a:cxn ang="T14">
                  <a:pos x="T8" y="T9"/>
                </a:cxn>
              </a:cxnLst>
              <a:rect l="T15" t="T16" r="T17" b="T18"/>
              <a:pathLst>
                <a:path w="63" h="180">
                  <a:moveTo>
                    <a:pt x="63" y="0"/>
                  </a:moveTo>
                  <a:cubicBezTo>
                    <a:pt x="47" y="20"/>
                    <a:pt x="31" y="41"/>
                    <a:pt x="27" y="57"/>
                  </a:cubicBezTo>
                  <a:cubicBezTo>
                    <a:pt x="23" y="73"/>
                    <a:pt x="41" y="81"/>
                    <a:pt x="39" y="96"/>
                  </a:cubicBezTo>
                  <a:cubicBezTo>
                    <a:pt x="37" y="111"/>
                    <a:pt x="18" y="133"/>
                    <a:pt x="12" y="147"/>
                  </a:cubicBezTo>
                  <a:cubicBezTo>
                    <a:pt x="6" y="161"/>
                    <a:pt x="3" y="170"/>
                    <a:pt x="0" y="18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6" name="Freeform 353"/>
            <p:cNvSpPr>
              <a:spLocks/>
            </p:cNvSpPr>
            <p:nvPr/>
          </p:nvSpPr>
          <p:spPr bwMode="auto">
            <a:xfrm>
              <a:off x="6203" y="7386"/>
              <a:ext cx="148" cy="147"/>
            </a:xfrm>
            <a:custGeom>
              <a:avLst/>
              <a:gdLst>
                <a:gd name="T0" fmla="*/ 148 w 148"/>
                <a:gd name="T1" fmla="*/ 0 h 147"/>
                <a:gd name="T2" fmla="*/ 106 w 148"/>
                <a:gd name="T3" fmla="*/ 57 h 147"/>
                <a:gd name="T4" fmla="*/ 16 w 148"/>
                <a:gd name="T5" fmla="*/ 99 h 147"/>
                <a:gd name="T6" fmla="*/ 10 w 148"/>
                <a:gd name="T7" fmla="*/ 147 h 147"/>
                <a:gd name="T8" fmla="*/ 0 60000 65536"/>
                <a:gd name="T9" fmla="*/ 0 60000 65536"/>
                <a:gd name="T10" fmla="*/ 0 60000 65536"/>
                <a:gd name="T11" fmla="*/ 0 60000 65536"/>
                <a:gd name="T12" fmla="*/ 0 w 148"/>
                <a:gd name="T13" fmla="*/ 0 h 147"/>
                <a:gd name="T14" fmla="*/ 148 w 148"/>
                <a:gd name="T15" fmla="*/ 147 h 147"/>
              </a:gdLst>
              <a:ahLst/>
              <a:cxnLst>
                <a:cxn ang="T8">
                  <a:pos x="T0" y="T1"/>
                </a:cxn>
                <a:cxn ang="T9">
                  <a:pos x="T2" y="T3"/>
                </a:cxn>
                <a:cxn ang="T10">
                  <a:pos x="T4" y="T5"/>
                </a:cxn>
                <a:cxn ang="T11">
                  <a:pos x="T6" y="T7"/>
                </a:cxn>
              </a:cxnLst>
              <a:rect l="T12" t="T13" r="T14" b="T15"/>
              <a:pathLst>
                <a:path w="148" h="147">
                  <a:moveTo>
                    <a:pt x="148" y="0"/>
                  </a:moveTo>
                  <a:cubicBezTo>
                    <a:pt x="138" y="20"/>
                    <a:pt x="128" y="41"/>
                    <a:pt x="106" y="57"/>
                  </a:cubicBezTo>
                  <a:cubicBezTo>
                    <a:pt x="84" y="73"/>
                    <a:pt x="32" y="84"/>
                    <a:pt x="16" y="99"/>
                  </a:cubicBezTo>
                  <a:cubicBezTo>
                    <a:pt x="0" y="114"/>
                    <a:pt x="5" y="130"/>
                    <a:pt x="10" y="147"/>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7" name="Freeform 354"/>
            <p:cNvSpPr>
              <a:spLocks/>
            </p:cNvSpPr>
            <p:nvPr/>
          </p:nvSpPr>
          <p:spPr bwMode="auto">
            <a:xfrm>
              <a:off x="6483" y="7158"/>
              <a:ext cx="168" cy="90"/>
            </a:xfrm>
            <a:custGeom>
              <a:avLst/>
              <a:gdLst>
                <a:gd name="T0" fmla="*/ 0 w 168"/>
                <a:gd name="T1" fmla="*/ 90 h 90"/>
                <a:gd name="T2" fmla="*/ 45 w 168"/>
                <a:gd name="T3" fmla="*/ 30 h 90"/>
                <a:gd name="T4" fmla="*/ 168 w 168"/>
                <a:gd name="T5" fmla="*/ 0 h 90"/>
                <a:gd name="T6" fmla="*/ 0 60000 65536"/>
                <a:gd name="T7" fmla="*/ 0 60000 65536"/>
                <a:gd name="T8" fmla="*/ 0 60000 65536"/>
                <a:gd name="T9" fmla="*/ 0 w 168"/>
                <a:gd name="T10" fmla="*/ 0 h 90"/>
                <a:gd name="T11" fmla="*/ 168 w 168"/>
                <a:gd name="T12" fmla="*/ 90 h 90"/>
              </a:gdLst>
              <a:ahLst/>
              <a:cxnLst>
                <a:cxn ang="T6">
                  <a:pos x="T0" y="T1"/>
                </a:cxn>
                <a:cxn ang="T7">
                  <a:pos x="T2" y="T3"/>
                </a:cxn>
                <a:cxn ang="T8">
                  <a:pos x="T4" y="T5"/>
                </a:cxn>
              </a:cxnLst>
              <a:rect l="T9" t="T10" r="T11" b="T12"/>
              <a:pathLst>
                <a:path w="168" h="90">
                  <a:moveTo>
                    <a:pt x="0" y="90"/>
                  </a:moveTo>
                  <a:cubicBezTo>
                    <a:pt x="8" y="67"/>
                    <a:pt x="17" y="45"/>
                    <a:pt x="45" y="30"/>
                  </a:cubicBezTo>
                  <a:cubicBezTo>
                    <a:pt x="73" y="15"/>
                    <a:pt x="120" y="7"/>
                    <a:pt x="168"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8" name="Freeform 355"/>
            <p:cNvSpPr>
              <a:spLocks/>
            </p:cNvSpPr>
            <p:nvPr/>
          </p:nvSpPr>
          <p:spPr bwMode="auto">
            <a:xfrm>
              <a:off x="6552" y="7370"/>
              <a:ext cx="168" cy="108"/>
            </a:xfrm>
            <a:custGeom>
              <a:avLst/>
              <a:gdLst>
                <a:gd name="T0" fmla="*/ 0 w 168"/>
                <a:gd name="T1" fmla="*/ 1 h 108"/>
                <a:gd name="T2" fmla="*/ 69 w 168"/>
                <a:gd name="T3" fmla="*/ 10 h 108"/>
                <a:gd name="T4" fmla="*/ 105 w 168"/>
                <a:gd name="T5" fmla="*/ 64 h 108"/>
                <a:gd name="T6" fmla="*/ 129 w 168"/>
                <a:gd name="T7" fmla="*/ 103 h 108"/>
                <a:gd name="T8" fmla="*/ 168 w 168"/>
                <a:gd name="T9" fmla="*/ 91 h 108"/>
                <a:gd name="T10" fmla="*/ 0 60000 65536"/>
                <a:gd name="T11" fmla="*/ 0 60000 65536"/>
                <a:gd name="T12" fmla="*/ 0 60000 65536"/>
                <a:gd name="T13" fmla="*/ 0 60000 65536"/>
                <a:gd name="T14" fmla="*/ 0 60000 65536"/>
                <a:gd name="T15" fmla="*/ 0 w 168"/>
                <a:gd name="T16" fmla="*/ 0 h 108"/>
                <a:gd name="T17" fmla="*/ 168 w 168"/>
                <a:gd name="T18" fmla="*/ 108 h 108"/>
              </a:gdLst>
              <a:ahLst/>
              <a:cxnLst>
                <a:cxn ang="T10">
                  <a:pos x="T0" y="T1"/>
                </a:cxn>
                <a:cxn ang="T11">
                  <a:pos x="T2" y="T3"/>
                </a:cxn>
                <a:cxn ang="T12">
                  <a:pos x="T4" y="T5"/>
                </a:cxn>
                <a:cxn ang="T13">
                  <a:pos x="T6" y="T7"/>
                </a:cxn>
                <a:cxn ang="T14">
                  <a:pos x="T8" y="T9"/>
                </a:cxn>
              </a:cxnLst>
              <a:rect l="T15" t="T16" r="T17" b="T18"/>
              <a:pathLst>
                <a:path w="168" h="108">
                  <a:moveTo>
                    <a:pt x="0" y="1"/>
                  </a:moveTo>
                  <a:cubicBezTo>
                    <a:pt x="26" y="0"/>
                    <a:pt x="52" y="0"/>
                    <a:pt x="69" y="10"/>
                  </a:cubicBezTo>
                  <a:cubicBezTo>
                    <a:pt x="86" y="20"/>
                    <a:pt x="95" y="49"/>
                    <a:pt x="105" y="64"/>
                  </a:cubicBezTo>
                  <a:cubicBezTo>
                    <a:pt x="115" y="79"/>
                    <a:pt x="118" y="98"/>
                    <a:pt x="129" y="103"/>
                  </a:cubicBezTo>
                  <a:cubicBezTo>
                    <a:pt x="140" y="108"/>
                    <a:pt x="161" y="93"/>
                    <a:pt x="168" y="9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49" name="Group 356"/>
          <p:cNvGrpSpPr>
            <a:grpSpLocks/>
          </p:cNvGrpSpPr>
          <p:nvPr/>
        </p:nvGrpSpPr>
        <p:grpSpPr bwMode="auto">
          <a:xfrm>
            <a:off x="2759075" y="4856163"/>
            <a:ext cx="417513" cy="303212"/>
            <a:chOff x="6186" y="7137"/>
            <a:chExt cx="657" cy="477"/>
          </a:xfrm>
        </p:grpSpPr>
        <p:sp>
          <p:nvSpPr>
            <p:cNvPr id="150" name="Freeform 357"/>
            <p:cNvSpPr>
              <a:spLocks/>
            </p:cNvSpPr>
            <p:nvPr/>
          </p:nvSpPr>
          <p:spPr bwMode="auto">
            <a:xfrm>
              <a:off x="6566" y="7404"/>
              <a:ext cx="40" cy="210"/>
            </a:xfrm>
            <a:custGeom>
              <a:avLst/>
              <a:gdLst>
                <a:gd name="T0" fmla="*/ 22 w 40"/>
                <a:gd name="T1" fmla="*/ 0 h 210"/>
                <a:gd name="T2" fmla="*/ 31 w 40"/>
                <a:gd name="T3" fmla="*/ 72 h 210"/>
                <a:gd name="T4" fmla="*/ 1 w 40"/>
                <a:gd name="T5" fmla="*/ 141 h 210"/>
                <a:gd name="T6" fmla="*/ 40 w 40"/>
                <a:gd name="T7" fmla="*/ 210 h 210"/>
                <a:gd name="T8" fmla="*/ 0 60000 65536"/>
                <a:gd name="T9" fmla="*/ 0 60000 65536"/>
                <a:gd name="T10" fmla="*/ 0 60000 65536"/>
                <a:gd name="T11" fmla="*/ 0 60000 65536"/>
                <a:gd name="T12" fmla="*/ 0 w 40"/>
                <a:gd name="T13" fmla="*/ 0 h 210"/>
                <a:gd name="T14" fmla="*/ 40 w 40"/>
                <a:gd name="T15" fmla="*/ 210 h 210"/>
              </a:gdLst>
              <a:ahLst/>
              <a:cxnLst>
                <a:cxn ang="T8">
                  <a:pos x="T0" y="T1"/>
                </a:cxn>
                <a:cxn ang="T9">
                  <a:pos x="T2" y="T3"/>
                </a:cxn>
                <a:cxn ang="T10">
                  <a:pos x="T4" y="T5"/>
                </a:cxn>
                <a:cxn ang="T11">
                  <a:pos x="T6" y="T7"/>
                </a:cxn>
              </a:cxnLst>
              <a:rect l="T12" t="T13" r="T14" b="T15"/>
              <a:pathLst>
                <a:path w="40" h="210">
                  <a:moveTo>
                    <a:pt x="22" y="0"/>
                  </a:moveTo>
                  <a:cubicBezTo>
                    <a:pt x="28" y="24"/>
                    <a:pt x="34" y="49"/>
                    <a:pt x="31" y="72"/>
                  </a:cubicBezTo>
                  <a:cubicBezTo>
                    <a:pt x="28" y="95"/>
                    <a:pt x="0" y="118"/>
                    <a:pt x="1" y="141"/>
                  </a:cubicBezTo>
                  <a:cubicBezTo>
                    <a:pt x="2" y="164"/>
                    <a:pt x="21" y="187"/>
                    <a:pt x="40" y="21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1" name="Freeform 358"/>
            <p:cNvSpPr>
              <a:spLocks/>
            </p:cNvSpPr>
            <p:nvPr/>
          </p:nvSpPr>
          <p:spPr bwMode="auto">
            <a:xfrm>
              <a:off x="6672" y="7266"/>
              <a:ext cx="171" cy="138"/>
            </a:xfrm>
            <a:custGeom>
              <a:avLst/>
              <a:gdLst>
                <a:gd name="T0" fmla="*/ 0 w 171"/>
                <a:gd name="T1" fmla="*/ 138 h 138"/>
                <a:gd name="T2" fmla="*/ 30 w 171"/>
                <a:gd name="T3" fmla="*/ 69 h 138"/>
                <a:gd name="T4" fmla="*/ 171 w 171"/>
                <a:gd name="T5" fmla="*/ 0 h 138"/>
                <a:gd name="T6" fmla="*/ 0 60000 65536"/>
                <a:gd name="T7" fmla="*/ 0 60000 65536"/>
                <a:gd name="T8" fmla="*/ 0 60000 65536"/>
                <a:gd name="T9" fmla="*/ 0 w 171"/>
                <a:gd name="T10" fmla="*/ 0 h 138"/>
                <a:gd name="T11" fmla="*/ 171 w 171"/>
                <a:gd name="T12" fmla="*/ 138 h 138"/>
              </a:gdLst>
              <a:ahLst/>
              <a:cxnLst>
                <a:cxn ang="T6">
                  <a:pos x="T0" y="T1"/>
                </a:cxn>
                <a:cxn ang="T7">
                  <a:pos x="T2" y="T3"/>
                </a:cxn>
                <a:cxn ang="T8">
                  <a:pos x="T4" y="T5"/>
                </a:cxn>
              </a:cxnLst>
              <a:rect l="T9" t="T10" r="T11" b="T12"/>
              <a:pathLst>
                <a:path w="171" h="138">
                  <a:moveTo>
                    <a:pt x="0" y="138"/>
                  </a:moveTo>
                  <a:cubicBezTo>
                    <a:pt x="1" y="115"/>
                    <a:pt x="2" y="92"/>
                    <a:pt x="30" y="69"/>
                  </a:cubicBezTo>
                  <a:cubicBezTo>
                    <a:pt x="58" y="46"/>
                    <a:pt x="148" y="11"/>
                    <a:pt x="171"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2" name="Freeform 359"/>
            <p:cNvSpPr>
              <a:spLocks/>
            </p:cNvSpPr>
            <p:nvPr/>
          </p:nvSpPr>
          <p:spPr bwMode="auto">
            <a:xfrm>
              <a:off x="6534" y="7152"/>
              <a:ext cx="72" cy="195"/>
            </a:xfrm>
            <a:custGeom>
              <a:avLst/>
              <a:gdLst>
                <a:gd name="T0" fmla="*/ 0 w 72"/>
                <a:gd name="T1" fmla="*/ 195 h 195"/>
                <a:gd name="T2" fmla="*/ 30 w 72"/>
                <a:gd name="T3" fmla="*/ 114 h 195"/>
                <a:gd name="T4" fmla="*/ 60 w 72"/>
                <a:gd name="T5" fmla="*/ 57 h 195"/>
                <a:gd name="T6" fmla="*/ 72 w 72"/>
                <a:gd name="T7" fmla="*/ 0 h 195"/>
                <a:gd name="T8" fmla="*/ 0 60000 65536"/>
                <a:gd name="T9" fmla="*/ 0 60000 65536"/>
                <a:gd name="T10" fmla="*/ 0 60000 65536"/>
                <a:gd name="T11" fmla="*/ 0 60000 65536"/>
                <a:gd name="T12" fmla="*/ 0 w 72"/>
                <a:gd name="T13" fmla="*/ 0 h 195"/>
                <a:gd name="T14" fmla="*/ 72 w 72"/>
                <a:gd name="T15" fmla="*/ 195 h 195"/>
              </a:gdLst>
              <a:ahLst/>
              <a:cxnLst>
                <a:cxn ang="T8">
                  <a:pos x="T0" y="T1"/>
                </a:cxn>
                <a:cxn ang="T9">
                  <a:pos x="T2" y="T3"/>
                </a:cxn>
                <a:cxn ang="T10">
                  <a:pos x="T4" y="T5"/>
                </a:cxn>
                <a:cxn ang="T11">
                  <a:pos x="T6" y="T7"/>
                </a:cxn>
              </a:cxnLst>
              <a:rect l="T12" t="T13" r="T14" b="T15"/>
              <a:pathLst>
                <a:path w="72" h="195">
                  <a:moveTo>
                    <a:pt x="0" y="195"/>
                  </a:moveTo>
                  <a:cubicBezTo>
                    <a:pt x="10" y="166"/>
                    <a:pt x="20" y="137"/>
                    <a:pt x="30" y="114"/>
                  </a:cubicBezTo>
                  <a:cubicBezTo>
                    <a:pt x="40" y="91"/>
                    <a:pt x="53" y="76"/>
                    <a:pt x="60" y="57"/>
                  </a:cubicBezTo>
                  <a:cubicBezTo>
                    <a:pt x="67" y="38"/>
                    <a:pt x="69" y="19"/>
                    <a:pt x="72"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3" name="Freeform 360"/>
            <p:cNvSpPr>
              <a:spLocks/>
            </p:cNvSpPr>
            <p:nvPr/>
          </p:nvSpPr>
          <p:spPr bwMode="auto">
            <a:xfrm>
              <a:off x="6327" y="7384"/>
              <a:ext cx="150" cy="186"/>
            </a:xfrm>
            <a:custGeom>
              <a:avLst/>
              <a:gdLst>
                <a:gd name="T0" fmla="*/ 144 w 150"/>
                <a:gd name="T1" fmla="*/ 2 h 186"/>
                <a:gd name="T2" fmla="*/ 129 w 150"/>
                <a:gd name="T3" fmla="*/ 14 h 186"/>
                <a:gd name="T4" fmla="*/ 18 w 150"/>
                <a:gd name="T5" fmla="*/ 89 h 186"/>
                <a:gd name="T6" fmla="*/ 18 w 150"/>
                <a:gd name="T7" fmla="*/ 170 h 186"/>
                <a:gd name="T8" fmla="*/ 3 w 150"/>
                <a:gd name="T9" fmla="*/ 185 h 186"/>
                <a:gd name="T10" fmla="*/ 0 60000 65536"/>
                <a:gd name="T11" fmla="*/ 0 60000 65536"/>
                <a:gd name="T12" fmla="*/ 0 60000 65536"/>
                <a:gd name="T13" fmla="*/ 0 60000 65536"/>
                <a:gd name="T14" fmla="*/ 0 60000 65536"/>
                <a:gd name="T15" fmla="*/ 0 w 150"/>
                <a:gd name="T16" fmla="*/ 0 h 186"/>
                <a:gd name="T17" fmla="*/ 150 w 150"/>
                <a:gd name="T18" fmla="*/ 186 h 186"/>
              </a:gdLst>
              <a:ahLst/>
              <a:cxnLst>
                <a:cxn ang="T10">
                  <a:pos x="T0" y="T1"/>
                </a:cxn>
                <a:cxn ang="T11">
                  <a:pos x="T2" y="T3"/>
                </a:cxn>
                <a:cxn ang="T12">
                  <a:pos x="T4" y="T5"/>
                </a:cxn>
                <a:cxn ang="T13">
                  <a:pos x="T6" y="T7"/>
                </a:cxn>
                <a:cxn ang="T14">
                  <a:pos x="T8" y="T9"/>
                </a:cxn>
              </a:cxnLst>
              <a:rect l="T15" t="T16" r="T17" b="T18"/>
              <a:pathLst>
                <a:path w="150" h="186">
                  <a:moveTo>
                    <a:pt x="144" y="2"/>
                  </a:moveTo>
                  <a:cubicBezTo>
                    <a:pt x="147" y="1"/>
                    <a:pt x="150" y="0"/>
                    <a:pt x="129" y="14"/>
                  </a:cubicBezTo>
                  <a:cubicBezTo>
                    <a:pt x="108" y="28"/>
                    <a:pt x="36" y="63"/>
                    <a:pt x="18" y="89"/>
                  </a:cubicBezTo>
                  <a:cubicBezTo>
                    <a:pt x="0" y="115"/>
                    <a:pt x="20" y="154"/>
                    <a:pt x="18" y="170"/>
                  </a:cubicBezTo>
                  <a:cubicBezTo>
                    <a:pt x="16" y="186"/>
                    <a:pt x="9" y="185"/>
                    <a:pt x="3" y="185"/>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4" name="Freeform 361"/>
            <p:cNvSpPr>
              <a:spLocks/>
            </p:cNvSpPr>
            <p:nvPr/>
          </p:nvSpPr>
          <p:spPr bwMode="auto">
            <a:xfrm>
              <a:off x="6464" y="7392"/>
              <a:ext cx="63" cy="192"/>
            </a:xfrm>
            <a:custGeom>
              <a:avLst/>
              <a:gdLst>
                <a:gd name="T0" fmla="*/ 55 w 63"/>
                <a:gd name="T1" fmla="*/ 0 h 192"/>
                <a:gd name="T2" fmla="*/ 55 w 63"/>
                <a:gd name="T3" fmla="*/ 84 h 192"/>
                <a:gd name="T4" fmla="*/ 7 w 63"/>
                <a:gd name="T5" fmla="*/ 171 h 192"/>
                <a:gd name="T6" fmla="*/ 10 w 63"/>
                <a:gd name="T7" fmla="*/ 192 h 192"/>
                <a:gd name="T8" fmla="*/ 0 60000 65536"/>
                <a:gd name="T9" fmla="*/ 0 60000 65536"/>
                <a:gd name="T10" fmla="*/ 0 60000 65536"/>
                <a:gd name="T11" fmla="*/ 0 60000 65536"/>
                <a:gd name="T12" fmla="*/ 0 w 63"/>
                <a:gd name="T13" fmla="*/ 0 h 192"/>
                <a:gd name="T14" fmla="*/ 63 w 63"/>
                <a:gd name="T15" fmla="*/ 192 h 192"/>
              </a:gdLst>
              <a:ahLst/>
              <a:cxnLst>
                <a:cxn ang="T8">
                  <a:pos x="T0" y="T1"/>
                </a:cxn>
                <a:cxn ang="T9">
                  <a:pos x="T2" y="T3"/>
                </a:cxn>
                <a:cxn ang="T10">
                  <a:pos x="T4" y="T5"/>
                </a:cxn>
                <a:cxn ang="T11">
                  <a:pos x="T6" y="T7"/>
                </a:cxn>
              </a:cxnLst>
              <a:rect l="T12" t="T13" r="T14" b="T15"/>
              <a:pathLst>
                <a:path w="63" h="192">
                  <a:moveTo>
                    <a:pt x="55" y="0"/>
                  </a:moveTo>
                  <a:cubicBezTo>
                    <a:pt x="59" y="28"/>
                    <a:pt x="63" y="56"/>
                    <a:pt x="55" y="84"/>
                  </a:cubicBezTo>
                  <a:cubicBezTo>
                    <a:pt x="47" y="112"/>
                    <a:pt x="14" y="153"/>
                    <a:pt x="7" y="171"/>
                  </a:cubicBezTo>
                  <a:cubicBezTo>
                    <a:pt x="0" y="189"/>
                    <a:pt x="5" y="190"/>
                    <a:pt x="10" y="192"/>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5" name="Freeform 362"/>
            <p:cNvSpPr>
              <a:spLocks/>
            </p:cNvSpPr>
            <p:nvPr/>
          </p:nvSpPr>
          <p:spPr bwMode="auto">
            <a:xfrm>
              <a:off x="6417" y="7137"/>
              <a:ext cx="120" cy="105"/>
            </a:xfrm>
            <a:custGeom>
              <a:avLst/>
              <a:gdLst>
                <a:gd name="T0" fmla="*/ 0 w 120"/>
                <a:gd name="T1" fmla="*/ 105 h 105"/>
                <a:gd name="T2" fmla="*/ 27 w 120"/>
                <a:gd name="T3" fmla="*/ 30 h 105"/>
                <a:gd name="T4" fmla="*/ 120 w 120"/>
                <a:gd name="T5" fmla="*/ 0 h 105"/>
                <a:gd name="T6" fmla="*/ 0 60000 65536"/>
                <a:gd name="T7" fmla="*/ 0 60000 65536"/>
                <a:gd name="T8" fmla="*/ 0 60000 65536"/>
                <a:gd name="T9" fmla="*/ 0 w 120"/>
                <a:gd name="T10" fmla="*/ 0 h 105"/>
                <a:gd name="T11" fmla="*/ 120 w 120"/>
                <a:gd name="T12" fmla="*/ 105 h 105"/>
              </a:gdLst>
              <a:ahLst/>
              <a:cxnLst>
                <a:cxn ang="T6">
                  <a:pos x="T0" y="T1"/>
                </a:cxn>
                <a:cxn ang="T7">
                  <a:pos x="T2" y="T3"/>
                </a:cxn>
                <a:cxn ang="T8">
                  <a:pos x="T4" y="T5"/>
                </a:cxn>
              </a:cxnLst>
              <a:rect l="T9" t="T10" r="T11" b="T12"/>
              <a:pathLst>
                <a:path w="120" h="105">
                  <a:moveTo>
                    <a:pt x="0" y="105"/>
                  </a:moveTo>
                  <a:cubicBezTo>
                    <a:pt x="3" y="76"/>
                    <a:pt x="7" y="47"/>
                    <a:pt x="27" y="30"/>
                  </a:cubicBezTo>
                  <a:cubicBezTo>
                    <a:pt x="47" y="13"/>
                    <a:pt x="83" y="6"/>
                    <a:pt x="12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6" name="Freeform 363"/>
            <p:cNvSpPr>
              <a:spLocks/>
            </p:cNvSpPr>
            <p:nvPr/>
          </p:nvSpPr>
          <p:spPr bwMode="auto">
            <a:xfrm>
              <a:off x="6186" y="7332"/>
              <a:ext cx="162" cy="150"/>
            </a:xfrm>
            <a:custGeom>
              <a:avLst/>
              <a:gdLst>
                <a:gd name="T0" fmla="*/ 162 w 162"/>
                <a:gd name="T1" fmla="*/ 0 h 150"/>
                <a:gd name="T2" fmla="*/ 63 w 162"/>
                <a:gd name="T3" fmla="*/ 99 h 150"/>
                <a:gd name="T4" fmla="*/ 0 w 162"/>
                <a:gd name="T5" fmla="*/ 150 h 150"/>
                <a:gd name="T6" fmla="*/ 0 60000 65536"/>
                <a:gd name="T7" fmla="*/ 0 60000 65536"/>
                <a:gd name="T8" fmla="*/ 0 60000 65536"/>
                <a:gd name="T9" fmla="*/ 0 w 162"/>
                <a:gd name="T10" fmla="*/ 0 h 150"/>
                <a:gd name="T11" fmla="*/ 162 w 162"/>
                <a:gd name="T12" fmla="*/ 150 h 150"/>
              </a:gdLst>
              <a:ahLst/>
              <a:cxnLst>
                <a:cxn ang="T6">
                  <a:pos x="T0" y="T1"/>
                </a:cxn>
                <a:cxn ang="T7">
                  <a:pos x="T2" y="T3"/>
                </a:cxn>
                <a:cxn ang="T8">
                  <a:pos x="T4" y="T5"/>
                </a:cxn>
              </a:cxnLst>
              <a:rect l="T9" t="T10" r="T11" b="T12"/>
              <a:pathLst>
                <a:path w="162" h="150">
                  <a:moveTo>
                    <a:pt x="162" y="0"/>
                  </a:moveTo>
                  <a:cubicBezTo>
                    <a:pt x="126" y="37"/>
                    <a:pt x="90" y="74"/>
                    <a:pt x="63" y="99"/>
                  </a:cubicBezTo>
                  <a:cubicBezTo>
                    <a:pt x="36" y="124"/>
                    <a:pt x="18" y="137"/>
                    <a:pt x="0" y="15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7" name="Freeform 364"/>
            <p:cNvSpPr>
              <a:spLocks/>
            </p:cNvSpPr>
            <p:nvPr/>
          </p:nvSpPr>
          <p:spPr bwMode="auto">
            <a:xfrm>
              <a:off x="6285" y="7203"/>
              <a:ext cx="186" cy="111"/>
            </a:xfrm>
            <a:custGeom>
              <a:avLst/>
              <a:gdLst>
                <a:gd name="T0" fmla="*/ 186 w 186"/>
                <a:gd name="T1" fmla="*/ 111 h 111"/>
                <a:gd name="T2" fmla="*/ 120 w 186"/>
                <a:gd name="T3" fmla="*/ 60 h 111"/>
                <a:gd name="T4" fmla="*/ 24 w 186"/>
                <a:gd name="T5" fmla="*/ 57 h 111"/>
                <a:gd name="T6" fmla="*/ 0 w 186"/>
                <a:gd name="T7" fmla="*/ 0 h 111"/>
                <a:gd name="T8" fmla="*/ 0 60000 65536"/>
                <a:gd name="T9" fmla="*/ 0 60000 65536"/>
                <a:gd name="T10" fmla="*/ 0 60000 65536"/>
                <a:gd name="T11" fmla="*/ 0 60000 65536"/>
                <a:gd name="T12" fmla="*/ 0 w 186"/>
                <a:gd name="T13" fmla="*/ 0 h 111"/>
                <a:gd name="T14" fmla="*/ 186 w 186"/>
                <a:gd name="T15" fmla="*/ 111 h 111"/>
              </a:gdLst>
              <a:ahLst/>
              <a:cxnLst>
                <a:cxn ang="T8">
                  <a:pos x="T0" y="T1"/>
                </a:cxn>
                <a:cxn ang="T9">
                  <a:pos x="T2" y="T3"/>
                </a:cxn>
                <a:cxn ang="T10">
                  <a:pos x="T4" y="T5"/>
                </a:cxn>
                <a:cxn ang="T11">
                  <a:pos x="T6" y="T7"/>
                </a:cxn>
              </a:cxnLst>
              <a:rect l="T12" t="T13" r="T14" b="T15"/>
              <a:pathLst>
                <a:path w="186" h="111">
                  <a:moveTo>
                    <a:pt x="186" y="111"/>
                  </a:moveTo>
                  <a:cubicBezTo>
                    <a:pt x="166" y="90"/>
                    <a:pt x="147" y="69"/>
                    <a:pt x="120" y="60"/>
                  </a:cubicBezTo>
                  <a:cubicBezTo>
                    <a:pt x="93" y="51"/>
                    <a:pt x="44" y="67"/>
                    <a:pt x="24" y="57"/>
                  </a:cubicBezTo>
                  <a:cubicBezTo>
                    <a:pt x="4" y="47"/>
                    <a:pt x="2" y="23"/>
                    <a:pt x="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8" name="Freeform 365"/>
            <p:cNvSpPr>
              <a:spLocks/>
            </p:cNvSpPr>
            <p:nvPr/>
          </p:nvSpPr>
          <p:spPr bwMode="auto">
            <a:xfrm>
              <a:off x="6572" y="7215"/>
              <a:ext cx="163" cy="129"/>
            </a:xfrm>
            <a:custGeom>
              <a:avLst/>
              <a:gdLst>
                <a:gd name="T0" fmla="*/ 1 w 163"/>
                <a:gd name="T1" fmla="*/ 129 h 129"/>
                <a:gd name="T2" fmla="*/ 22 w 163"/>
                <a:gd name="T3" fmla="*/ 78 h 129"/>
                <a:gd name="T4" fmla="*/ 136 w 163"/>
                <a:gd name="T5" fmla="*/ 48 h 129"/>
                <a:gd name="T6" fmla="*/ 163 w 163"/>
                <a:gd name="T7" fmla="*/ 0 h 129"/>
                <a:gd name="T8" fmla="*/ 0 60000 65536"/>
                <a:gd name="T9" fmla="*/ 0 60000 65536"/>
                <a:gd name="T10" fmla="*/ 0 60000 65536"/>
                <a:gd name="T11" fmla="*/ 0 60000 65536"/>
                <a:gd name="T12" fmla="*/ 0 w 163"/>
                <a:gd name="T13" fmla="*/ 0 h 129"/>
                <a:gd name="T14" fmla="*/ 163 w 163"/>
                <a:gd name="T15" fmla="*/ 129 h 129"/>
              </a:gdLst>
              <a:ahLst/>
              <a:cxnLst>
                <a:cxn ang="T8">
                  <a:pos x="T0" y="T1"/>
                </a:cxn>
                <a:cxn ang="T9">
                  <a:pos x="T2" y="T3"/>
                </a:cxn>
                <a:cxn ang="T10">
                  <a:pos x="T4" y="T5"/>
                </a:cxn>
                <a:cxn ang="T11">
                  <a:pos x="T6" y="T7"/>
                </a:cxn>
              </a:cxnLst>
              <a:rect l="T12" t="T13" r="T14" b="T15"/>
              <a:pathLst>
                <a:path w="163" h="129">
                  <a:moveTo>
                    <a:pt x="1" y="129"/>
                  </a:moveTo>
                  <a:cubicBezTo>
                    <a:pt x="0" y="110"/>
                    <a:pt x="0" y="91"/>
                    <a:pt x="22" y="78"/>
                  </a:cubicBezTo>
                  <a:cubicBezTo>
                    <a:pt x="44" y="65"/>
                    <a:pt x="113" y="61"/>
                    <a:pt x="136" y="48"/>
                  </a:cubicBezTo>
                  <a:cubicBezTo>
                    <a:pt x="159" y="35"/>
                    <a:pt x="161" y="17"/>
                    <a:pt x="163"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9" name="Freeform 366"/>
            <p:cNvSpPr>
              <a:spLocks/>
            </p:cNvSpPr>
            <p:nvPr/>
          </p:nvSpPr>
          <p:spPr bwMode="auto">
            <a:xfrm>
              <a:off x="6411" y="7425"/>
              <a:ext cx="63" cy="180"/>
            </a:xfrm>
            <a:custGeom>
              <a:avLst/>
              <a:gdLst>
                <a:gd name="T0" fmla="*/ 63 w 63"/>
                <a:gd name="T1" fmla="*/ 0 h 180"/>
                <a:gd name="T2" fmla="*/ 27 w 63"/>
                <a:gd name="T3" fmla="*/ 57 h 180"/>
                <a:gd name="T4" fmla="*/ 39 w 63"/>
                <a:gd name="T5" fmla="*/ 96 h 180"/>
                <a:gd name="T6" fmla="*/ 12 w 63"/>
                <a:gd name="T7" fmla="*/ 147 h 180"/>
                <a:gd name="T8" fmla="*/ 0 w 63"/>
                <a:gd name="T9" fmla="*/ 180 h 180"/>
                <a:gd name="T10" fmla="*/ 0 60000 65536"/>
                <a:gd name="T11" fmla="*/ 0 60000 65536"/>
                <a:gd name="T12" fmla="*/ 0 60000 65536"/>
                <a:gd name="T13" fmla="*/ 0 60000 65536"/>
                <a:gd name="T14" fmla="*/ 0 60000 65536"/>
                <a:gd name="T15" fmla="*/ 0 w 63"/>
                <a:gd name="T16" fmla="*/ 0 h 180"/>
                <a:gd name="T17" fmla="*/ 63 w 63"/>
                <a:gd name="T18" fmla="*/ 180 h 180"/>
              </a:gdLst>
              <a:ahLst/>
              <a:cxnLst>
                <a:cxn ang="T10">
                  <a:pos x="T0" y="T1"/>
                </a:cxn>
                <a:cxn ang="T11">
                  <a:pos x="T2" y="T3"/>
                </a:cxn>
                <a:cxn ang="T12">
                  <a:pos x="T4" y="T5"/>
                </a:cxn>
                <a:cxn ang="T13">
                  <a:pos x="T6" y="T7"/>
                </a:cxn>
                <a:cxn ang="T14">
                  <a:pos x="T8" y="T9"/>
                </a:cxn>
              </a:cxnLst>
              <a:rect l="T15" t="T16" r="T17" b="T18"/>
              <a:pathLst>
                <a:path w="63" h="180">
                  <a:moveTo>
                    <a:pt x="63" y="0"/>
                  </a:moveTo>
                  <a:cubicBezTo>
                    <a:pt x="47" y="20"/>
                    <a:pt x="31" y="41"/>
                    <a:pt x="27" y="57"/>
                  </a:cubicBezTo>
                  <a:cubicBezTo>
                    <a:pt x="23" y="73"/>
                    <a:pt x="41" y="81"/>
                    <a:pt x="39" y="96"/>
                  </a:cubicBezTo>
                  <a:cubicBezTo>
                    <a:pt x="37" y="111"/>
                    <a:pt x="18" y="133"/>
                    <a:pt x="12" y="147"/>
                  </a:cubicBezTo>
                  <a:cubicBezTo>
                    <a:pt x="6" y="161"/>
                    <a:pt x="3" y="170"/>
                    <a:pt x="0" y="18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0" name="Freeform 367"/>
            <p:cNvSpPr>
              <a:spLocks/>
            </p:cNvSpPr>
            <p:nvPr/>
          </p:nvSpPr>
          <p:spPr bwMode="auto">
            <a:xfrm>
              <a:off x="6203" y="7386"/>
              <a:ext cx="148" cy="147"/>
            </a:xfrm>
            <a:custGeom>
              <a:avLst/>
              <a:gdLst>
                <a:gd name="T0" fmla="*/ 148 w 148"/>
                <a:gd name="T1" fmla="*/ 0 h 147"/>
                <a:gd name="T2" fmla="*/ 106 w 148"/>
                <a:gd name="T3" fmla="*/ 57 h 147"/>
                <a:gd name="T4" fmla="*/ 16 w 148"/>
                <a:gd name="T5" fmla="*/ 99 h 147"/>
                <a:gd name="T6" fmla="*/ 10 w 148"/>
                <a:gd name="T7" fmla="*/ 147 h 147"/>
                <a:gd name="T8" fmla="*/ 0 60000 65536"/>
                <a:gd name="T9" fmla="*/ 0 60000 65536"/>
                <a:gd name="T10" fmla="*/ 0 60000 65536"/>
                <a:gd name="T11" fmla="*/ 0 60000 65536"/>
                <a:gd name="T12" fmla="*/ 0 w 148"/>
                <a:gd name="T13" fmla="*/ 0 h 147"/>
                <a:gd name="T14" fmla="*/ 148 w 148"/>
                <a:gd name="T15" fmla="*/ 147 h 147"/>
              </a:gdLst>
              <a:ahLst/>
              <a:cxnLst>
                <a:cxn ang="T8">
                  <a:pos x="T0" y="T1"/>
                </a:cxn>
                <a:cxn ang="T9">
                  <a:pos x="T2" y="T3"/>
                </a:cxn>
                <a:cxn ang="T10">
                  <a:pos x="T4" y="T5"/>
                </a:cxn>
                <a:cxn ang="T11">
                  <a:pos x="T6" y="T7"/>
                </a:cxn>
              </a:cxnLst>
              <a:rect l="T12" t="T13" r="T14" b="T15"/>
              <a:pathLst>
                <a:path w="148" h="147">
                  <a:moveTo>
                    <a:pt x="148" y="0"/>
                  </a:moveTo>
                  <a:cubicBezTo>
                    <a:pt x="138" y="20"/>
                    <a:pt x="128" y="41"/>
                    <a:pt x="106" y="57"/>
                  </a:cubicBezTo>
                  <a:cubicBezTo>
                    <a:pt x="84" y="73"/>
                    <a:pt x="32" y="84"/>
                    <a:pt x="16" y="99"/>
                  </a:cubicBezTo>
                  <a:cubicBezTo>
                    <a:pt x="0" y="114"/>
                    <a:pt x="5" y="130"/>
                    <a:pt x="10" y="147"/>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 name="Freeform 368"/>
            <p:cNvSpPr>
              <a:spLocks/>
            </p:cNvSpPr>
            <p:nvPr/>
          </p:nvSpPr>
          <p:spPr bwMode="auto">
            <a:xfrm>
              <a:off x="6483" y="7158"/>
              <a:ext cx="168" cy="90"/>
            </a:xfrm>
            <a:custGeom>
              <a:avLst/>
              <a:gdLst>
                <a:gd name="T0" fmla="*/ 0 w 168"/>
                <a:gd name="T1" fmla="*/ 90 h 90"/>
                <a:gd name="T2" fmla="*/ 45 w 168"/>
                <a:gd name="T3" fmla="*/ 30 h 90"/>
                <a:gd name="T4" fmla="*/ 168 w 168"/>
                <a:gd name="T5" fmla="*/ 0 h 90"/>
                <a:gd name="T6" fmla="*/ 0 60000 65536"/>
                <a:gd name="T7" fmla="*/ 0 60000 65536"/>
                <a:gd name="T8" fmla="*/ 0 60000 65536"/>
                <a:gd name="T9" fmla="*/ 0 w 168"/>
                <a:gd name="T10" fmla="*/ 0 h 90"/>
                <a:gd name="T11" fmla="*/ 168 w 168"/>
                <a:gd name="T12" fmla="*/ 90 h 90"/>
              </a:gdLst>
              <a:ahLst/>
              <a:cxnLst>
                <a:cxn ang="T6">
                  <a:pos x="T0" y="T1"/>
                </a:cxn>
                <a:cxn ang="T7">
                  <a:pos x="T2" y="T3"/>
                </a:cxn>
                <a:cxn ang="T8">
                  <a:pos x="T4" y="T5"/>
                </a:cxn>
              </a:cxnLst>
              <a:rect l="T9" t="T10" r="T11" b="T12"/>
              <a:pathLst>
                <a:path w="168" h="90">
                  <a:moveTo>
                    <a:pt x="0" y="90"/>
                  </a:moveTo>
                  <a:cubicBezTo>
                    <a:pt x="8" y="67"/>
                    <a:pt x="17" y="45"/>
                    <a:pt x="45" y="30"/>
                  </a:cubicBezTo>
                  <a:cubicBezTo>
                    <a:pt x="73" y="15"/>
                    <a:pt x="120" y="7"/>
                    <a:pt x="168"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2" name="Freeform 369"/>
            <p:cNvSpPr>
              <a:spLocks/>
            </p:cNvSpPr>
            <p:nvPr/>
          </p:nvSpPr>
          <p:spPr bwMode="auto">
            <a:xfrm>
              <a:off x="6552" y="7370"/>
              <a:ext cx="168" cy="108"/>
            </a:xfrm>
            <a:custGeom>
              <a:avLst/>
              <a:gdLst>
                <a:gd name="T0" fmla="*/ 0 w 168"/>
                <a:gd name="T1" fmla="*/ 1 h 108"/>
                <a:gd name="T2" fmla="*/ 69 w 168"/>
                <a:gd name="T3" fmla="*/ 10 h 108"/>
                <a:gd name="T4" fmla="*/ 105 w 168"/>
                <a:gd name="T5" fmla="*/ 64 h 108"/>
                <a:gd name="T6" fmla="*/ 129 w 168"/>
                <a:gd name="T7" fmla="*/ 103 h 108"/>
                <a:gd name="T8" fmla="*/ 168 w 168"/>
                <a:gd name="T9" fmla="*/ 91 h 108"/>
                <a:gd name="T10" fmla="*/ 0 60000 65536"/>
                <a:gd name="T11" fmla="*/ 0 60000 65536"/>
                <a:gd name="T12" fmla="*/ 0 60000 65536"/>
                <a:gd name="T13" fmla="*/ 0 60000 65536"/>
                <a:gd name="T14" fmla="*/ 0 60000 65536"/>
                <a:gd name="T15" fmla="*/ 0 w 168"/>
                <a:gd name="T16" fmla="*/ 0 h 108"/>
                <a:gd name="T17" fmla="*/ 168 w 168"/>
                <a:gd name="T18" fmla="*/ 108 h 108"/>
              </a:gdLst>
              <a:ahLst/>
              <a:cxnLst>
                <a:cxn ang="T10">
                  <a:pos x="T0" y="T1"/>
                </a:cxn>
                <a:cxn ang="T11">
                  <a:pos x="T2" y="T3"/>
                </a:cxn>
                <a:cxn ang="T12">
                  <a:pos x="T4" y="T5"/>
                </a:cxn>
                <a:cxn ang="T13">
                  <a:pos x="T6" y="T7"/>
                </a:cxn>
                <a:cxn ang="T14">
                  <a:pos x="T8" y="T9"/>
                </a:cxn>
              </a:cxnLst>
              <a:rect l="T15" t="T16" r="T17" b="T18"/>
              <a:pathLst>
                <a:path w="168" h="108">
                  <a:moveTo>
                    <a:pt x="0" y="1"/>
                  </a:moveTo>
                  <a:cubicBezTo>
                    <a:pt x="26" y="0"/>
                    <a:pt x="52" y="0"/>
                    <a:pt x="69" y="10"/>
                  </a:cubicBezTo>
                  <a:cubicBezTo>
                    <a:pt x="86" y="20"/>
                    <a:pt x="95" y="49"/>
                    <a:pt x="105" y="64"/>
                  </a:cubicBezTo>
                  <a:cubicBezTo>
                    <a:pt x="115" y="79"/>
                    <a:pt x="118" y="98"/>
                    <a:pt x="129" y="103"/>
                  </a:cubicBezTo>
                  <a:cubicBezTo>
                    <a:pt x="140" y="108"/>
                    <a:pt x="161" y="93"/>
                    <a:pt x="168" y="9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63" name="Group 370"/>
          <p:cNvGrpSpPr>
            <a:grpSpLocks/>
          </p:cNvGrpSpPr>
          <p:nvPr/>
        </p:nvGrpSpPr>
        <p:grpSpPr bwMode="auto">
          <a:xfrm>
            <a:off x="3054350" y="4573588"/>
            <a:ext cx="417513" cy="303212"/>
            <a:chOff x="6186" y="7137"/>
            <a:chExt cx="657" cy="477"/>
          </a:xfrm>
        </p:grpSpPr>
        <p:sp>
          <p:nvSpPr>
            <p:cNvPr id="164" name="Freeform 371"/>
            <p:cNvSpPr>
              <a:spLocks/>
            </p:cNvSpPr>
            <p:nvPr/>
          </p:nvSpPr>
          <p:spPr bwMode="auto">
            <a:xfrm>
              <a:off x="6566" y="7404"/>
              <a:ext cx="40" cy="210"/>
            </a:xfrm>
            <a:custGeom>
              <a:avLst/>
              <a:gdLst>
                <a:gd name="T0" fmla="*/ 22 w 40"/>
                <a:gd name="T1" fmla="*/ 0 h 210"/>
                <a:gd name="T2" fmla="*/ 31 w 40"/>
                <a:gd name="T3" fmla="*/ 72 h 210"/>
                <a:gd name="T4" fmla="*/ 1 w 40"/>
                <a:gd name="T5" fmla="*/ 141 h 210"/>
                <a:gd name="T6" fmla="*/ 40 w 40"/>
                <a:gd name="T7" fmla="*/ 210 h 210"/>
                <a:gd name="T8" fmla="*/ 0 60000 65536"/>
                <a:gd name="T9" fmla="*/ 0 60000 65536"/>
                <a:gd name="T10" fmla="*/ 0 60000 65536"/>
                <a:gd name="T11" fmla="*/ 0 60000 65536"/>
                <a:gd name="T12" fmla="*/ 0 w 40"/>
                <a:gd name="T13" fmla="*/ 0 h 210"/>
                <a:gd name="T14" fmla="*/ 40 w 40"/>
                <a:gd name="T15" fmla="*/ 210 h 210"/>
              </a:gdLst>
              <a:ahLst/>
              <a:cxnLst>
                <a:cxn ang="T8">
                  <a:pos x="T0" y="T1"/>
                </a:cxn>
                <a:cxn ang="T9">
                  <a:pos x="T2" y="T3"/>
                </a:cxn>
                <a:cxn ang="T10">
                  <a:pos x="T4" y="T5"/>
                </a:cxn>
                <a:cxn ang="T11">
                  <a:pos x="T6" y="T7"/>
                </a:cxn>
              </a:cxnLst>
              <a:rect l="T12" t="T13" r="T14" b="T15"/>
              <a:pathLst>
                <a:path w="40" h="210">
                  <a:moveTo>
                    <a:pt x="22" y="0"/>
                  </a:moveTo>
                  <a:cubicBezTo>
                    <a:pt x="28" y="24"/>
                    <a:pt x="34" y="49"/>
                    <a:pt x="31" y="72"/>
                  </a:cubicBezTo>
                  <a:cubicBezTo>
                    <a:pt x="28" y="95"/>
                    <a:pt x="0" y="118"/>
                    <a:pt x="1" y="141"/>
                  </a:cubicBezTo>
                  <a:cubicBezTo>
                    <a:pt x="2" y="164"/>
                    <a:pt x="21" y="187"/>
                    <a:pt x="40" y="21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5" name="Freeform 372"/>
            <p:cNvSpPr>
              <a:spLocks/>
            </p:cNvSpPr>
            <p:nvPr/>
          </p:nvSpPr>
          <p:spPr bwMode="auto">
            <a:xfrm>
              <a:off x="6672" y="7266"/>
              <a:ext cx="171" cy="138"/>
            </a:xfrm>
            <a:custGeom>
              <a:avLst/>
              <a:gdLst>
                <a:gd name="T0" fmla="*/ 0 w 171"/>
                <a:gd name="T1" fmla="*/ 138 h 138"/>
                <a:gd name="T2" fmla="*/ 30 w 171"/>
                <a:gd name="T3" fmla="*/ 69 h 138"/>
                <a:gd name="T4" fmla="*/ 171 w 171"/>
                <a:gd name="T5" fmla="*/ 0 h 138"/>
                <a:gd name="T6" fmla="*/ 0 60000 65536"/>
                <a:gd name="T7" fmla="*/ 0 60000 65536"/>
                <a:gd name="T8" fmla="*/ 0 60000 65536"/>
                <a:gd name="T9" fmla="*/ 0 w 171"/>
                <a:gd name="T10" fmla="*/ 0 h 138"/>
                <a:gd name="T11" fmla="*/ 171 w 171"/>
                <a:gd name="T12" fmla="*/ 138 h 138"/>
              </a:gdLst>
              <a:ahLst/>
              <a:cxnLst>
                <a:cxn ang="T6">
                  <a:pos x="T0" y="T1"/>
                </a:cxn>
                <a:cxn ang="T7">
                  <a:pos x="T2" y="T3"/>
                </a:cxn>
                <a:cxn ang="T8">
                  <a:pos x="T4" y="T5"/>
                </a:cxn>
              </a:cxnLst>
              <a:rect l="T9" t="T10" r="T11" b="T12"/>
              <a:pathLst>
                <a:path w="171" h="138">
                  <a:moveTo>
                    <a:pt x="0" y="138"/>
                  </a:moveTo>
                  <a:cubicBezTo>
                    <a:pt x="1" y="115"/>
                    <a:pt x="2" y="92"/>
                    <a:pt x="30" y="69"/>
                  </a:cubicBezTo>
                  <a:cubicBezTo>
                    <a:pt x="58" y="46"/>
                    <a:pt x="148" y="11"/>
                    <a:pt x="171"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6" name="Freeform 373"/>
            <p:cNvSpPr>
              <a:spLocks/>
            </p:cNvSpPr>
            <p:nvPr/>
          </p:nvSpPr>
          <p:spPr bwMode="auto">
            <a:xfrm>
              <a:off x="6534" y="7152"/>
              <a:ext cx="72" cy="195"/>
            </a:xfrm>
            <a:custGeom>
              <a:avLst/>
              <a:gdLst>
                <a:gd name="T0" fmla="*/ 0 w 72"/>
                <a:gd name="T1" fmla="*/ 195 h 195"/>
                <a:gd name="T2" fmla="*/ 30 w 72"/>
                <a:gd name="T3" fmla="*/ 114 h 195"/>
                <a:gd name="T4" fmla="*/ 60 w 72"/>
                <a:gd name="T5" fmla="*/ 57 h 195"/>
                <a:gd name="T6" fmla="*/ 72 w 72"/>
                <a:gd name="T7" fmla="*/ 0 h 195"/>
                <a:gd name="T8" fmla="*/ 0 60000 65536"/>
                <a:gd name="T9" fmla="*/ 0 60000 65536"/>
                <a:gd name="T10" fmla="*/ 0 60000 65536"/>
                <a:gd name="T11" fmla="*/ 0 60000 65536"/>
                <a:gd name="T12" fmla="*/ 0 w 72"/>
                <a:gd name="T13" fmla="*/ 0 h 195"/>
                <a:gd name="T14" fmla="*/ 72 w 72"/>
                <a:gd name="T15" fmla="*/ 195 h 195"/>
              </a:gdLst>
              <a:ahLst/>
              <a:cxnLst>
                <a:cxn ang="T8">
                  <a:pos x="T0" y="T1"/>
                </a:cxn>
                <a:cxn ang="T9">
                  <a:pos x="T2" y="T3"/>
                </a:cxn>
                <a:cxn ang="T10">
                  <a:pos x="T4" y="T5"/>
                </a:cxn>
                <a:cxn ang="T11">
                  <a:pos x="T6" y="T7"/>
                </a:cxn>
              </a:cxnLst>
              <a:rect l="T12" t="T13" r="T14" b="T15"/>
              <a:pathLst>
                <a:path w="72" h="195">
                  <a:moveTo>
                    <a:pt x="0" y="195"/>
                  </a:moveTo>
                  <a:cubicBezTo>
                    <a:pt x="10" y="166"/>
                    <a:pt x="20" y="137"/>
                    <a:pt x="30" y="114"/>
                  </a:cubicBezTo>
                  <a:cubicBezTo>
                    <a:pt x="40" y="91"/>
                    <a:pt x="53" y="76"/>
                    <a:pt x="60" y="57"/>
                  </a:cubicBezTo>
                  <a:cubicBezTo>
                    <a:pt x="67" y="38"/>
                    <a:pt x="69" y="19"/>
                    <a:pt x="72"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7" name="Freeform 374"/>
            <p:cNvSpPr>
              <a:spLocks/>
            </p:cNvSpPr>
            <p:nvPr/>
          </p:nvSpPr>
          <p:spPr bwMode="auto">
            <a:xfrm>
              <a:off x="6327" y="7384"/>
              <a:ext cx="150" cy="186"/>
            </a:xfrm>
            <a:custGeom>
              <a:avLst/>
              <a:gdLst>
                <a:gd name="T0" fmla="*/ 144 w 150"/>
                <a:gd name="T1" fmla="*/ 2 h 186"/>
                <a:gd name="T2" fmla="*/ 129 w 150"/>
                <a:gd name="T3" fmla="*/ 14 h 186"/>
                <a:gd name="T4" fmla="*/ 18 w 150"/>
                <a:gd name="T5" fmla="*/ 89 h 186"/>
                <a:gd name="T6" fmla="*/ 18 w 150"/>
                <a:gd name="T7" fmla="*/ 170 h 186"/>
                <a:gd name="T8" fmla="*/ 3 w 150"/>
                <a:gd name="T9" fmla="*/ 185 h 186"/>
                <a:gd name="T10" fmla="*/ 0 60000 65536"/>
                <a:gd name="T11" fmla="*/ 0 60000 65536"/>
                <a:gd name="T12" fmla="*/ 0 60000 65536"/>
                <a:gd name="T13" fmla="*/ 0 60000 65536"/>
                <a:gd name="T14" fmla="*/ 0 60000 65536"/>
                <a:gd name="T15" fmla="*/ 0 w 150"/>
                <a:gd name="T16" fmla="*/ 0 h 186"/>
                <a:gd name="T17" fmla="*/ 150 w 150"/>
                <a:gd name="T18" fmla="*/ 186 h 186"/>
              </a:gdLst>
              <a:ahLst/>
              <a:cxnLst>
                <a:cxn ang="T10">
                  <a:pos x="T0" y="T1"/>
                </a:cxn>
                <a:cxn ang="T11">
                  <a:pos x="T2" y="T3"/>
                </a:cxn>
                <a:cxn ang="T12">
                  <a:pos x="T4" y="T5"/>
                </a:cxn>
                <a:cxn ang="T13">
                  <a:pos x="T6" y="T7"/>
                </a:cxn>
                <a:cxn ang="T14">
                  <a:pos x="T8" y="T9"/>
                </a:cxn>
              </a:cxnLst>
              <a:rect l="T15" t="T16" r="T17" b="T18"/>
              <a:pathLst>
                <a:path w="150" h="186">
                  <a:moveTo>
                    <a:pt x="144" y="2"/>
                  </a:moveTo>
                  <a:cubicBezTo>
                    <a:pt x="147" y="1"/>
                    <a:pt x="150" y="0"/>
                    <a:pt x="129" y="14"/>
                  </a:cubicBezTo>
                  <a:cubicBezTo>
                    <a:pt x="108" y="28"/>
                    <a:pt x="36" y="63"/>
                    <a:pt x="18" y="89"/>
                  </a:cubicBezTo>
                  <a:cubicBezTo>
                    <a:pt x="0" y="115"/>
                    <a:pt x="20" y="154"/>
                    <a:pt x="18" y="170"/>
                  </a:cubicBezTo>
                  <a:cubicBezTo>
                    <a:pt x="16" y="186"/>
                    <a:pt x="9" y="185"/>
                    <a:pt x="3" y="185"/>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8" name="Freeform 375"/>
            <p:cNvSpPr>
              <a:spLocks/>
            </p:cNvSpPr>
            <p:nvPr/>
          </p:nvSpPr>
          <p:spPr bwMode="auto">
            <a:xfrm>
              <a:off x="6464" y="7392"/>
              <a:ext cx="63" cy="192"/>
            </a:xfrm>
            <a:custGeom>
              <a:avLst/>
              <a:gdLst>
                <a:gd name="T0" fmla="*/ 55 w 63"/>
                <a:gd name="T1" fmla="*/ 0 h 192"/>
                <a:gd name="T2" fmla="*/ 55 w 63"/>
                <a:gd name="T3" fmla="*/ 84 h 192"/>
                <a:gd name="T4" fmla="*/ 7 w 63"/>
                <a:gd name="T5" fmla="*/ 171 h 192"/>
                <a:gd name="T6" fmla="*/ 10 w 63"/>
                <a:gd name="T7" fmla="*/ 192 h 192"/>
                <a:gd name="T8" fmla="*/ 0 60000 65536"/>
                <a:gd name="T9" fmla="*/ 0 60000 65536"/>
                <a:gd name="T10" fmla="*/ 0 60000 65536"/>
                <a:gd name="T11" fmla="*/ 0 60000 65536"/>
                <a:gd name="T12" fmla="*/ 0 w 63"/>
                <a:gd name="T13" fmla="*/ 0 h 192"/>
                <a:gd name="T14" fmla="*/ 63 w 63"/>
                <a:gd name="T15" fmla="*/ 192 h 192"/>
              </a:gdLst>
              <a:ahLst/>
              <a:cxnLst>
                <a:cxn ang="T8">
                  <a:pos x="T0" y="T1"/>
                </a:cxn>
                <a:cxn ang="T9">
                  <a:pos x="T2" y="T3"/>
                </a:cxn>
                <a:cxn ang="T10">
                  <a:pos x="T4" y="T5"/>
                </a:cxn>
                <a:cxn ang="T11">
                  <a:pos x="T6" y="T7"/>
                </a:cxn>
              </a:cxnLst>
              <a:rect l="T12" t="T13" r="T14" b="T15"/>
              <a:pathLst>
                <a:path w="63" h="192">
                  <a:moveTo>
                    <a:pt x="55" y="0"/>
                  </a:moveTo>
                  <a:cubicBezTo>
                    <a:pt x="59" y="28"/>
                    <a:pt x="63" y="56"/>
                    <a:pt x="55" y="84"/>
                  </a:cubicBezTo>
                  <a:cubicBezTo>
                    <a:pt x="47" y="112"/>
                    <a:pt x="14" y="153"/>
                    <a:pt x="7" y="171"/>
                  </a:cubicBezTo>
                  <a:cubicBezTo>
                    <a:pt x="0" y="189"/>
                    <a:pt x="5" y="190"/>
                    <a:pt x="10" y="192"/>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9" name="Freeform 376"/>
            <p:cNvSpPr>
              <a:spLocks/>
            </p:cNvSpPr>
            <p:nvPr/>
          </p:nvSpPr>
          <p:spPr bwMode="auto">
            <a:xfrm>
              <a:off x="6417" y="7137"/>
              <a:ext cx="120" cy="105"/>
            </a:xfrm>
            <a:custGeom>
              <a:avLst/>
              <a:gdLst>
                <a:gd name="T0" fmla="*/ 0 w 120"/>
                <a:gd name="T1" fmla="*/ 105 h 105"/>
                <a:gd name="T2" fmla="*/ 27 w 120"/>
                <a:gd name="T3" fmla="*/ 30 h 105"/>
                <a:gd name="T4" fmla="*/ 120 w 120"/>
                <a:gd name="T5" fmla="*/ 0 h 105"/>
                <a:gd name="T6" fmla="*/ 0 60000 65536"/>
                <a:gd name="T7" fmla="*/ 0 60000 65536"/>
                <a:gd name="T8" fmla="*/ 0 60000 65536"/>
                <a:gd name="T9" fmla="*/ 0 w 120"/>
                <a:gd name="T10" fmla="*/ 0 h 105"/>
                <a:gd name="T11" fmla="*/ 120 w 120"/>
                <a:gd name="T12" fmla="*/ 105 h 105"/>
              </a:gdLst>
              <a:ahLst/>
              <a:cxnLst>
                <a:cxn ang="T6">
                  <a:pos x="T0" y="T1"/>
                </a:cxn>
                <a:cxn ang="T7">
                  <a:pos x="T2" y="T3"/>
                </a:cxn>
                <a:cxn ang="T8">
                  <a:pos x="T4" y="T5"/>
                </a:cxn>
              </a:cxnLst>
              <a:rect l="T9" t="T10" r="T11" b="T12"/>
              <a:pathLst>
                <a:path w="120" h="105">
                  <a:moveTo>
                    <a:pt x="0" y="105"/>
                  </a:moveTo>
                  <a:cubicBezTo>
                    <a:pt x="3" y="76"/>
                    <a:pt x="7" y="47"/>
                    <a:pt x="27" y="30"/>
                  </a:cubicBezTo>
                  <a:cubicBezTo>
                    <a:pt x="47" y="13"/>
                    <a:pt x="83" y="6"/>
                    <a:pt x="12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0" name="Freeform 377"/>
            <p:cNvSpPr>
              <a:spLocks/>
            </p:cNvSpPr>
            <p:nvPr/>
          </p:nvSpPr>
          <p:spPr bwMode="auto">
            <a:xfrm>
              <a:off x="6186" y="7332"/>
              <a:ext cx="162" cy="150"/>
            </a:xfrm>
            <a:custGeom>
              <a:avLst/>
              <a:gdLst>
                <a:gd name="T0" fmla="*/ 162 w 162"/>
                <a:gd name="T1" fmla="*/ 0 h 150"/>
                <a:gd name="T2" fmla="*/ 63 w 162"/>
                <a:gd name="T3" fmla="*/ 99 h 150"/>
                <a:gd name="T4" fmla="*/ 0 w 162"/>
                <a:gd name="T5" fmla="*/ 150 h 150"/>
                <a:gd name="T6" fmla="*/ 0 60000 65536"/>
                <a:gd name="T7" fmla="*/ 0 60000 65536"/>
                <a:gd name="T8" fmla="*/ 0 60000 65536"/>
                <a:gd name="T9" fmla="*/ 0 w 162"/>
                <a:gd name="T10" fmla="*/ 0 h 150"/>
                <a:gd name="T11" fmla="*/ 162 w 162"/>
                <a:gd name="T12" fmla="*/ 150 h 150"/>
              </a:gdLst>
              <a:ahLst/>
              <a:cxnLst>
                <a:cxn ang="T6">
                  <a:pos x="T0" y="T1"/>
                </a:cxn>
                <a:cxn ang="T7">
                  <a:pos x="T2" y="T3"/>
                </a:cxn>
                <a:cxn ang="T8">
                  <a:pos x="T4" y="T5"/>
                </a:cxn>
              </a:cxnLst>
              <a:rect l="T9" t="T10" r="T11" b="T12"/>
              <a:pathLst>
                <a:path w="162" h="150">
                  <a:moveTo>
                    <a:pt x="162" y="0"/>
                  </a:moveTo>
                  <a:cubicBezTo>
                    <a:pt x="126" y="37"/>
                    <a:pt x="90" y="74"/>
                    <a:pt x="63" y="99"/>
                  </a:cubicBezTo>
                  <a:cubicBezTo>
                    <a:pt x="36" y="124"/>
                    <a:pt x="18" y="137"/>
                    <a:pt x="0" y="15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 name="Freeform 378"/>
            <p:cNvSpPr>
              <a:spLocks/>
            </p:cNvSpPr>
            <p:nvPr/>
          </p:nvSpPr>
          <p:spPr bwMode="auto">
            <a:xfrm>
              <a:off x="6285" y="7203"/>
              <a:ext cx="186" cy="111"/>
            </a:xfrm>
            <a:custGeom>
              <a:avLst/>
              <a:gdLst>
                <a:gd name="T0" fmla="*/ 186 w 186"/>
                <a:gd name="T1" fmla="*/ 111 h 111"/>
                <a:gd name="T2" fmla="*/ 120 w 186"/>
                <a:gd name="T3" fmla="*/ 60 h 111"/>
                <a:gd name="T4" fmla="*/ 24 w 186"/>
                <a:gd name="T5" fmla="*/ 57 h 111"/>
                <a:gd name="T6" fmla="*/ 0 w 186"/>
                <a:gd name="T7" fmla="*/ 0 h 111"/>
                <a:gd name="T8" fmla="*/ 0 60000 65536"/>
                <a:gd name="T9" fmla="*/ 0 60000 65536"/>
                <a:gd name="T10" fmla="*/ 0 60000 65536"/>
                <a:gd name="T11" fmla="*/ 0 60000 65536"/>
                <a:gd name="T12" fmla="*/ 0 w 186"/>
                <a:gd name="T13" fmla="*/ 0 h 111"/>
                <a:gd name="T14" fmla="*/ 186 w 186"/>
                <a:gd name="T15" fmla="*/ 111 h 111"/>
              </a:gdLst>
              <a:ahLst/>
              <a:cxnLst>
                <a:cxn ang="T8">
                  <a:pos x="T0" y="T1"/>
                </a:cxn>
                <a:cxn ang="T9">
                  <a:pos x="T2" y="T3"/>
                </a:cxn>
                <a:cxn ang="T10">
                  <a:pos x="T4" y="T5"/>
                </a:cxn>
                <a:cxn ang="T11">
                  <a:pos x="T6" y="T7"/>
                </a:cxn>
              </a:cxnLst>
              <a:rect l="T12" t="T13" r="T14" b="T15"/>
              <a:pathLst>
                <a:path w="186" h="111">
                  <a:moveTo>
                    <a:pt x="186" y="111"/>
                  </a:moveTo>
                  <a:cubicBezTo>
                    <a:pt x="166" y="90"/>
                    <a:pt x="147" y="69"/>
                    <a:pt x="120" y="60"/>
                  </a:cubicBezTo>
                  <a:cubicBezTo>
                    <a:pt x="93" y="51"/>
                    <a:pt x="44" y="67"/>
                    <a:pt x="24" y="57"/>
                  </a:cubicBezTo>
                  <a:cubicBezTo>
                    <a:pt x="4" y="47"/>
                    <a:pt x="2" y="23"/>
                    <a:pt x="0"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2" name="Freeform 379"/>
            <p:cNvSpPr>
              <a:spLocks/>
            </p:cNvSpPr>
            <p:nvPr/>
          </p:nvSpPr>
          <p:spPr bwMode="auto">
            <a:xfrm>
              <a:off x="6572" y="7215"/>
              <a:ext cx="163" cy="129"/>
            </a:xfrm>
            <a:custGeom>
              <a:avLst/>
              <a:gdLst>
                <a:gd name="T0" fmla="*/ 1 w 163"/>
                <a:gd name="T1" fmla="*/ 129 h 129"/>
                <a:gd name="T2" fmla="*/ 22 w 163"/>
                <a:gd name="T3" fmla="*/ 78 h 129"/>
                <a:gd name="T4" fmla="*/ 136 w 163"/>
                <a:gd name="T5" fmla="*/ 48 h 129"/>
                <a:gd name="T6" fmla="*/ 163 w 163"/>
                <a:gd name="T7" fmla="*/ 0 h 129"/>
                <a:gd name="T8" fmla="*/ 0 60000 65536"/>
                <a:gd name="T9" fmla="*/ 0 60000 65536"/>
                <a:gd name="T10" fmla="*/ 0 60000 65536"/>
                <a:gd name="T11" fmla="*/ 0 60000 65536"/>
                <a:gd name="T12" fmla="*/ 0 w 163"/>
                <a:gd name="T13" fmla="*/ 0 h 129"/>
                <a:gd name="T14" fmla="*/ 163 w 163"/>
                <a:gd name="T15" fmla="*/ 129 h 129"/>
              </a:gdLst>
              <a:ahLst/>
              <a:cxnLst>
                <a:cxn ang="T8">
                  <a:pos x="T0" y="T1"/>
                </a:cxn>
                <a:cxn ang="T9">
                  <a:pos x="T2" y="T3"/>
                </a:cxn>
                <a:cxn ang="T10">
                  <a:pos x="T4" y="T5"/>
                </a:cxn>
                <a:cxn ang="T11">
                  <a:pos x="T6" y="T7"/>
                </a:cxn>
              </a:cxnLst>
              <a:rect l="T12" t="T13" r="T14" b="T15"/>
              <a:pathLst>
                <a:path w="163" h="129">
                  <a:moveTo>
                    <a:pt x="1" y="129"/>
                  </a:moveTo>
                  <a:cubicBezTo>
                    <a:pt x="0" y="110"/>
                    <a:pt x="0" y="91"/>
                    <a:pt x="22" y="78"/>
                  </a:cubicBezTo>
                  <a:cubicBezTo>
                    <a:pt x="44" y="65"/>
                    <a:pt x="113" y="61"/>
                    <a:pt x="136" y="48"/>
                  </a:cubicBezTo>
                  <a:cubicBezTo>
                    <a:pt x="159" y="35"/>
                    <a:pt x="161" y="17"/>
                    <a:pt x="163"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3" name="Freeform 380"/>
            <p:cNvSpPr>
              <a:spLocks/>
            </p:cNvSpPr>
            <p:nvPr/>
          </p:nvSpPr>
          <p:spPr bwMode="auto">
            <a:xfrm>
              <a:off x="6411" y="7425"/>
              <a:ext cx="63" cy="180"/>
            </a:xfrm>
            <a:custGeom>
              <a:avLst/>
              <a:gdLst>
                <a:gd name="T0" fmla="*/ 63 w 63"/>
                <a:gd name="T1" fmla="*/ 0 h 180"/>
                <a:gd name="T2" fmla="*/ 27 w 63"/>
                <a:gd name="T3" fmla="*/ 57 h 180"/>
                <a:gd name="T4" fmla="*/ 39 w 63"/>
                <a:gd name="T5" fmla="*/ 96 h 180"/>
                <a:gd name="T6" fmla="*/ 12 w 63"/>
                <a:gd name="T7" fmla="*/ 147 h 180"/>
                <a:gd name="T8" fmla="*/ 0 w 63"/>
                <a:gd name="T9" fmla="*/ 180 h 180"/>
                <a:gd name="T10" fmla="*/ 0 60000 65536"/>
                <a:gd name="T11" fmla="*/ 0 60000 65536"/>
                <a:gd name="T12" fmla="*/ 0 60000 65536"/>
                <a:gd name="T13" fmla="*/ 0 60000 65536"/>
                <a:gd name="T14" fmla="*/ 0 60000 65536"/>
                <a:gd name="T15" fmla="*/ 0 w 63"/>
                <a:gd name="T16" fmla="*/ 0 h 180"/>
                <a:gd name="T17" fmla="*/ 63 w 63"/>
                <a:gd name="T18" fmla="*/ 180 h 180"/>
              </a:gdLst>
              <a:ahLst/>
              <a:cxnLst>
                <a:cxn ang="T10">
                  <a:pos x="T0" y="T1"/>
                </a:cxn>
                <a:cxn ang="T11">
                  <a:pos x="T2" y="T3"/>
                </a:cxn>
                <a:cxn ang="T12">
                  <a:pos x="T4" y="T5"/>
                </a:cxn>
                <a:cxn ang="T13">
                  <a:pos x="T6" y="T7"/>
                </a:cxn>
                <a:cxn ang="T14">
                  <a:pos x="T8" y="T9"/>
                </a:cxn>
              </a:cxnLst>
              <a:rect l="T15" t="T16" r="T17" b="T18"/>
              <a:pathLst>
                <a:path w="63" h="180">
                  <a:moveTo>
                    <a:pt x="63" y="0"/>
                  </a:moveTo>
                  <a:cubicBezTo>
                    <a:pt x="47" y="20"/>
                    <a:pt x="31" y="41"/>
                    <a:pt x="27" y="57"/>
                  </a:cubicBezTo>
                  <a:cubicBezTo>
                    <a:pt x="23" y="73"/>
                    <a:pt x="41" y="81"/>
                    <a:pt x="39" y="96"/>
                  </a:cubicBezTo>
                  <a:cubicBezTo>
                    <a:pt x="37" y="111"/>
                    <a:pt x="18" y="133"/>
                    <a:pt x="12" y="147"/>
                  </a:cubicBezTo>
                  <a:cubicBezTo>
                    <a:pt x="6" y="161"/>
                    <a:pt x="3" y="170"/>
                    <a:pt x="0" y="18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4" name="Freeform 381"/>
            <p:cNvSpPr>
              <a:spLocks/>
            </p:cNvSpPr>
            <p:nvPr/>
          </p:nvSpPr>
          <p:spPr bwMode="auto">
            <a:xfrm>
              <a:off x="6203" y="7386"/>
              <a:ext cx="148" cy="147"/>
            </a:xfrm>
            <a:custGeom>
              <a:avLst/>
              <a:gdLst>
                <a:gd name="T0" fmla="*/ 148 w 148"/>
                <a:gd name="T1" fmla="*/ 0 h 147"/>
                <a:gd name="T2" fmla="*/ 106 w 148"/>
                <a:gd name="T3" fmla="*/ 57 h 147"/>
                <a:gd name="T4" fmla="*/ 16 w 148"/>
                <a:gd name="T5" fmla="*/ 99 h 147"/>
                <a:gd name="T6" fmla="*/ 10 w 148"/>
                <a:gd name="T7" fmla="*/ 147 h 147"/>
                <a:gd name="T8" fmla="*/ 0 60000 65536"/>
                <a:gd name="T9" fmla="*/ 0 60000 65536"/>
                <a:gd name="T10" fmla="*/ 0 60000 65536"/>
                <a:gd name="T11" fmla="*/ 0 60000 65536"/>
                <a:gd name="T12" fmla="*/ 0 w 148"/>
                <a:gd name="T13" fmla="*/ 0 h 147"/>
                <a:gd name="T14" fmla="*/ 148 w 148"/>
                <a:gd name="T15" fmla="*/ 147 h 147"/>
              </a:gdLst>
              <a:ahLst/>
              <a:cxnLst>
                <a:cxn ang="T8">
                  <a:pos x="T0" y="T1"/>
                </a:cxn>
                <a:cxn ang="T9">
                  <a:pos x="T2" y="T3"/>
                </a:cxn>
                <a:cxn ang="T10">
                  <a:pos x="T4" y="T5"/>
                </a:cxn>
                <a:cxn ang="T11">
                  <a:pos x="T6" y="T7"/>
                </a:cxn>
              </a:cxnLst>
              <a:rect l="T12" t="T13" r="T14" b="T15"/>
              <a:pathLst>
                <a:path w="148" h="147">
                  <a:moveTo>
                    <a:pt x="148" y="0"/>
                  </a:moveTo>
                  <a:cubicBezTo>
                    <a:pt x="138" y="20"/>
                    <a:pt x="128" y="41"/>
                    <a:pt x="106" y="57"/>
                  </a:cubicBezTo>
                  <a:cubicBezTo>
                    <a:pt x="84" y="73"/>
                    <a:pt x="32" y="84"/>
                    <a:pt x="16" y="99"/>
                  </a:cubicBezTo>
                  <a:cubicBezTo>
                    <a:pt x="0" y="114"/>
                    <a:pt x="5" y="130"/>
                    <a:pt x="10" y="147"/>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5" name="Freeform 382"/>
            <p:cNvSpPr>
              <a:spLocks/>
            </p:cNvSpPr>
            <p:nvPr/>
          </p:nvSpPr>
          <p:spPr bwMode="auto">
            <a:xfrm>
              <a:off x="6483" y="7158"/>
              <a:ext cx="168" cy="90"/>
            </a:xfrm>
            <a:custGeom>
              <a:avLst/>
              <a:gdLst>
                <a:gd name="T0" fmla="*/ 0 w 168"/>
                <a:gd name="T1" fmla="*/ 90 h 90"/>
                <a:gd name="T2" fmla="*/ 45 w 168"/>
                <a:gd name="T3" fmla="*/ 30 h 90"/>
                <a:gd name="T4" fmla="*/ 168 w 168"/>
                <a:gd name="T5" fmla="*/ 0 h 90"/>
                <a:gd name="T6" fmla="*/ 0 60000 65536"/>
                <a:gd name="T7" fmla="*/ 0 60000 65536"/>
                <a:gd name="T8" fmla="*/ 0 60000 65536"/>
                <a:gd name="T9" fmla="*/ 0 w 168"/>
                <a:gd name="T10" fmla="*/ 0 h 90"/>
                <a:gd name="T11" fmla="*/ 168 w 168"/>
                <a:gd name="T12" fmla="*/ 90 h 90"/>
              </a:gdLst>
              <a:ahLst/>
              <a:cxnLst>
                <a:cxn ang="T6">
                  <a:pos x="T0" y="T1"/>
                </a:cxn>
                <a:cxn ang="T7">
                  <a:pos x="T2" y="T3"/>
                </a:cxn>
                <a:cxn ang="T8">
                  <a:pos x="T4" y="T5"/>
                </a:cxn>
              </a:cxnLst>
              <a:rect l="T9" t="T10" r="T11" b="T12"/>
              <a:pathLst>
                <a:path w="168" h="90">
                  <a:moveTo>
                    <a:pt x="0" y="90"/>
                  </a:moveTo>
                  <a:cubicBezTo>
                    <a:pt x="8" y="67"/>
                    <a:pt x="17" y="45"/>
                    <a:pt x="45" y="30"/>
                  </a:cubicBezTo>
                  <a:cubicBezTo>
                    <a:pt x="73" y="15"/>
                    <a:pt x="120" y="7"/>
                    <a:pt x="168" y="0"/>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6" name="Freeform 383"/>
            <p:cNvSpPr>
              <a:spLocks/>
            </p:cNvSpPr>
            <p:nvPr/>
          </p:nvSpPr>
          <p:spPr bwMode="auto">
            <a:xfrm>
              <a:off x="6552" y="7370"/>
              <a:ext cx="168" cy="108"/>
            </a:xfrm>
            <a:custGeom>
              <a:avLst/>
              <a:gdLst>
                <a:gd name="T0" fmla="*/ 0 w 168"/>
                <a:gd name="T1" fmla="*/ 1 h 108"/>
                <a:gd name="T2" fmla="*/ 69 w 168"/>
                <a:gd name="T3" fmla="*/ 10 h 108"/>
                <a:gd name="T4" fmla="*/ 105 w 168"/>
                <a:gd name="T5" fmla="*/ 64 h 108"/>
                <a:gd name="T6" fmla="*/ 129 w 168"/>
                <a:gd name="T7" fmla="*/ 103 h 108"/>
                <a:gd name="T8" fmla="*/ 168 w 168"/>
                <a:gd name="T9" fmla="*/ 91 h 108"/>
                <a:gd name="T10" fmla="*/ 0 60000 65536"/>
                <a:gd name="T11" fmla="*/ 0 60000 65536"/>
                <a:gd name="T12" fmla="*/ 0 60000 65536"/>
                <a:gd name="T13" fmla="*/ 0 60000 65536"/>
                <a:gd name="T14" fmla="*/ 0 60000 65536"/>
                <a:gd name="T15" fmla="*/ 0 w 168"/>
                <a:gd name="T16" fmla="*/ 0 h 108"/>
                <a:gd name="T17" fmla="*/ 168 w 168"/>
                <a:gd name="T18" fmla="*/ 108 h 108"/>
              </a:gdLst>
              <a:ahLst/>
              <a:cxnLst>
                <a:cxn ang="T10">
                  <a:pos x="T0" y="T1"/>
                </a:cxn>
                <a:cxn ang="T11">
                  <a:pos x="T2" y="T3"/>
                </a:cxn>
                <a:cxn ang="T12">
                  <a:pos x="T4" y="T5"/>
                </a:cxn>
                <a:cxn ang="T13">
                  <a:pos x="T6" y="T7"/>
                </a:cxn>
                <a:cxn ang="T14">
                  <a:pos x="T8" y="T9"/>
                </a:cxn>
              </a:cxnLst>
              <a:rect l="T15" t="T16" r="T17" b="T18"/>
              <a:pathLst>
                <a:path w="168" h="108">
                  <a:moveTo>
                    <a:pt x="0" y="1"/>
                  </a:moveTo>
                  <a:cubicBezTo>
                    <a:pt x="26" y="0"/>
                    <a:pt x="52" y="0"/>
                    <a:pt x="69" y="10"/>
                  </a:cubicBezTo>
                  <a:cubicBezTo>
                    <a:pt x="86" y="20"/>
                    <a:pt x="95" y="49"/>
                    <a:pt x="105" y="64"/>
                  </a:cubicBezTo>
                  <a:cubicBezTo>
                    <a:pt x="115" y="79"/>
                    <a:pt x="118" y="98"/>
                    <a:pt x="129" y="103"/>
                  </a:cubicBezTo>
                  <a:cubicBezTo>
                    <a:pt x="140" y="108"/>
                    <a:pt x="161" y="93"/>
                    <a:pt x="168" y="9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83" name="AutoShape 394"/>
          <p:cNvSpPr>
            <a:spLocks noChangeArrowheads="1"/>
          </p:cNvSpPr>
          <p:nvPr/>
        </p:nvSpPr>
        <p:spPr bwMode="auto">
          <a:xfrm>
            <a:off x="212725" y="2723715"/>
            <a:ext cx="1079500" cy="280987"/>
          </a:xfrm>
          <a:prstGeom prst="roundRect">
            <a:avLst>
              <a:gd name="adj" fmla="val 16667"/>
            </a:avLst>
          </a:prstGeom>
          <a:solidFill>
            <a:srgbClr val="99CCFF"/>
          </a:solidFill>
          <a:ln w="3175"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200" b="1" i="1">
                <a:latin typeface="Calibri" panose="020F0502020204030204" pitchFamily="34" charset="0"/>
              </a:rPr>
              <a:t>Atmosphère</a:t>
            </a:r>
            <a:endParaRPr lang="fr-FR" altLang="fr-FR" sz="2000" b="1" i="1"/>
          </a:p>
        </p:txBody>
      </p:sp>
      <p:sp>
        <p:nvSpPr>
          <p:cNvPr id="184" name="AutoShape 395"/>
          <p:cNvSpPr>
            <a:spLocks noChangeArrowheads="1"/>
          </p:cNvSpPr>
          <p:nvPr/>
        </p:nvSpPr>
        <p:spPr bwMode="auto">
          <a:xfrm>
            <a:off x="279073" y="4510327"/>
            <a:ext cx="879475" cy="280987"/>
          </a:xfrm>
          <a:prstGeom prst="roundRect">
            <a:avLst>
              <a:gd name="adj" fmla="val 16667"/>
            </a:avLst>
          </a:prstGeom>
          <a:solidFill>
            <a:schemeClr val="accent6">
              <a:lumMod val="75000"/>
            </a:schemeClr>
          </a:solidFill>
          <a:ln w="3175" algn="ctr">
            <a:solidFill>
              <a:srgbClr val="000000"/>
            </a:solidFill>
            <a:round/>
            <a:headEnd/>
            <a:tailEnd/>
          </a:ln>
          <a:effectLst/>
        </p:spPr>
        <p:txBody>
          <a:bodyPr/>
          <a:lstStyle/>
          <a:p>
            <a:pPr algn="ctr">
              <a:spcAft>
                <a:spcPts val="1000"/>
              </a:spcAft>
              <a:defRPr/>
            </a:pPr>
            <a:r>
              <a:rPr lang="fr-FR" sz="1200" b="1" i="1">
                <a:latin typeface="Calibri" pitchFamily="34" charset="0"/>
              </a:rPr>
              <a:t>Sol</a:t>
            </a:r>
            <a:endParaRPr lang="fr-FR" sz="2000" b="1" i="1"/>
          </a:p>
        </p:txBody>
      </p:sp>
      <p:grpSp>
        <p:nvGrpSpPr>
          <p:cNvPr id="185" name="Groupe 493"/>
          <p:cNvGrpSpPr>
            <a:grpSpLocks/>
          </p:cNvGrpSpPr>
          <p:nvPr/>
        </p:nvGrpSpPr>
        <p:grpSpPr bwMode="auto">
          <a:xfrm>
            <a:off x="3402013" y="869950"/>
            <a:ext cx="2874962" cy="1285875"/>
            <a:chOff x="3402012" y="869926"/>
            <a:chExt cx="2874963" cy="1285875"/>
          </a:xfrm>
        </p:grpSpPr>
        <p:grpSp>
          <p:nvGrpSpPr>
            <p:cNvPr id="186" name="Group 4"/>
            <p:cNvGrpSpPr>
              <a:grpSpLocks/>
            </p:cNvGrpSpPr>
            <p:nvPr/>
          </p:nvGrpSpPr>
          <p:grpSpPr bwMode="auto">
            <a:xfrm>
              <a:off x="4989512" y="869926"/>
              <a:ext cx="1287463" cy="1285875"/>
              <a:chOff x="2560" y="2079"/>
              <a:chExt cx="1102" cy="1101"/>
            </a:xfrm>
          </p:grpSpPr>
          <p:grpSp>
            <p:nvGrpSpPr>
              <p:cNvPr id="188" name="Group 5"/>
              <p:cNvGrpSpPr>
                <a:grpSpLocks/>
              </p:cNvGrpSpPr>
              <p:nvPr/>
            </p:nvGrpSpPr>
            <p:grpSpPr bwMode="auto">
              <a:xfrm>
                <a:off x="2799" y="2756"/>
                <a:ext cx="181" cy="122"/>
                <a:chOff x="2799" y="2756"/>
                <a:chExt cx="181" cy="122"/>
              </a:xfrm>
            </p:grpSpPr>
            <p:sp>
              <p:nvSpPr>
                <p:cNvPr id="386" name="Freeform 6"/>
                <p:cNvSpPr>
                  <a:spLocks/>
                </p:cNvSpPr>
                <p:nvPr/>
              </p:nvSpPr>
              <p:spPr bwMode="auto">
                <a:xfrm>
                  <a:off x="2799" y="2756"/>
                  <a:ext cx="181" cy="122"/>
                </a:xfrm>
                <a:custGeom>
                  <a:avLst/>
                  <a:gdLst>
                    <a:gd name="T0" fmla="*/ 63 w 181"/>
                    <a:gd name="T1" fmla="*/ 19 h 122"/>
                    <a:gd name="T2" fmla="*/ 30 w 181"/>
                    <a:gd name="T3" fmla="*/ 16 h 122"/>
                    <a:gd name="T4" fmla="*/ 9 w 181"/>
                    <a:gd name="T5" fmla="*/ 46 h 122"/>
                    <a:gd name="T6" fmla="*/ 9 w 181"/>
                    <a:gd name="T7" fmla="*/ 88 h 122"/>
                    <a:gd name="T8" fmla="*/ 66 w 181"/>
                    <a:gd name="T9" fmla="*/ 109 h 122"/>
                    <a:gd name="T10" fmla="*/ 129 w 181"/>
                    <a:gd name="T11" fmla="*/ 118 h 122"/>
                    <a:gd name="T12" fmla="*/ 165 w 181"/>
                    <a:gd name="T13" fmla="*/ 82 h 122"/>
                    <a:gd name="T14" fmla="*/ 180 w 181"/>
                    <a:gd name="T15" fmla="*/ 31 h 122"/>
                    <a:gd name="T16" fmla="*/ 159 w 181"/>
                    <a:gd name="T17" fmla="*/ 7 h 122"/>
                    <a:gd name="T18" fmla="*/ 129 w 181"/>
                    <a:gd name="T19" fmla="*/ 1 h 122"/>
                    <a:gd name="T20" fmla="*/ 87 w 181"/>
                    <a:gd name="T21" fmla="*/ 13 h 122"/>
                    <a:gd name="T22" fmla="*/ 63 w 181"/>
                    <a:gd name="T23" fmla="*/ 19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122"/>
                    <a:gd name="T38" fmla="*/ 181 w 181"/>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122">
                      <a:moveTo>
                        <a:pt x="63" y="19"/>
                      </a:moveTo>
                      <a:cubicBezTo>
                        <a:pt x="54" y="19"/>
                        <a:pt x="39" y="12"/>
                        <a:pt x="30" y="16"/>
                      </a:cubicBezTo>
                      <a:cubicBezTo>
                        <a:pt x="21" y="20"/>
                        <a:pt x="12" y="34"/>
                        <a:pt x="9" y="46"/>
                      </a:cubicBezTo>
                      <a:cubicBezTo>
                        <a:pt x="6" y="58"/>
                        <a:pt x="0" y="78"/>
                        <a:pt x="9" y="88"/>
                      </a:cubicBezTo>
                      <a:cubicBezTo>
                        <a:pt x="18" y="98"/>
                        <a:pt x="46" y="104"/>
                        <a:pt x="66" y="109"/>
                      </a:cubicBezTo>
                      <a:cubicBezTo>
                        <a:pt x="86" y="114"/>
                        <a:pt x="113" y="122"/>
                        <a:pt x="129" y="118"/>
                      </a:cubicBezTo>
                      <a:cubicBezTo>
                        <a:pt x="145" y="114"/>
                        <a:pt x="157" y="96"/>
                        <a:pt x="165" y="82"/>
                      </a:cubicBezTo>
                      <a:cubicBezTo>
                        <a:pt x="173" y="68"/>
                        <a:pt x="181" y="43"/>
                        <a:pt x="180" y="31"/>
                      </a:cubicBezTo>
                      <a:cubicBezTo>
                        <a:pt x="179" y="19"/>
                        <a:pt x="167" y="12"/>
                        <a:pt x="159" y="7"/>
                      </a:cubicBezTo>
                      <a:cubicBezTo>
                        <a:pt x="151" y="2"/>
                        <a:pt x="141" y="0"/>
                        <a:pt x="129" y="1"/>
                      </a:cubicBezTo>
                      <a:cubicBezTo>
                        <a:pt x="117" y="2"/>
                        <a:pt x="100" y="10"/>
                        <a:pt x="87" y="13"/>
                      </a:cubicBezTo>
                      <a:cubicBezTo>
                        <a:pt x="74" y="16"/>
                        <a:pt x="72" y="19"/>
                        <a:pt x="63" y="19"/>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87" name="Oval 7" descr="Papier recyclé"/>
                <p:cNvSpPr>
                  <a:spLocks noChangeAspect="1" noChangeArrowheads="1"/>
                </p:cNvSpPr>
                <p:nvPr/>
              </p:nvSpPr>
              <p:spPr bwMode="auto">
                <a:xfrm>
                  <a:off x="2838" y="2790"/>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88" name="AutoShape 8"/>
                <p:cNvSpPr>
                  <a:spLocks noChangeAspect="1" noChangeArrowheads="1"/>
                </p:cNvSpPr>
                <p:nvPr/>
              </p:nvSpPr>
              <p:spPr bwMode="auto">
                <a:xfrm rot="1669146">
                  <a:off x="2895" y="279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89" name="AutoShape 9"/>
                <p:cNvSpPr>
                  <a:spLocks noChangeAspect="1" noChangeArrowheads="1"/>
                </p:cNvSpPr>
                <p:nvPr/>
              </p:nvSpPr>
              <p:spPr bwMode="auto">
                <a:xfrm rot="-600000">
                  <a:off x="2892" y="2835"/>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sp>
            <p:nvSpPr>
              <p:cNvPr id="189" name="Oval 10"/>
              <p:cNvSpPr>
                <a:spLocks noChangeArrowheads="1"/>
              </p:cNvSpPr>
              <p:nvPr/>
            </p:nvSpPr>
            <p:spPr bwMode="auto">
              <a:xfrm>
                <a:off x="2562" y="2079"/>
                <a:ext cx="1100" cy="1101"/>
              </a:xfrm>
              <a:prstGeom prst="ellipse">
                <a:avLst/>
              </a:prstGeom>
              <a:solidFill>
                <a:srgbClr val="FFFFFF">
                  <a:alpha val="74901"/>
                </a:srgbClr>
              </a:solidFill>
              <a:ln w="9525" algn="ctr">
                <a:solidFill>
                  <a:srgbClr val="0000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nvGrpSpPr>
              <p:cNvPr id="190" name="Group 11"/>
              <p:cNvGrpSpPr>
                <a:grpSpLocks/>
              </p:cNvGrpSpPr>
              <p:nvPr/>
            </p:nvGrpSpPr>
            <p:grpSpPr bwMode="auto">
              <a:xfrm>
                <a:off x="2606" y="2348"/>
                <a:ext cx="133" cy="227"/>
                <a:chOff x="2606" y="2348"/>
                <a:chExt cx="133" cy="227"/>
              </a:xfrm>
            </p:grpSpPr>
            <p:sp>
              <p:nvSpPr>
                <p:cNvPr id="379" name="Freeform 12"/>
                <p:cNvSpPr>
                  <a:spLocks/>
                </p:cNvSpPr>
                <p:nvPr/>
              </p:nvSpPr>
              <p:spPr bwMode="auto">
                <a:xfrm>
                  <a:off x="2606" y="2348"/>
                  <a:ext cx="133" cy="227"/>
                </a:xfrm>
                <a:custGeom>
                  <a:avLst/>
                  <a:gdLst>
                    <a:gd name="T0" fmla="*/ 34 w 133"/>
                    <a:gd name="T1" fmla="*/ 10 h 227"/>
                    <a:gd name="T2" fmla="*/ 10 w 133"/>
                    <a:gd name="T3" fmla="*/ 67 h 227"/>
                    <a:gd name="T4" fmla="*/ 7 w 133"/>
                    <a:gd name="T5" fmla="*/ 193 h 227"/>
                    <a:gd name="T6" fmla="*/ 13 w 133"/>
                    <a:gd name="T7" fmla="*/ 220 h 227"/>
                    <a:gd name="T8" fmla="*/ 88 w 133"/>
                    <a:gd name="T9" fmla="*/ 220 h 227"/>
                    <a:gd name="T10" fmla="*/ 121 w 133"/>
                    <a:gd name="T11" fmla="*/ 211 h 227"/>
                    <a:gd name="T12" fmla="*/ 118 w 133"/>
                    <a:gd name="T13" fmla="*/ 124 h 227"/>
                    <a:gd name="T14" fmla="*/ 124 w 133"/>
                    <a:gd name="T15" fmla="*/ 19 h 227"/>
                    <a:gd name="T16" fmla="*/ 118 w 133"/>
                    <a:gd name="T17" fmla="*/ 7 h 227"/>
                    <a:gd name="T18" fmla="*/ 34 w 133"/>
                    <a:gd name="T19" fmla="*/ 10 h 2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227"/>
                    <a:gd name="T32" fmla="*/ 133 w 133"/>
                    <a:gd name="T33" fmla="*/ 227 h 2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227">
                      <a:moveTo>
                        <a:pt x="34" y="10"/>
                      </a:moveTo>
                      <a:cubicBezTo>
                        <a:pt x="16" y="22"/>
                        <a:pt x="14" y="37"/>
                        <a:pt x="10" y="67"/>
                      </a:cubicBezTo>
                      <a:cubicBezTo>
                        <a:pt x="6" y="97"/>
                        <a:pt x="7" y="168"/>
                        <a:pt x="7" y="193"/>
                      </a:cubicBezTo>
                      <a:cubicBezTo>
                        <a:pt x="7" y="218"/>
                        <a:pt x="0" y="216"/>
                        <a:pt x="13" y="220"/>
                      </a:cubicBezTo>
                      <a:cubicBezTo>
                        <a:pt x="26" y="224"/>
                        <a:pt x="70" y="222"/>
                        <a:pt x="88" y="220"/>
                      </a:cubicBezTo>
                      <a:cubicBezTo>
                        <a:pt x="106" y="218"/>
                        <a:pt x="116" y="227"/>
                        <a:pt x="121" y="211"/>
                      </a:cubicBezTo>
                      <a:cubicBezTo>
                        <a:pt x="126" y="195"/>
                        <a:pt x="118" y="156"/>
                        <a:pt x="118" y="124"/>
                      </a:cubicBezTo>
                      <a:cubicBezTo>
                        <a:pt x="118" y="92"/>
                        <a:pt x="124" y="38"/>
                        <a:pt x="124" y="19"/>
                      </a:cubicBezTo>
                      <a:cubicBezTo>
                        <a:pt x="124" y="0"/>
                        <a:pt x="133" y="8"/>
                        <a:pt x="118" y="7"/>
                      </a:cubicBezTo>
                      <a:cubicBezTo>
                        <a:pt x="103" y="6"/>
                        <a:pt x="51" y="10"/>
                        <a:pt x="34" y="1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80" name="Oval 13" descr="Papier recyclé"/>
                <p:cNvSpPr>
                  <a:spLocks noChangeAspect="1" noChangeArrowheads="1"/>
                </p:cNvSpPr>
                <p:nvPr/>
              </p:nvSpPr>
              <p:spPr bwMode="auto">
                <a:xfrm>
                  <a:off x="2619" y="2478"/>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81" name="AutoShape 14"/>
                <p:cNvSpPr>
                  <a:spLocks noChangeAspect="1" noChangeArrowheads="1"/>
                </p:cNvSpPr>
                <p:nvPr/>
              </p:nvSpPr>
              <p:spPr bwMode="auto">
                <a:xfrm rot="-600000">
                  <a:off x="2657" y="2450"/>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82" name="AutoShape 15"/>
                <p:cNvSpPr>
                  <a:spLocks noChangeAspect="1" noChangeArrowheads="1"/>
                </p:cNvSpPr>
                <p:nvPr/>
              </p:nvSpPr>
              <p:spPr bwMode="auto">
                <a:xfrm rot="1669146">
                  <a:off x="2652" y="2405"/>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83" name="AutoShape 16"/>
                <p:cNvSpPr>
                  <a:spLocks noChangeAspect="1" noChangeArrowheads="1"/>
                </p:cNvSpPr>
                <p:nvPr/>
              </p:nvSpPr>
              <p:spPr bwMode="auto">
                <a:xfrm rot="18730854" flipH="1">
                  <a:off x="2637" y="237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84" name="AutoShape 17"/>
                <p:cNvSpPr>
                  <a:spLocks noChangeAspect="1" noChangeArrowheads="1"/>
                </p:cNvSpPr>
                <p:nvPr/>
              </p:nvSpPr>
              <p:spPr bwMode="auto">
                <a:xfrm rot="1669146">
                  <a:off x="2673" y="2522"/>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85" name="AutoShape 18"/>
                <p:cNvSpPr>
                  <a:spLocks noChangeAspect="1" noChangeArrowheads="1"/>
                </p:cNvSpPr>
                <p:nvPr/>
              </p:nvSpPr>
              <p:spPr bwMode="auto">
                <a:xfrm rot="-600000">
                  <a:off x="2693" y="238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191" name="Group 19"/>
              <p:cNvGrpSpPr>
                <a:grpSpLocks/>
              </p:cNvGrpSpPr>
              <p:nvPr/>
            </p:nvGrpSpPr>
            <p:grpSpPr bwMode="auto">
              <a:xfrm>
                <a:off x="2726" y="2330"/>
                <a:ext cx="158" cy="254"/>
                <a:chOff x="2726" y="2330"/>
                <a:chExt cx="158" cy="254"/>
              </a:xfrm>
            </p:grpSpPr>
            <p:sp>
              <p:nvSpPr>
                <p:cNvPr id="371" name="Freeform 20"/>
                <p:cNvSpPr>
                  <a:spLocks/>
                </p:cNvSpPr>
                <p:nvPr/>
              </p:nvSpPr>
              <p:spPr bwMode="auto">
                <a:xfrm>
                  <a:off x="2726" y="2330"/>
                  <a:ext cx="158" cy="254"/>
                </a:xfrm>
                <a:custGeom>
                  <a:avLst/>
                  <a:gdLst>
                    <a:gd name="T0" fmla="*/ 10 w 158"/>
                    <a:gd name="T1" fmla="*/ 37 h 254"/>
                    <a:gd name="T2" fmla="*/ 4 w 158"/>
                    <a:gd name="T3" fmla="*/ 136 h 254"/>
                    <a:gd name="T4" fmla="*/ 10 w 158"/>
                    <a:gd name="T5" fmla="*/ 235 h 254"/>
                    <a:gd name="T6" fmla="*/ 61 w 158"/>
                    <a:gd name="T7" fmla="*/ 250 h 254"/>
                    <a:gd name="T8" fmla="*/ 109 w 158"/>
                    <a:gd name="T9" fmla="*/ 244 h 254"/>
                    <a:gd name="T10" fmla="*/ 151 w 158"/>
                    <a:gd name="T11" fmla="*/ 220 h 254"/>
                    <a:gd name="T12" fmla="*/ 154 w 158"/>
                    <a:gd name="T13" fmla="*/ 91 h 254"/>
                    <a:gd name="T14" fmla="*/ 142 w 158"/>
                    <a:gd name="T15" fmla="*/ 13 h 254"/>
                    <a:gd name="T16" fmla="*/ 67 w 158"/>
                    <a:gd name="T17" fmla="*/ 10 h 254"/>
                    <a:gd name="T18" fmla="*/ 25 w 158"/>
                    <a:gd name="T19" fmla="*/ 19 h 254"/>
                    <a:gd name="T20" fmla="*/ 10 w 158"/>
                    <a:gd name="T21" fmla="*/ 37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54"/>
                    <a:gd name="T35" fmla="*/ 158 w 158"/>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54">
                      <a:moveTo>
                        <a:pt x="10" y="37"/>
                      </a:moveTo>
                      <a:cubicBezTo>
                        <a:pt x="7" y="56"/>
                        <a:pt x="4" y="103"/>
                        <a:pt x="4" y="136"/>
                      </a:cubicBezTo>
                      <a:cubicBezTo>
                        <a:pt x="4" y="169"/>
                        <a:pt x="0" y="216"/>
                        <a:pt x="10" y="235"/>
                      </a:cubicBezTo>
                      <a:cubicBezTo>
                        <a:pt x="20" y="254"/>
                        <a:pt x="45" y="249"/>
                        <a:pt x="61" y="250"/>
                      </a:cubicBezTo>
                      <a:cubicBezTo>
                        <a:pt x="77" y="251"/>
                        <a:pt x="94" y="249"/>
                        <a:pt x="109" y="244"/>
                      </a:cubicBezTo>
                      <a:cubicBezTo>
                        <a:pt x="124" y="239"/>
                        <a:pt x="144" y="245"/>
                        <a:pt x="151" y="220"/>
                      </a:cubicBezTo>
                      <a:cubicBezTo>
                        <a:pt x="158" y="195"/>
                        <a:pt x="155" y="125"/>
                        <a:pt x="154" y="91"/>
                      </a:cubicBezTo>
                      <a:cubicBezTo>
                        <a:pt x="153" y="57"/>
                        <a:pt x="156" y="26"/>
                        <a:pt x="142" y="13"/>
                      </a:cubicBezTo>
                      <a:cubicBezTo>
                        <a:pt x="128" y="0"/>
                        <a:pt x="86" y="9"/>
                        <a:pt x="67" y="10"/>
                      </a:cubicBezTo>
                      <a:cubicBezTo>
                        <a:pt x="48" y="11"/>
                        <a:pt x="35" y="14"/>
                        <a:pt x="25" y="19"/>
                      </a:cubicBezTo>
                      <a:cubicBezTo>
                        <a:pt x="15" y="24"/>
                        <a:pt x="14" y="18"/>
                        <a:pt x="10" y="37"/>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72" name="Oval 21" descr="Papier recyclé"/>
                <p:cNvSpPr>
                  <a:spLocks noChangeAspect="1" noChangeArrowheads="1"/>
                </p:cNvSpPr>
                <p:nvPr/>
              </p:nvSpPr>
              <p:spPr bwMode="auto">
                <a:xfrm>
                  <a:off x="2751" y="2376"/>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73" name="AutoShape 22"/>
                <p:cNvSpPr>
                  <a:spLocks noChangeAspect="1" noChangeArrowheads="1"/>
                </p:cNvSpPr>
                <p:nvPr/>
              </p:nvSpPr>
              <p:spPr bwMode="auto">
                <a:xfrm rot="1669146">
                  <a:off x="2776" y="250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74" name="AutoShape 23"/>
                <p:cNvSpPr>
                  <a:spLocks noChangeAspect="1" noChangeArrowheads="1"/>
                </p:cNvSpPr>
                <p:nvPr/>
              </p:nvSpPr>
              <p:spPr bwMode="auto">
                <a:xfrm rot="-600000">
                  <a:off x="2814" y="2453"/>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75" name="AutoShape 24"/>
                <p:cNvSpPr>
                  <a:spLocks noChangeAspect="1" noChangeArrowheads="1"/>
                </p:cNvSpPr>
                <p:nvPr/>
              </p:nvSpPr>
              <p:spPr bwMode="auto">
                <a:xfrm rot="-600000">
                  <a:off x="2751" y="245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76" name="AutoShape 25"/>
                <p:cNvSpPr>
                  <a:spLocks noChangeAspect="1" noChangeArrowheads="1"/>
                </p:cNvSpPr>
                <p:nvPr/>
              </p:nvSpPr>
              <p:spPr bwMode="auto">
                <a:xfrm rot="1669146">
                  <a:off x="2793" y="2379"/>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77" name="AutoShape 26"/>
                <p:cNvSpPr>
                  <a:spLocks noChangeAspect="1" noChangeArrowheads="1"/>
                </p:cNvSpPr>
                <p:nvPr/>
              </p:nvSpPr>
              <p:spPr bwMode="auto">
                <a:xfrm rot="-600000">
                  <a:off x="2829" y="2522"/>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78" name="AutoShape 27"/>
                <p:cNvSpPr>
                  <a:spLocks noChangeAspect="1" noChangeArrowheads="1"/>
                </p:cNvSpPr>
                <p:nvPr/>
              </p:nvSpPr>
              <p:spPr bwMode="auto">
                <a:xfrm rot="18730854" flipH="1">
                  <a:off x="2832" y="240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192" name="Group 28"/>
              <p:cNvGrpSpPr>
                <a:grpSpLocks/>
              </p:cNvGrpSpPr>
              <p:nvPr/>
            </p:nvGrpSpPr>
            <p:grpSpPr bwMode="auto">
              <a:xfrm>
                <a:off x="2879" y="2312"/>
                <a:ext cx="158" cy="254"/>
                <a:chOff x="2879" y="2312"/>
                <a:chExt cx="158" cy="254"/>
              </a:xfrm>
            </p:grpSpPr>
            <p:sp>
              <p:nvSpPr>
                <p:cNvPr id="363" name="Freeform 29"/>
                <p:cNvSpPr>
                  <a:spLocks/>
                </p:cNvSpPr>
                <p:nvPr/>
              </p:nvSpPr>
              <p:spPr bwMode="auto">
                <a:xfrm>
                  <a:off x="2879" y="2312"/>
                  <a:ext cx="158" cy="254"/>
                </a:xfrm>
                <a:custGeom>
                  <a:avLst/>
                  <a:gdLst>
                    <a:gd name="T0" fmla="*/ 10 w 158"/>
                    <a:gd name="T1" fmla="*/ 37 h 254"/>
                    <a:gd name="T2" fmla="*/ 4 w 158"/>
                    <a:gd name="T3" fmla="*/ 136 h 254"/>
                    <a:gd name="T4" fmla="*/ 10 w 158"/>
                    <a:gd name="T5" fmla="*/ 235 h 254"/>
                    <a:gd name="T6" fmla="*/ 61 w 158"/>
                    <a:gd name="T7" fmla="*/ 250 h 254"/>
                    <a:gd name="T8" fmla="*/ 109 w 158"/>
                    <a:gd name="T9" fmla="*/ 244 h 254"/>
                    <a:gd name="T10" fmla="*/ 151 w 158"/>
                    <a:gd name="T11" fmla="*/ 220 h 254"/>
                    <a:gd name="T12" fmla="*/ 154 w 158"/>
                    <a:gd name="T13" fmla="*/ 91 h 254"/>
                    <a:gd name="T14" fmla="*/ 142 w 158"/>
                    <a:gd name="T15" fmla="*/ 13 h 254"/>
                    <a:gd name="T16" fmla="*/ 67 w 158"/>
                    <a:gd name="T17" fmla="*/ 10 h 254"/>
                    <a:gd name="T18" fmla="*/ 25 w 158"/>
                    <a:gd name="T19" fmla="*/ 19 h 254"/>
                    <a:gd name="T20" fmla="*/ 10 w 158"/>
                    <a:gd name="T21" fmla="*/ 37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54"/>
                    <a:gd name="T35" fmla="*/ 158 w 158"/>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54">
                      <a:moveTo>
                        <a:pt x="10" y="37"/>
                      </a:moveTo>
                      <a:cubicBezTo>
                        <a:pt x="7" y="56"/>
                        <a:pt x="4" y="103"/>
                        <a:pt x="4" y="136"/>
                      </a:cubicBezTo>
                      <a:cubicBezTo>
                        <a:pt x="4" y="169"/>
                        <a:pt x="0" y="216"/>
                        <a:pt x="10" y="235"/>
                      </a:cubicBezTo>
                      <a:cubicBezTo>
                        <a:pt x="20" y="254"/>
                        <a:pt x="45" y="249"/>
                        <a:pt x="61" y="250"/>
                      </a:cubicBezTo>
                      <a:cubicBezTo>
                        <a:pt x="77" y="251"/>
                        <a:pt x="94" y="249"/>
                        <a:pt x="109" y="244"/>
                      </a:cubicBezTo>
                      <a:cubicBezTo>
                        <a:pt x="124" y="239"/>
                        <a:pt x="144" y="245"/>
                        <a:pt x="151" y="220"/>
                      </a:cubicBezTo>
                      <a:cubicBezTo>
                        <a:pt x="158" y="195"/>
                        <a:pt x="155" y="125"/>
                        <a:pt x="154" y="91"/>
                      </a:cubicBezTo>
                      <a:cubicBezTo>
                        <a:pt x="153" y="57"/>
                        <a:pt x="156" y="26"/>
                        <a:pt x="142" y="13"/>
                      </a:cubicBezTo>
                      <a:cubicBezTo>
                        <a:pt x="128" y="0"/>
                        <a:pt x="86" y="9"/>
                        <a:pt x="67" y="10"/>
                      </a:cubicBezTo>
                      <a:cubicBezTo>
                        <a:pt x="48" y="11"/>
                        <a:pt x="35" y="14"/>
                        <a:pt x="25" y="19"/>
                      </a:cubicBezTo>
                      <a:cubicBezTo>
                        <a:pt x="15" y="24"/>
                        <a:pt x="14" y="18"/>
                        <a:pt x="10" y="37"/>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64" name="Oval 30" descr="Papier recyclé"/>
                <p:cNvSpPr>
                  <a:spLocks noChangeAspect="1" noChangeArrowheads="1"/>
                </p:cNvSpPr>
                <p:nvPr/>
              </p:nvSpPr>
              <p:spPr bwMode="auto">
                <a:xfrm>
                  <a:off x="2904" y="2358"/>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65" name="AutoShape 31"/>
                <p:cNvSpPr>
                  <a:spLocks noChangeAspect="1" noChangeArrowheads="1"/>
                </p:cNvSpPr>
                <p:nvPr/>
              </p:nvSpPr>
              <p:spPr bwMode="auto">
                <a:xfrm rot="1669146">
                  <a:off x="2929" y="248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66" name="AutoShape 32"/>
                <p:cNvSpPr>
                  <a:spLocks noChangeAspect="1" noChangeArrowheads="1"/>
                </p:cNvSpPr>
                <p:nvPr/>
              </p:nvSpPr>
              <p:spPr bwMode="auto">
                <a:xfrm rot="-600000">
                  <a:off x="2967" y="2435"/>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67" name="AutoShape 33"/>
                <p:cNvSpPr>
                  <a:spLocks noChangeAspect="1" noChangeArrowheads="1"/>
                </p:cNvSpPr>
                <p:nvPr/>
              </p:nvSpPr>
              <p:spPr bwMode="auto">
                <a:xfrm rot="-600000">
                  <a:off x="2904" y="243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68" name="AutoShape 34"/>
                <p:cNvSpPr>
                  <a:spLocks noChangeAspect="1" noChangeArrowheads="1"/>
                </p:cNvSpPr>
                <p:nvPr/>
              </p:nvSpPr>
              <p:spPr bwMode="auto">
                <a:xfrm rot="1669146">
                  <a:off x="2946" y="236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69" name="AutoShape 35"/>
                <p:cNvSpPr>
                  <a:spLocks noChangeAspect="1" noChangeArrowheads="1"/>
                </p:cNvSpPr>
                <p:nvPr/>
              </p:nvSpPr>
              <p:spPr bwMode="auto">
                <a:xfrm rot="-600000">
                  <a:off x="2982" y="2504"/>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70" name="AutoShape 36"/>
                <p:cNvSpPr>
                  <a:spLocks noChangeAspect="1" noChangeArrowheads="1"/>
                </p:cNvSpPr>
                <p:nvPr/>
              </p:nvSpPr>
              <p:spPr bwMode="auto">
                <a:xfrm rot="18730854" flipH="1">
                  <a:off x="2985" y="238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193" name="Group 37"/>
              <p:cNvGrpSpPr>
                <a:grpSpLocks/>
              </p:cNvGrpSpPr>
              <p:nvPr/>
            </p:nvGrpSpPr>
            <p:grpSpPr bwMode="auto">
              <a:xfrm>
                <a:off x="3038" y="2300"/>
                <a:ext cx="158" cy="254"/>
                <a:chOff x="3038" y="2300"/>
                <a:chExt cx="158" cy="254"/>
              </a:xfrm>
            </p:grpSpPr>
            <p:sp>
              <p:nvSpPr>
                <p:cNvPr id="355" name="Freeform 38"/>
                <p:cNvSpPr>
                  <a:spLocks/>
                </p:cNvSpPr>
                <p:nvPr/>
              </p:nvSpPr>
              <p:spPr bwMode="auto">
                <a:xfrm>
                  <a:off x="3038" y="2300"/>
                  <a:ext cx="158" cy="254"/>
                </a:xfrm>
                <a:custGeom>
                  <a:avLst/>
                  <a:gdLst>
                    <a:gd name="T0" fmla="*/ 10 w 158"/>
                    <a:gd name="T1" fmla="*/ 37 h 254"/>
                    <a:gd name="T2" fmla="*/ 4 w 158"/>
                    <a:gd name="T3" fmla="*/ 136 h 254"/>
                    <a:gd name="T4" fmla="*/ 10 w 158"/>
                    <a:gd name="T5" fmla="*/ 235 h 254"/>
                    <a:gd name="T6" fmla="*/ 61 w 158"/>
                    <a:gd name="T7" fmla="*/ 250 h 254"/>
                    <a:gd name="T8" fmla="*/ 109 w 158"/>
                    <a:gd name="T9" fmla="*/ 244 h 254"/>
                    <a:gd name="T10" fmla="*/ 151 w 158"/>
                    <a:gd name="T11" fmla="*/ 220 h 254"/>
                    <a:gd name="T12" fmla="*/ 154 w 158"/>
                    <a:gd name="T13" fmla="*/ 91 h 254"/>
                    <a:gd name="T14" fmla="*/ 142 w 158"/>
                    <a:gd name="T15" fmla="*/ 13 h 254"/>
                    <a:gd name="T16" fmla="*/ 67 w 158"/>
                    <a:gd name="T17" fmla="*/ 10 h 254"/>
                    <a:gd name="T18" fmla="*/ 25 w 158"/>
                    <a:gd name="T19" fmla="*/ 19 h 254"/>
                    <a:gd name="T20" fmla="*/ 10 w 158"/>
                    <a:gd name="T21" fmla="*/ 37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54"/>
                    <a:gd name="T35" fmla="*/ 158 w 158"/>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54">
                      <a:moveTo>
                        <a:pt x="10" y="37"/>
                      </a:moveTo>
                      <a:cubicBezTo>
                        <a:pt x="7" y="56"/>
                        <a:pt x="4" y="103"/>
                        <a:pt x="4" y="136"/>
                      </a:cubicBezTo>
                      <a:cubicBezTo>
                        <a:pt x="4" y="169"/>
                        <a:pt x="0" y="216"/>
                        <a:pt x="10" y="235"/>
                      </a:cubicBezTo>
                      <a:cubicBezTo>
                        <a:pt x="20" y="254"/>
                        <a:pt x="45" y="249"/>
                        <a:pt x="61" y="250"/>
                      </a:cubicBezTo>
                      <a:cubicBezTo>
                        <a:pt x="77" y="251"/>
                        <a:pt x="94" y="249"/>
                        <a:pt x="109" y="244"/>
                      </a:cubicBezTo>
                      <a:cubicBezTo>
                        <a:pt x="124" y="239"/>
                        <a:pt x="144" y="245"/>
                        <a:pt x="151" y="220"/>
                      </a:cubicBezTo>
                      <a:cubicBezTo>
                        <a:pt x="158" y="195"/>
                        <a:pt x="155" y="125"/>
                        <a:pt x="154" y="91"/>
                      </a:cubicBezTo>
                      <a:cubicBezTo>
                        <a:pt x="153" y="57"/>
                        <a:pt x="156" y="26"/>
                        <a:pt x="142" y="13"/>
                      </a:cubicBezTo>
                      <a:cubicBezTo>
                        <a:pt x="128" y="0"/>
                        <a:pt x="86" y="9"/>
                        <a:pt x="67" y="10"/>
                      </a:cubicBezTo>
                      <a:cubicBezTo>
                        <a:pt x="48" y="11"/>
                        <a:pt x="35" y="14"/>
                        <a:pt x="25" y="19"/>
                      </a:cubicBezTo>
                      <a:cubicBezTo>
                        <a:pt x="15" y="24"/>
                        <a:pt x="14" y="18"/>
                        <a:pt x="10" y="37"/>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56" name="Oval 39" descr="Papier recyclé"/>
                <p:cNvSpPr>
                  <a:spLocks noChangeAspect="1" noChangeArrowheads="1"/>
                </p:cNvSpPr>
                <p:nvPr/>
              </p:nvSpPr>
              <p:spPr bwMode="auto">
                <a:xfrm>
                  <a:off x="3138" y="2448"/>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7" name="AutoShape 40"/>
                <p:cNvSpPr>
                  <a:spLocks noChangeAspect="1" noChangeArrowheads="1"/>
                </p:cNvSpPr>
                <p:nvPr/>
              </p:nvSpPr>
              <p:spPr bwMode="auto">
                <a:xfrm rot="1669146">
                  <a:off x="3088" y="247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8" name="AutoShape 41"/>
                <p:cNvSpPr>
                  <a:spLocks noChangeAspect="1" noChangeArrowheads="1"/>
                </p:cNvSpPr>
                <p:nvPr/>
              </p:nvSpPr>
              <p:spPr bwMode="auto">
                <a:xfrm rot="-600000">
                  <a:off x="3126" y="2423"/>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9" name="AutoShape 42"/>
                <p:cNvSpPr>
                  <a:spLocks noChangeAspect="1" noChangeArrowheads="1"/>
                </p:cNvSpPr>
                <p:nvPr/>
              </p:nvSpPr>
              <p:spPr bwMode="auto">
                <a:xfrm rot="-600000">
                  <a:off x="3063" y="242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60" name="AutoShape 43"/>
                <p:cNvSpPr>
                  <a:spLocks noChangeAspect="1" noChangeArrowheads="1"/>
                </p:cNvSpPr>
                <p:nvPr/>
              </p:nvSpPr>
              <p:spPr bwMode="auto">
                <a:xfrm rot="1669146">
                  <a:off x="3105" y="2349"/>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61" name="AutoShape 44"/>
                <p:cNvSpPr>
                  <a:spLocks noChangeAspect="1" noChangeArrowheads="1"/>
                </p:cNvSpPr>
                <p:nvPr/>
              </p:nvSpPr>
              <p:spPr bwMode="auto">
                <a:xfrm rot="-600000">
                  <a:off x="3141" y="2492"/>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62" name="AutoShape 45"/>
                <p:cNvSpPr>
                  <a:spLocks noChangeAspect="1" noChangeArrowheads="1"/>
                </p:cNvSpPr>
                <p:nvPr/>
              </p:nvSpPr>
              <p:spPr bwMode="auto">
                <a:xfrm rot="18730854" flipH="1">
                  <a:off x="3144" y="237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194" name="Group 46"/>
              <p:cNvGrpSpPr>
                <a:grpSpLocks/>
              </p:cNvGrpSpPr>
              <p:nvPr/>
            </p:nvGrpSpPr>
            <p:grpSpPr bwMode="auto">
              <a:xfrm>
                <a:off x="3191" y="2297"/>
                <a:ext cx="158" cy="254"/>
                <a:chOff x="3191" y="2294"/>
                <a:chExt cx="158" cy="254"/>
              </a:xfrm>
            </p:grpSpPr>
            <p:sp>
              <p:nvSpPr>
                <p:cNvPr id="347" name="Freeform 47"/>
                <p:cNvSpPr>
                  <a:spLocks/>
                </p:cNvSpPr>
                <p:nvPr/>
              </p:nvSpPr>
              <p:spPr bwMode="auto">
                <a:xfrm>
                  <a:off x="3191" y="2294"/>
                  <a:ext cx="158" cy="254"/>
                </a:xfrm>
                <a:custGeom>
                  <a:avLst/>
                  <a:gdLst>
                    <a:gd name="T0" fmla="*/ 10 w 158"/>
                    <a:gd name="T1" fmla="*/ 37 h 254"/>
                    <a:gd name="T2" fmla="*/ 4 w 158"/>
                    <a:gd name="T3" fmla="*/ 136 h 254"/>
                    <a:gd name="T4" fmla="*/ 10 w 158"/>
                    <a:gd name="T5" fmla="*/ 235 h 254"/>
                    <a:gd name="T6" fmla="*/ 61 w 158"/>
                    <a:gd name="T7" fmla="*/ 250 h 254"/>
                    <a:gd name="T8" fmla="*/ 109 w 158"/>
                    <a:gd name="T9" fmla="*/ 244 h 254"/>
                    <a:gd name="T10" fmla="*/ 151 w 158"/>
                    <a:gd name="T11" fmla="*/ 220 h 254"/>
                    <a:gd name="T12" fmla="*/ 154 w 158"/>
                    <a:gd name="T13" fmla="*/ 91 h 254"/>
                    <a:gd name="T14" fmla="*/ 142 w 158"/>
                    <a:gd name="T15" fmla="*/ 13 h 254"/>
                    <a:gd name="T16" fmla="*/ 67 w 158"/>
                    <a:gd name="T17" fmla="*/ 10 h 254"/>
                    <a:gd name="T18" fmla="*/ 25 w 158"/>
                    <a:gd name="T19" fmla="*/ 19 h 254"/>
                    <a:gd name="T20" fmla="*/ 10 w 158"/>
                    <a:gd name="T21" fmla="*/ 37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54"/>
                    <a:gd name="T35" fmla="*/ 158 w 158"/>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54">
                      <a:moveTo>
                        <a:pt x="10" y="37"/>
                      </a:moveTo>
                      <a:cubicBezTo>
                        <a:pt x="7" y="56"/>
                        <a:pt x="4" y="103"/>
                        <a:pt x="4" y="136"/>
                      </a:cubicBezTo>
                      <a:cubicBezTo>
                        <a:pt x="4" y="169"/>
                        <a:pt x="0" y="216"/>
                        <a:pt x="10" y="235"/>
                      </a:cubicBezTo>
                      <a:cubicBezTo>
                        <a:pt x="20" y="254"/>
                        <a:pt x="45" y="249"/>
                        <a:pt x="61" y="250"/>
                      </a:cubicBezTo>
                      <a:cubicBezTo>
                        <a:pt x="77" y="251"/>
                        <a:pt x="94" y="249"/>
                        <a:pt x="109" y="244"/>
                      </a:cubicBezTo>
                      <a:cubicBezTo>
                        <a:pt x="124" y="239"/>
                        <a:pt x="144" y="245"/>
                        <a:pt x="151" y="220"/>
                      </a:cubicBezTo>
                      <a:cubicBezTo>
                        <a:pt x="158" y="195"/>
                        <a:pt x="155" y="125"/>
                        <a:pt x="154" y="91"/>
                      </a:cubicBezTo>
                      <a:cubicBezTo>
                        <a:pt x="153" y="57"/>
                        <a:pt x="156" y="26"/>
                        <a:pt x="142" y="13"/>
                      </a:cubicBezTo>
                      <a:cubicBezTo>
                        <a:pt x="128" y="0"/>
                        <a:pt x="86" y="9"/>
                        <a:pt x="67" y="10"/>
                      </a:cubicBezTo>
                      <a:cubicBezTo>
                        <a:pt x="48" y="11"/>
                        <a:pt x="35" y="14"/>
                        <a:pt x="25" y="19"/>
                      </a:cubicBezTo>
                      <a:cubicBezTo>
                        <a:pt x="15" y="24"/>
                        <a:pt x="14" y="18"/>
                        <a:pt x="10" y="37"/>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48" name="Oval 48" descr="Papier recyclé"/>
                <p:cNvSpPr>
                  <a:spLocks noChangeAspect="1" noChangeArrowheads="1"/>
                </p:cNvSpPr>
                <p:nvPr/>
              </p:nvSpPr>
              <p:spPr bwMode="auto">
                <a:xfrm>
                  <a:off x="3219" y="2481"/>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49" name="AutoShape 49"/>
                <p:cNvSpPr>
                  <a:spLocks noChangeAspect="1" noChangeArrowheads="1"/>
                </p:cNvSpPr>
                <p:nvPr/>
              </p:nvSpPr>
              <p:spPr bwMode="auto">
                <a:xfrm rot="1669146">
                  <a:off x="3241" y="2465"/>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0" name="AutoShape 50"/>
                <p:cNvSpPr>
                  <a:spLocks noChangeAspect="1" noChangeArrowheads="1"/>
                </p:cNvSpPr>
                <p:nvPr/>
              </p:nvSpPr>
              <p:spPr bwMode="auto">
                <a:xfrm rot="-600000">
                  <a:off x="3279" y="2417"/>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1" name="AutoShape 51"/>
                <p:cNvSpPr>
                  <a:spLocks noChangeAspect="1" noChangeArrowheads="1"/>
                </p:cNvSpPr>
                <p:nvPr/>
              </p:nvSpPr>
              <p:spPr bwMode="auto">
                <a:xfrm rot="-600000">
                  <a:off x="3216" y="2418"/>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2" name="AutoShape 52"/>
                <p:cNvSpPr>
                  <a:spLocks noChangeAspect="1" noChangeArrowheads="1"/>
                </p:cNvSpPr>
                <p:nvPr/>
              </p:nvSpPr>
              <p:spPr bwMode="auto">
                <a:xfrm rot="1669146">
                  <a:off x="3258" y="234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3" name="AutoShape 53"/>
                <p:cNvSpPr>
                  <a:spLocks noChangeAspect="1" noChangeArrowheads="1"/>
                </p:cNvSpPr>
                <p:nvPr/>
              </p:nvSpPr>
              <p:spPr bwMode="auto">
                <a:xfrm rot="-600000">
                  <a:off x="3294" y="2486"/>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4" name="AutoShape 54"/>
                <p:cNvSpPr>
                  <a:spLocks noChangeAspect="1" noChangeArrowheads="1"/>
                </p:cNvSpPr>
                <p:nvPr/>
              </p:nvSpPr>
              <p:spPr bwMode="auto">
                <a:xfrm rot="18730854" flipH="1">
                  <a:off x="3297" y="2365"/>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195" name="Group 55"/>
              <p:cNvGrpSpPr>
                <a:grpSpLocks/>
              </p:cNvGrpSpPr>
              <p:nvPr/>
            </p:nvGrpSpPr>
            <p:grpSpPr bwMode="auto">
              <a:xfrm>
                <a:off x="3347" y="2291"/>
                <a:ext cx="158" cy="254"/>
                <a:chOff x="3347" y="2291"/>
                <a:chExt cx="158" cy="254"/>
              </a:xfrm>
            </p:grpSpPr>
            <p:sp>
              <p:nvSpPr>
                <p:cNvPr id="339" name="Freeform 56"/>
                <p:cNvSpPr>
                  <a:spLocks/>
                </p:cNvSpPr>
                <p:nvPr/>
              </p:nvSpPr>
              <p:spPr bwMode="auto">
                <a:xfrm>
                  <a:off x="3347" y="2291"/>
                  <a:ext cx="158" cy="254"/>
                </a:xfrm>
                <a:custGeom>
                  <a:avLst/>
                  <a:gdLst>
                    <a:gd name="T0" fmla="*/ 10 w 158"/>
                    <a:gd name="T1" fmla="*/ 37 h 254"/>
                    <a:gd name="T2" fmla="*/ 4 w 158"/>
                    <a:gd name="T3" fmla="*/ 136 h 254"/>
                    <a:gd name="T4" fmla="*/ 10 w 158"/>
                    <a:gd name="T5" fmla="*/ 235 h 254"/>
                    <a:gd name="T6" fmla="*/ 61 w 158"/>
                    <a:gd name="T7" fmla="*/ 250 h 254"/>
                    <a:gd name="T8" fmla="*/ 109 w 158"/>
                    <a:gd name="T9" fmla="*/ 244 h 254"/>
                    <a:gd name="T10" fmla="*/ 151 w 158"/>
                    <a:gd name="T11" fmla="*/ 220 h 254"/>
                    <a:gd name="T12" fmla="*/ 154 w 158"/>
                    <a:gd name="T13" fmla="*/ 91 h 254"/>
                    <a:gd name="T14" fmla="*/ 142 w 158"/>
                    <a:gd name="T15" fmla="*/ 13 h 254"/>
                    <a:gd name="T16" fmla="*/ 67 w 158"/>
                    <a:gd name="T17" fmla="*/ 10 h 254"/>
                    <a:gd name="T18" fmla="*/ 25 w 158"/>
                    <a:gd name="T19" fmla="*/ 19 h 254"/>
                    <a:gd name="T20" fmla="*/ 10 w 158"/>
                    <a:gd name="T21" fmla="*/ 37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54"/>
                    <a:gd name="T35" fmla="*/ 158 w 158"/>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54">
                      <a:moveTo>
                        <a:pt x="10" y="37"/>
                      </a:moveTo>
                      <a:cubicBezTo>
                        <a:pt x="7" y="56"/>
                        <a:pt x="4" y="103"/>
                        <a:pt x="4" y="136"/>
                      </a:cubicBezTo>
                      <a:cubicBezTo>
                        <a:pt x="4" y="169"/>
                        <a:pt x="0" y="216"/>
                        <a:pt x="10" y="235"/>
                      </a:cubicBezTo>
                      <a:cubicBezTo>
                        <a:pt x="20" y="254"/>
                        <a:pt x="45" y="249"/>
                        <a:pt x="61" y="250"/>
                      </a:cubicBezTo>
                      <a:cubicBezTo>
                        <a:pt x="77" y="251"/>
                        <a:pt x="94" y="249"/>
                        <a:pt x="109" y="244"/>
                      </a:cubicBezTo>
                      <a:cubicBezTo>
                        <a:pt x="124" y="239"/>
                        <a:pt x="144" y="245"/>
                        <a:pt x="151" y="220"/>
                      </a:cubicBezTo>
                      <a:cubicBezTo>
                        <a:pt x="158" y="195"/>
                        <a:pt x="155" y="125"/>
                        <a:pt x="154" y="91"/>
                      </a:cubicBezTo>
                      <a:cubicBezTo>
                        <a:pt x="153" y="57"/>
                        <a:pt x="156" y="26"/>
                        <a:pt x="142" y="13"/>
                      </a:cubicBezTo>
                      <a:cubicBezTo>
                        <a:pt x="128" y="0"/>
                        <a:pt x="86" y="9"/>
                        <a:pt x="67" y="10"/>
                      </a:cubicBezTo>
                      <a:cubicBezTo>
                        <a:pt x="48" y="11"/>
                        <a:pt x="35" y="14"/>
                        <a:pt x="25" y="19"/>
                      </a:cubicBezTo>
                      <a:cubicBezTo>
                        <a:pt x="15" y="24"/>
                        <a:pt x="14" y="18"/>
                        <a:pt x="10" y="37"/>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40" name="Oval 57" descr="Papier recyclé"/>
                <p:cNvSpPr>
                  <a:spLocks noChangeAspect="1" noChangeArrowheads="1"/>
                </p:cNvSpPr>
                <p:nvPr/>
              </p:nvSpPr>
              <p:spPr bwMode="auto">
                <a:xfrm>
                  <a:off x="3453" y="2418"/>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41" name="AutoShape 58"/>
                <p:cNvSpPr>
                  <a:spLocks noChangeAspect="1" noChangeArrowheads="1"/>
                </p:cNvSpPr>
                <p:nvPr/>
              </p:nvSpPr>
              <p:spPr bwMode="auto">
                <a:xfrm rot="1669146">
                  <a:off x="3397" y="2462"/>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42" name="AutoShape 59"/>
                <p:cNvSpPr>
                  <a:spLocks noChangeAspect="1" noChangeArrowheads="1"/>
                </p:cNvSpPr>
                <p:nvPr/>
              </p:nvSpPr>
              <p:spPr bwMode="auto">
                <a:xfrm rot="-600000">
                  <a:off x="3435" y="2414"/>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43" name="AutoShape 60"/>
                <p:cNvSpPr>
                  <a:spLocks noChangeAspect="1" noChangeArrowheads="1"/>
                </p:cNvSpPr>
                <p:nvPr/>
              </p:nvSpPr>
              <p:spPr bwMode="auto">
                <a:xfrm rot="-600000">
                  <a:off x="3372" y="2415"/>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44" name="AutoShape 61"/>
                <p:cNvSpPr>
                  <a:spLocks noChangeAspect="1" noChangeArrowheads="1"/>
                </p:cNvSpPr>
                <p:nvPr/>
              </p:nvSpPr>
              <p:spPr bwMode="auto">
                <a:xfrm rot="1669146">
                  <a:off x="3414" y="2340"/>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45" name="AutoShape 62"/>
                <p:cNvSpPr>
                  <a:spLocks noChangeAspect="1" noChangeArrowheads="1"/>
                </p:cNvSpPr>
                <p:nvPr/>
              </p:nvSpPr>
              <p:spPr bwMode="auto">
                <a:xfrm rot="-600000">
                  <a:off x="3450" y="2483"/>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46" name="AutoShape 63"/>
                <p:cNvSpPr>
                  <a:spLocks noChangeAspect="1" noChangeArrowheads="1"/>
                </p:cNvSpPr>
                <p:nvPr/>
              </p:nvSpPr>
              <p:spPr bwMode="auto">
                <a:xfrm rot="18730854" flipH="1">
                  <a:off x="3453" y="2362"/>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196" name="Group 64"/>
              <p:cNvGrpSpPr>
                <a:grpSpLocks/>
              </p:cNvGrpSpPr>
              <p:nvPr/>
            </p:nvGrpSpPr>
            <p:grpSpPr bwMode="auto">
              <a:xfrm>
                <a:off x="3499" y="2297"/>
                <a:ext cx="128" cy="227"/>
                <a:chOff x="3499" y="2297"/>
                <a:chExt cx="128" cy="227"/>
              </a:xfrm>
            </p:grpSpPr>
            <p:sp>
              <p:nvSpPr>
                <p:cNvPr id="332" name="Freeform 65"/>
                <p:cNvSpPr>
                  <a:spLocks/>
                </p:cNvSpPr>
                <p:nvPr/>
              </p:nvSpPr>
              <p:spPr bwMode="auto">
                <a:xfrm>
                  <a:off x="3499" y="2297"/>
                  <a:ext cx="128" cy="227"/>
                </a:xfrm>
                <a:custGeom>
                  <a:avLst/>
                  <a:gdLst>
                    <a:gd name="T0" fmla="*/ 128 w 128"/>
                    <a:gd name="T1" fmla="*/ 193 h 227"/>
                    <a:gd name="T2" fmla="*/ 113 w 128"/>
                    <a:gd name="T3" fmla="*/ 220 h 227"/>
                    <a:gd name="T4" fmla="*/ 38 w 128"/>
                    <a:gd name="T5" fmla="*/ 220 h 227"/>
                    <a:gd name="T6" fmla="*/ 5 w 128"/>
                    <a:gd name="T7" fmla="*/ 211 h 227"/>
                    <a:gd name="T8" fmla="*/ 8 w 128"/>
                    <a:gd name="T9" fmla="*/ 124 h 227"/>
                    <a:gd name="T10" fmla="*/ 2 w 128"/>
                    <a:gd name="T11" fmla="*/ 19 h 227"/>
                    <a:gd name="T12" fmla="*/ 8 w 128"/>
                    <a:gd name="T13" fmla="*/ 7 h 227"/>
                    <a:gd name="T14" fmla="*/ 44 w 128"/>
                    <a:gd name="T15" fmla="*/ 7 h 227"/>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227"/>
                    <a:gd name="T26" fmla="*/ 128 w 128"/>
                    <a:gd name="T27" fmla="*/ 227 h 2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227">
                      <a:moveTo>
                        <a:pt x="128" y="193"/>
                      </a:moveTo>
                      <a:cubicBezTo>
                        <a:pt x="126" y="197"/>
                        <a:pt x="128" y="215"/>
                        <a:pt x="113" y="220"/>
                      </a:cubicBezTo>
                      <a:cubicBezTo>
                        <a:pt x="98" y="225"/>
                        <a:pt x="56" y="222"/>
                        <a:pt x="38" y="220"/>
                      </a:cubicBezTo>
                      <a:cubicBezTo>
                        <a:pt x="20" y="218"/>
                        <a:pt x="10" y="227"/>
                        <a:pt x="5" y="211"/>
                      </a:cubicBezTo>
                      <a:cubicBezTo>
                        <a:pt x="0" y="195"/>
                        <a:pt x="8" y="156"/>
                        <a:pt x="8" y="124"/>
                      </a:cubicBezTo>
                      <a:cubicBezTo>
                        <a:pt x="8" y="92"/>
                        <a:pt x="2" y="38"/>
                        <a:pt x="2" y="19"/>
                      </a:cubicBezTo>
                      <a:cubicBezTo>
                        <a:pt x="2" y="0"/>
                        <a:pt x="1" y="9"/>
                        <a:pt x="8" y="7"/>
                      </a:cubicBezTo>
                      <a:cubicBezTo>
                        <a:pt x="15" y="5"/>
                        <a:pt x="37" y="7"/>
                        <a:pt x="44" y="7"/>
                      </a:cubicBezTo>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33" name="Oval 66" descr="Papier recyclé"/>
                <p:cNvSpPr>
                  <a:spLocks noChangeAspect="1" noChangeArrowheads="1"/>
                </p:cNvSpPr>
                <p:nvPr/>
              </p:nvSpPr>
              <p:spPr bwMode="auto">
                <a:xfrm flipH="1">
                  <a:off x="3566" y="2427"/>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34" name="AutoShape 67"/>
                <p:cNvSpPr>
                  <a:spLocks noChangeAspect="1" noChangeArrowheads="1"/>
                </p:cNvSpPr>
                <p:nvPr/>
              </p:nvSpPr>
              <p:spPr bwMode="auto">
                <a:xfrm rot="600000" flipH="1">
                  <a:off x="3532" y="242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35" name="AutoShape 68"/>
                <p:cNvSpPr>
                  <a:spLocks noChangeAspect="1" noChangeArrowheads="1"/>
                </p:cNvSpPr>
                <p:nvPr/>
              </p:nvSpPr>
              <p:spPr bwMode="auto">
                <a:xfrm rot="19930854" flipH="1">
                  <a:off x="3570" y="2489"/>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36" name="AutoShape 69"/>
                <p:cNvSpPr>
                  <a:spLocks noChangeAspect="1" noChangeArrowheads="1"/>
                </p:cNvSpPr>
                <p:nvPr/>
              </p:nvSpPr>
              <p:spPr bwMode="auto">
                <a:xfrm rot="2869146">
                  <a:off x="3531" y="2389"/>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37" name="AutoShape 70"/>
                <p:cNvSpPr>
                  <a:spLocks noChangeAspect="1" noChangeArrowheads="1"/>
                </p:cNvSpPr>
                <p:nvPr/>
              </p:nvSpPr>
              <p:spPr bwMode="auto">
                <a:xfrm rot="19930854" flipH="1">
                  <a:off x="3531" y="247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38" name="AutoShape 71"/>
                <p:cNvSpPr>
                  <a:spLocks noChangeAspect="1" noChangeArrowheads="1"/>
                </p:cNvSpPr>
                <p:nvPr/>
              </p:nvSpPr>
              <p:spPr bwMode="auto">
                <a:xfrm rot="600000" flipH="1">
                  <a:off x="3511" y="2330"/>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197" name="Group 72"/>
              <p:cNvGrpSpPr>
                <a:grpSpLocks/>
              </p:cNvGrpSpPr>
              <p:nvPr/>
            </p:nvGrpSpPr>
            <p:grpSpPr bwMode="auto">
              <a:xfrm>
                <a:off x="2652" y="2247"/>
                <a:ext cx="876" cy="106"/>
                <a:chOff x="2652" y="2247"/>
                <a:chExt cx="876" cy="106"/>
              </a:xfrm>
            </p:grpSpPr>
            <p:sp>
              <p:nvSpPr>
                <p:cNvPr id="321" name="Freeform 73"/>
                <p:cNvSpPr>
                  <a:spLocks/>
                </p:cNvSpPr>
                <p:nvPr/>
              </p:nvSpPr>
              <p:spPr bwMode="auto">
                <a:xfrm>
                  <a:off x="2652" y="2303"/>
                  <a:ext cx="84" cy="50"/>
                </a:xfrm>
                <a:custGeom>
                  <a:avLst/>
                  <a:gdLst>
                    <a:gd name="T0" fmla="*/ 12 w 84"/>
                    <a:gd name="T1" fmla="*/ 10 h 50"/>
                    <a:gd name="T2" fmla="*/ 42 w 84"/>
                    <a:gd name="T3" fmla="*/ 1 h 50"/>
                    <a:gd name="T4" fmla="*/ 72 w 84"/>
                    <a:gd name="T5" fmla="*/ 4 h 50"/>
                    <a:gd name="T6" fmla="*/ 75 w 84"/>
                    <a:gd name="T7" fmla="*/ 25 h 50"/>
                    <a:gd name="T8" fmla="*/ 75 w 84"/>
                    <a:gd name="T9" fmla="*/ 43 h 50"/>
                    <a:gd name="T10" fmla="*/ 21 w 84"/>
                    <a:gd name="T11" fmla="*/ 43 h 50"/>
                    <a:gd name="T12" fmla="*/ 3 w 84"/>
                    <a:gd name="T13" fmla="*/ 46 h 50"/>
                    <a:gd name="T14" fmla="*/ 12 w 84"/>
                    <a:gd name="T15" fmla="*/ 10 h 50"/>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50"/>
                    <a:gd name="T26" fmla="*/ 84 w 84"/>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50">
                      <a:moveTo>
                        <a:pt x="12" y="10"/>
                      </a:moveTo>
                      <a:cubicBezTo>
                        <a:pt x="18" y="3"/>
                        <a:pt x="32" y="2"/>
                        <a:pt x="42" y="1"/>
                      </a:cubicBezTo>
                      <a:cubicBezTo>
                        <a:pt x="52" y="0"/>
                        <a:pt x="67" y="0"/>
                        <a:pt x="72" y="4"/>
                      </a:cubicBezTo>
                      <a:cubicBezTo>
                        <a:pt x="77" y="8"/>
                        <a:pt x="75" y="19"/>
                        <a:pt x="75" y="25"/>
                      </a:cubicBezTo>
                      <a:cubicBezTo>
                        <a:pt x="75" y="31"/>
                        <a:pt x="84" y="40"/>
                        <a:pt x="75" y="43"/>
                      </a:cubicBezTo>
                      <a:cubicBezTo>
                        <a:pt x="66" y="46"/>
                        <a:pt x="33" y="42"/>
                        <a:pt x="21" y="43"/>
                      </a:cubicBezTo>
                      <a:cubicBezTo>
                        <a:pt x="9" y="44"/>
                        <a:pt x="6" y="50"/>
                        <a:pt x="3" y="46"/>
                      </a:cubicBezTo>
                      <a:cubicBezTo>
                        <a:pt x="0" y="42"/>
                        <a:pt x="6" y="17"/>
                        <a:pt x="12" y="10"/>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22" name="Freeform 74"/>
                <p:cNvSpPr>
                  <a:spLocks/>
                </p:cNvSpPr>
                <p:nvPr/>
              </p:nvSpPr>
              <p:spPr bwMode="auto">
                <a:xfrm>
                  <a:off x="2724" y="2294"/>
                  <a:ext cx="92" cy="51"/>
                </a:xfrm>
                <a:custGeom>
                  <a:avLst/>
                  <a:gdLst>
                    <a:gd name="T0" fmla="*/ 6 w 92"/>
                    <a:gd name="T1" fmla="*/ 13 h 51"/>
                    <a:gd name="T2" fmla="*/ 51 w 92"/>
                    <a:gd name="T3" fmla="*/ 1 h 51"/>
                    <a:gd name="T4" fmla="*/ 87 w 92"/>
                    <a:gd name="T5" fmla="*/ 4 h 51"/>
                    <a:gd name="T6" fmla="*/ 84 w 92"/>
                    <a:gd name="T7" fmla="*/ 25 h 51"/>
                    <a:gd name="T8" fmla="*/ 84 w 92"/>
                    <a:gd name="T9" fmla="*/ 43 h 51"/>
                    <a:gd name="T10" fmla="*/ 45 w 92"/>
                    <a:gd name="T11" fmla="*/ 46 h 51"/>
                    <a:gd name="T12" fmla="*/ 12 w 92"/>
                    <a:gd name="T13" fmla="*/ 46 h 51"/>
                    <a:gd name="T14" fmla="*/ 6 w 92"/>
                    <a:gd name="T15" fmla="*/ 13 h 51"/>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51"/>
                    <a:gd name="T26" fmla="*/ 92 w 92"/>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51">
                      <a:moveTo>
                        <a:pt x="6" y="13"/>
                      </a:moveTo>
                      <a:cubicBezTo>
                        <a:pt x="12" y="6"/>
                        <a:pt x="38" y="2"/>
                        <a:pt x="51" y="1"/>
                      </a:cubicBezTo>
                      <a:cubicBezTo>
                        <a:pt x="64" y="0"/>
                        <a:pt x="82" y="0"/>
                        <a:pt x="87" y="4"/>
                      </a:cubicBezTo>
                      <a:cubicBezTo>
                        <a:pt x="92" y="8"/>
                        <a:pt x="84" y="19"/>
                        <a:pt x="84" y="25"/>
                      </a:cubicBezTo>
                      <a:cubicBezTo>
                        <a:pt x="84" y="31"/>
                        <a:pt x="90" y="40"/>
                        <a:pt x="84" y="43"/>
                      </a:cubicBezTo>
                      <a:cubicBezTo>
                        <a:pt x="78" y="46"/>
                        <a:pt x="57" y="46"/>
                        <a:pt x="45" y="46"/>
                      </a:cubicBezTo>
                      <a:cubicBezTo>
                        <a:pt x="33" y="46"/>
                        <a:pt x="18" y="51"/>
                        <a:pt x="12" y="46"/>
                      </a:cubicBezTo>
                      <a:cubicBezTo>
                        <a:pt x="6" y="41"/>
                        <a:pt x="0" y="20"/>
                        <a:pt x="6" y="13"/>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23" name="Freeform 75"/>
                <p:cNvSpPr>
                  <a:spLocks/>
                </p:cNvSpPr>
                <p:nvPr/>
              </p:nvSpPr>
              <p:spPr bwMode="auto">
                <a:xfrm>
                  <a:off x="2812" y="2288"/>
                  <a:ext cx="83" cy="51"/>
                </a:xfrm>
                <a:custGeom>
                  <a:avLst/>
                  <a:gdLst>
                    <a:gd name="T0" fmla="*/ 8 w 83"/>
                    <a:gd name="T1" fmla="*/ 10 h 51"/>
                    <a:gd name="T2" fmla="*/ 41 w 83"/>
                    <a:gd name="T3" fmla="*/ 1 h 51"/>
                    <a:gd name="T4" fmla="*/ 71 w 83"/>
                    <a:gd name="T5" fmla="*/ 4 h 51"/>
                    <a:gd name="T6" fmla="*/ 74 w 83"/>
                    <a:gd name="T7" fmla="*/ 25 h 51"/>
                    <a:gd name="T8" fmla="*/ 74 w 83"/>
                    <a:gd name="T9" fmla="*/ 43 h 51"/>
                    <a:gd name="T10" fmla="*/ 20 w 83"/>
                    <a:gd name="T11" fmla="*/ 43 h 51"/>
                    <a:gd name="T12" fmla="*/ 2 w 83"/>
                    <a:gd name="T13" fmla="*/ 46 h 51"/>
                    <a:gd name="T14" fmla="*/ 8 w 83"/>
                    <a:gd name="T15" fmla="*/ 10 h 51"/>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1"/>
                    <a:gd name="T26" fmla="*/ 83 w 83"/>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1">
                      <a:moveTo>
                        <a:pt x="8" y="10"/>
                      </a:moveTo>
                      <a:cubicBezTo>
                        <a:pt x="14" y="3"/>
                        <a:pt x="31" y="2"/>
                        <a:pt x="41" y="1"/>
                      </a:cubicBezTo>
                      <a:cubicBezTo>
                        <a:pt x="51" y="0"/>
                        <a:pt x="66" y="0"/>
                        <a:pt x="71" y="4"/>
                      </a:cubicBezTo>
                      <a:cubicBezTo>
                        <a:pt x="76" y="8"/>
                        <a:pt x="74" y="19"/>
                        <a:pt x="74" y="25"/>
                      </a:cubicBezTo>
                      <a:cubicBezTo>
                        <a:pt x="74" y="31"/>
                        <a:pt x="83" y="40"/>
                        <a:pt x="74" y="43"/>
                      </a:cubicBezTo>
                      <a:cubicBezTo>
                        <a:pt x="65" y="46"/>
                        <a:pt x="32" y="42"/>
                        <a:pt x="20" y="43"/>
                      </a:cubicBezTo>
                      <a:cubicBezTo>
                        <a:pt x="8" y="44"/>
                        <a:pt x="4" y="51"/>
                        <a:pt x="2" y="46"/>
                      </a:cubicBezTo>
                      <a:cubicBezTo>
                        <a:pt x="0" y="41"/>
                        <a:pt x="2" y="17"/>
                        <a:pt x="8" y="10"/>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24" name="Freeform 76"/>
                <p:cNvSpPr>
                  <a:spLocks/>
                </p:cNvSpPr>
                <p:nvPr/>
              </p:nvSpPr>
              <p:spPr bwMode="auto">
                <a:xfrm>
                  <a:off x="2883" y="2280"/>
                  <a:ext cx="90" cy="50"/>
                </a:xfrm>
                <a:custGeom>
                  <a:avLst/>
                  <a:gdLst>
                    <a:gd name="T0" fmla="*/ 6 w 90"/>
                    <a:gd name="T1" fmla="*/ 12 h 50"/>
                    <a:gd name="T2" fmla="*/ 51 w 90"/>
                    <a:gd name="T3" fmla="*/ 0 h 50"/>
                    <a:gd name="T4" fmla="*/ 84 w 90"/>
                    <a:gd name="T5" fmla="*/ 9 h 50"/>
                    <a:gd name="T6" fmla="*/ 84 w 90"/>
                    <a:gd name="T7" fmla="*/ 24 h 50"/>
                    <a:gd name="T8" fmla="*/ 84 w 90"/>
                    <a:gd name="T9" fmla="*/ 42 h 50"/>
                    <a:gd name="T10" fmla="*/ 45 w 90"/>
                    <a:gd name="T11" fmla="*/ 45 h 50"/>
                    <a:gd name="T12" fmla="*/ 12 w 90"/>
                    <a:gd name="T13" fmla="*/ 45 h 50"/>
                    <a:gd name="T14" fmla="*/ 6 w 90"/>
                    <a:gd name="T15" fmla="*/ 12 h 50"/>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50"/>
                    <a:gd name="T26" fmla="*/ 90 w 9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50">
                      <a:moveTo>
                        <a:pt x="6" y="12"/>
                      </a:moveTo>
                      <a:cubicBezTo>
                        <a:pt x="12" y="5"/>
                        <a:pt x="38" y="0"/>
                        <a:pt x="51" y="0"/>
                      </a:cubicBezTo>
                      <a:cubicBezTo>
                        <a:pt x="64" y="0"/>
                        <a:pt x="79" y="5"/>
                        <a:pt x="84" y="9"/>
                      </a:cubicBezTo>
                      <a:cubicBezTo>
                        <a:pt x="89" y="13"/>
                        <a:pt x="84" y="19"/>
                        <a:pt x="84" y="24"/>
                      </a:cubicBezTo>
                      <a:cubicBezTo>
                        <a:pt x="84" y="29"/>
                        <a:pt x="90" y="39"/>
                        <a:pt x="84" y="42"/>
                      </a:cubicBezTo>
                      <a:cubicBezTo>
                        <a:pt x="78" y="45"/>
                        <a:pt x="57" y="45"/>
                        <a:pt x="45" y="45"/>
                      </a:cubicBezTo>
                      <a:cubicBezTo>
                        <a:pt x="33" y="45"/>
                        <a:pt x="18" y="50"/>
                        <a:pt x="12" y="45"/>
                      </a:cubicBezTo>
                      <a:cubicBezTo>
                        <a:pt x="6" y="40"/>
                        <a:pt x="0" y="19"/>
                        <a:pt x="6" y="12"/>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25" name="Freeform 77"/>
                <p:cNvSpPr>
                  <a:spLocks/>
                </p:cNvSpPr>
                <p:nvPr/>
              </p:nvSpPr>
              <p:spPr bwMode="auto">
                <a:xfrm>
                  <a:off x="2967" y="2273"/>
                  <a:ext cx="92" cy="51"/>
                </a:xfrm>
                <a:custGeom>
                  <a:avLst/>
                  <a:gdLst>
                    <a:gd name="T0" fmla="*/ 6 w 92"/>
                    <a:gd name="T1" fmla="*/ 13 h 51"/>
                    <a:gd name="T2" fmla="*/ 51 w 92"/>
                    <a:gd name="T3" fmla="*/ 1 h 51"/>
                    <a:gd name="T4" fmla="*/ 87 w 92"/>
                    <a:gd name="T5" fmla="*/ 4 h 51"/>
                    <a:gd name="T6" fmla="*/ 84 w 92"/>
                    <a:gd name="T7" fmla="*/ 25 h 51"/>
                    <a:gd name="T8" fmla="*/ 84 w 92"/>
                    <a:gd name="T9" fmla="*/ 43 h 51"/>
                    <a:gd name="T10" fmla="*/ 45 w 92"/>
                    <a:gd name="T11" fmla="*/ 46 h 51"/>
                    <a:gd name="T12" fmla="*/ 12 w 92"/>
                    <a:gd name="T13" fmla="*/ 46 h 51"/>
                    <a:gd name="T14" fmla="*/ 6 w 92"/>
                    <a:gd name="T15" fmla="*/ 13 h 51"/>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51"/>
                    <a:gd name="T26" fmla="*/ 92 w 92"/>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51">
                      <a:moveTo>
                        <a:pt x="6" y="13"/>
                      </a:moveTo>
                      <a:cubicBezTo>
                        <a:pt x="12" y="6"/>
                        <a:pt x="38" y="2"/>
                        <a:pt x="51" y="1"/>
                      </a:cubicBezTo>
                      <a:cubicBezTo>
                        <a:pt x="64" y="0"/>
                        <a:pt x="82" y="0"/>
                        <a:pt x="87" y="4"/>
                      </a:cubicBezTo>
                      <a:cubicBezTo>
                        <a:pt x="92" y="8"/>
                        <a:pt x="84" y="19"/>
                        <a:pt x="84" y="25"/>
                      </a:cubicBezTo>
                      <a:cubicBezTo>
                        <a:pt x="84" y="31"/>
                        <a:pt x="90" y="40"/>
                        <a:pt x="84" y="43"/>
                      </a:cubicBezTo>
                      <a:cubicBezTo>
                        <a:pt x="78" y="46"/>
                        <a:pt x="57" y="46"/>
                        <a:pt x="45" y="46"/>
                      </a:cubicBezTo>
                      <a:cubicBezTo>
                        <a:pt x="33" y="46"/>
                        <a:pt x="18" y="51"/>
                        <a:pt x="12" y="46"/>
                      </a:cubicBezTo>
                      <a:cubicBezTo>
                        <a:pt x="6" y="41"/>
                        <a:pt x="0" y="20"/>
                        <a:pt x="6" y="13"/>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26" name="Freeform 78"/>
                <p:cNvSpPr>
                  <a:spLocks/>
                </p:cNvSpPr>
                <p:nvPr/>
              </p:nvSpPr>
              <p:spPr bwMode="auto">
                <a:xfrm>
                  <a:off x="3055" y="2267"/>
                  <a:ext cx="83" cy="51"/>
                </a:xfrm>
                <a:custGeom>
                  <a:avLst/>
                  <a:gdLst>
                    <a:gd name="T0" fmla="*/ 8 w 83"/>
                    <a:gd name="T1" fmla="*/ 10 h 51"/>
                    <a:gd name="T2" fmla="*/ 41 w 83"/>
                    <a:gd name="T3" fmla="*/ 1 h 51"/>
                    <a:gd name="T4" fmla="*/ 71 w 83"/>
                    <a:gd name="T5" fmla="*/ 4 h 51"/>
                    <a:gd name="T6" fmla="*/ 74 w 83"/>
                    <a:gd name="T7" fmla="*/ 25 h 51"/>
                    <a:gd name="T8" fmla="*/ 74 w 83"/>
                    <a:gd name="T9" fmla="*/ 43 h 51"/>
                    <a:gd name="T10" fmla="*/ 20 w 83"/>
                    <a:gd name="T11" fmla="*/ 43 h 51"/>
                    <a:gd name="T12" fmla="*/ 2 w 83"/>
                    <a:gd name="T13" fmla="*/ 46 h 51"/>
                    <a:gd name="T14" fmla="*/ 8 w 83"/>
                    <a:gd name="T15" fmla="*/ 10 h 51"/>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1"/>
                    <a:gd name="T26" fmla="*/ 83 w 83"/>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1">
                      <a:moveTo>
                        <a:pt x="8" y="10"/>
                      </a:moveTo>
                      <a:cubicBezTo>
                        <a:pt x="14" y="3"/>
                        <a:pt x="31" y="2"/>
                        <a:pt x="41" y="1"/>
                      </a:cubicBezTo>
                      <a:cubicBezTo>
                        <a:pt x="51" y="0"/>
                        <a:pt x="66" y="0"/>
                        <a:pt x="71" y="4"/>
                      </a:cubicBezTo>
                      <a:cubicBezTo>
                        <a:pt x="76" y="8"/>
                        <a:pt x="74" y="19"/>
                        <a:pt x="74" y="25"/>
                      </a:cubicBezTo>
                      <a:cubicBezTo>
                        <a:pt x="74" y="31"/>
                        <a:pt x="83" y="40"/>
                        <a:pt x="74" y="43"/>
                      </a:cubicBezTo>
                      <a:cubicBezTo>
                        <a:pt x="65" y="46"/>
                        <a:pt x="32" y="42"/>
                        <a:pt x="20" y="43"/>
                      </a:cubicBezTo>
                      <a:cubicBezTo>
                        <a:pt x="8" y="44"/>
                        <a:pt x="4" y="51"/>
                        <a:pt x="2" y="46"/>
                      </a:cubicBezTo>
                      <a:cubicBezTo>
                        <a:pt x="0" y="41"/>
                        <a:pt x="2" y="17"/>
                        <a:pt x="8" y="10"/>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27" name="Freeform 79"/>
                <p:cNvSpPr>
                  <a:spLocks/>
                </p:cNvSpPr>
                <p:nvPr/>
              </p:nvSpPr>
              <p:spPr bwMode="auto">
                <a:xfrm>
                  <a:off x="3126" y="2259"/>
                  <a:ext cx="90" cy="50"/>
                </a:xfrm>
                <a:custGeom>
                  <a:avLst/>
                  <a:gdLst>
                    <a:gd name="T0" fmla="*/ 6 w 90"/>
                    <a:gd name="T1" fmla="*/ 12 h 50"/>
                    <a:gd name="T2" fmla="*/ 51 w 90"/>
                    <a:gd name="T3" fmla="*/ 0 h 50"/>
                    <a:gd name="T4" fmla="*/ 84 w 90"/>
                    <a:gd name="T5" fmla="*/ 9 h 50"/>
                    <a:gd name="T6" fmla="*/ 84 w 90"/>
                    <a:gd name="T7" fmla="*/ 24 h 50"/>
                    <a:gd name="T8" fmla="*/ 84 w 90"/>
                    <a:gd name="T9" fmla="*/ 42 h 50"/>
                    <a:gd name="T10" fmla="*/ 45 w 90"/>
                    <a:gd name="T11" fmla="*/ 45 h 50"/>
                    <a:gd name="T12" fmla="*/ 12 w 90"/>
                    <a:gd name="T13" fmla="*/ 45 h 50"/>
                    <a:gd name="T14" fmla="*/ 6 w 90"/>
                    <a:gd name="T15" fmla="*/ 12 h 50"/>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50"/>
                    <a:gd name="T26" fmla="*/ 90 w 9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50">
                      <a:moveTo>
                        <a:pt x="6" y="12"/>
                      </a:moveTo>
                      <a:cubicBezTo>
                        <a:pt x="12" y="5"/>
                        <a:pt x="38" y="0"/>
                        <a:pt x="51" y="0"/>
                      </a:cubicBezTo>
                      <a:cubicBezTo>
                        <a:pt x="64" y="0"/>
                        <a:pt x="79" y="5"/>
                        <a:pt x="84" y="9"/>
                      </a:cubicBezTo>
                      <a:cubicBezTo>
                        <a:pt x="89" y="13"/>
                        <a:pt x="84" y="19"/>
                        <a:pt x="84" y="24"/>
                      </a:cubicBezTo>
                      <a:cubicBezTo>
                        <a:pt x="84" y="29"/>
                        <a:pt x="90" y="39"/>
                        <a:pt x="84" y="42"/>
                      </a:cubicBezTo>
                      <a:cubicBezTo>
                        <a:pt x="78" y="45"/>
                        <a:pt x="57" y="45"/>
                        <a:pt x="45" y="45"/>
                      </a:cubicBezTo>
                      <a:cubicBezTo>
                        <a:pt x="33" y="45"/>
                        <a:pt x="18" y="50"/>
                        <a:pt x="12" y="45"/>
                      </a:cubicBezTo>
                      <a:cubicBezTo>
                        <a:pt x="6" y="40"/>
                        <a:pt x="0" y="19"/>
                        <a:pt x="6" y="12"/>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28" name="Freeform 80"/>
                <p:cNvSpPr>
                  <a:spLocks/>
                </p:cNvSpPr>
                <p:nvPr/>
              </p:nvSpPr>
              <p:spPr bwMode="auto">
                <a:xfrm>
                  <a:off x="3210" y="2255"/>
                  <a:ext cx="92" cy="51"/>
                </a:xfrm>
                <a:custGeom>
                  <a:avLst/>
                  <a:gdLst>
                    <a:gd name="T0" fmla="*/ 6 w 92"/>
                    <a:gd name="T1" fmla="*/ 13 h 51"/>
                    <a:gd name="T2" fmla="*/ 51 w 92"/>
                    <a:gd name="T3" fmla="*/ 1 h 51"/>
                    <a:gd name="T4" fmla="*/ 87 w 92"/>
                    <a:gd name="T5" fmla="*/ 4 h 51"/>
                    <a:gd name="T6" fmla="*/ 84 w 92"/>
                    <a:gd name="T7" fmla="*/ 25 h 51"/>
                    <a:gd name="T8" fmla="*/ 84 w 92"/>
                    <a:gd name="T9" fmla="*/ 43 h 51"/>
                    <a:gd name="T10" fmla="*/ 45 w 92"/>
                    <a:gd name="T11" fmla="*/ 46 h 51"/>
                    <a:gd name="T12" fmla="*/ 12 w 92"/>
                    <a:gd name="T13" fmla="*/ 46 h 51"/>
                    <a:gd name="T14" fmla="*/ 6 w 92"/>
                    <a:gd name="T15" fmla="*/ 13 h 51"/>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51"/>
                    <a:gd name="T26" fmla="*/ 92 w 92"/>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51">
                      <a:moveTo>
                        <a:pt x="6" y="13"/>
                      </a:moveTo>
                      <a:cubicBezTo>
                        <a:pt x="12" y="6"/>
                        <a:pt x="38" y="2"/>
                        <a:pt x="51" y="1"/>
                      </a:cubicBezTo>
                      <a:cubicBezTo>
                        <a:pt x="64" y="0"/>
                        <a:pt x="82" y="0"/>
                        <a:pt x="87" y="4"/>
                      </a:cubicBezTo>
                      <a:cubicBezTo>
                        <a:pt x="92" y="8"/>
                        <a:pt x="84" y="19"/>
                        <a:pt x="84" y="25"/>
                      </a:cubicBezTo>
                      <a:cubicBezTo>
                        <a:pt x="84" y="31"/>
                        <a:pt x="90" y="40"/>
                        <a:pt x="84" y="43"/>
                      </a:cubicBezTo>
                      <a:cubicBezTo>
                        <a:pt x="78" y="46"/>
                        <a:pt x="57" y="46"/>
                        <a:pt x="45" y="46"/>
                      </a:cubicBezTo>
                      <a:cubicBezTo>
                        <a:pt x="33" y="46"/>
                        <a:pt x="18" y="51"/>
                        <a:pt x="12" y="46"/>
                      </a:cubicBezTo>
                      <a:cubicBezTo>
                        <a:pt x="6" y="41"/>
                        <a:pt x="0" y="20"/>
                        <a:pt x="6" y="13"/>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29" name="Freeform 81"/>
                <p:cNvSpPr>
                  <a:spLocks/>
                </p:cNvSpPr>
                <p:nvPr/>
              </p:nvSpPr>
              <p:spPr bwMode="auto">
                <a:xfrm>
                  <a:off x="3298" y="2252"/>
                  <a:ext cx="83" cy="51"/>
                </a:xfrm>
                <a:custGeom>
                  <a:avLst/>
                  <a:gdLst>
                    <a:gd name="T0" fmla="*/ 8 w 83"/>
                    <a:gd name="T1" fmla="*/ 10 h 51"/>
                    <a:gd name="T2" fmla="*/ 41 w 83"/>
                    <a:gd name="T3" fmla="*/ 1 h 51"/>
                    <a:gd name="T4" fmla="*/ 71 w 83"/>
                    <a:gd name="T5" fmla="*/ 4 h 51"/>
                    <a:gd name="T6" fmla="*/ 74 w 83"/>
                    <a:gd name="T7" fmla="*/ 25 h 51"/>
                    <a:gd name="T8" fmla="*/ 74 w 83"/>
                    <a:gd name="T9" fmla="*/ 43 h 51"/>
                    <a:gd name="T10" fmla="*/ 20 w 83"/>
                    <a:gd name="T11" fmla="*/ 43 h 51"/>
                    <a:gd name="T12" fmla="*/ 2 w 83"/>
                    <a:gd name="T13" fmla="*/ 46 h 51"/>
                    <a:gd name="T14" fmla="*/ 8 w 83"/>
                    <a:gd name="T15" fmla="*/ 10 h 51"/>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1"/>
                    <a:gd name="T26" fmla="*/ 83 w 83"/>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1">
                      <a:moveTo>
                        <a:pt x="8" y="10"/>
                      </a:moveTo>
                      <a:cubicBezTo>
                        <a:pt x="14" y="3"/>
                        <a:pt x="31" y="2"/>
                        <a:pt x="41" y="1"/>
                      </a:cubicBezTo>
                      <a:cubicBezTo>
                        <a:pt x="51" y="0"/>
                        <a:pt x="66" y="0"/>
                        <a:pt x="71" y="4"/>
                      </a:cubicBezTo>
                      <a:cubicBezTo>
                        <a:pt x="76" y="8"/>
                        <a:pt x="74" y="19"/>
                        <a:pt x="74" y="25"/>
                      </a:cubicBezTo>
                      <a:cubicBezTo>
                        <a:pt x="74" y="31"/>
                        <a:pt x="83" y="40"/>
                        <a:pt x="74" y="43"/>
                      </a:cubicBezTo>
                      <a:cubicBezTo>
                        <a:pt x="65" y="46"/>
                        <a:pt x="32" y="42"/>
                        <a:pt x="20" y="43"/>
                      </a:cubicBezTo>
                      <a:cubicBezTo>
                        <a:pt x="8" y="44"/>
                        <a:pt x="4" y="51"/>
                        <a:pt x="2" y="46"/>
                      </a:cubicBezTo>
                      <a:cubicBezTo>
                        <a:pt x="0" y="41"/>
                        <a:pt x="2" y="17"/>
                        <a:pt x="8" y="10"/>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30" name="Freeform 82"/>
                <p:cNvSpPr>
                  <a:spLocks/>
                </p:cNvSpPr>
                <p:nvPr/>
              </p:nvSpPr>
              <p:spPr bwMode="auto">
                <a:xfrm>
                  <a:off x="3369" y="2247"/>
                  <a:ext cx="90" cy="50"/>
                </a:xfrm>
                <a:custGeom>
                  <a:avLst/>
                  <a:gdLst>
                    <a:gd name="T0" fmla="*/ 6 w 90"/>
                    <a:gd name="T1" fmla="*/ 12 h 50"/>
                    <a:gd name="T2" fmla="*/ 51 w 90"/>
                    <a:gd name="T3" fmla="*/ 0 h 50"/>
                    <a:gd name="T4" fmla="*/ 84 w 90"/>
                    <a:gd name="T5" fmla="*/ 9 h 50"/>
                    <a:gd name="T6" fmla="*/ 84 w 90"/>
                    <a:gd name="T7" fmla="*/ 24 h 50"/>
                    <a:gd name="T8" fmla="*/ 84 w 90"/>
                    <a:gd name="T9" fmla="*/ 42 h 50"/>
                    <a:gd name="T10" fmla="*/ 45 w 90"/>
                    <a:gd name="T11" fmla="*/ 45 h 50"/>
                    <a:gd name="T12" fmla="*/ 12 w 90"/>
                    <a:gd name="T13" fmla="*/ 45 h 50"/>
                    <a:gd name="T14" fmla="*/ 6 w 90"/>
                    <a:gd name="T15" fmla="*/ 12 h 50"/>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50"/>
                    <a:gd name="T26" fmla="*/ 90 w 9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50">
                      <a:moveTo>
                        <a:pt x="6" y="12"/>
                      </a:moveTo>
                      <a:cubicBezTo>
                        <a:pt x="12" y="5"/>
                        <a:pt x="38" y="0"/>
                        <a:pt x="51" y="0"/>
                      </a:cubicBezTo>
                      <a:cubicBezTo>
                        <a:pt x="64" y="0"/>
                        <a:pt x="79" y="5"/>
                        <a:pt x="84" y="9"/>
                      </a:cubicBezTo>
                      <a:cubicBezTo>
                        <a:pt x="89" y="13"/>
                        <a:pt x="84" y="19"/>
                        <a:pt x="84" y="24"/>
                      </a:cubicBezTo>
                      <a:cubicBezTo>
                        <a:pt x="84" y="29"/>
                        <a:pt x="90" y="39"/>
                        <a:pt x="84" y="42"/>
                      </a:cubicBezTo>
                      <a:cubicBezTo>
                        <a:pt x="78" y="45"/>
                        <a:pt x="57" y="45"/>
                        <a:pt x="45" y="45"/>
                      </a:cubicBezTo>
                      <a:cubicBezTo>
                        <a:pt x="33" y="45"/>
                        <a:pt x="18" y="50"/>
                        <a:pt x="12" y="45"/>
                      </a:cubicBezTo>
                      <a:cubicBezTo>
                        <a:pt x="6" y="40"/>
                        <a:pt x="0" y="19"/>
                        <a:pt x="6" y="12"/>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331" name="Freeform 83"/>
                <p:cNvSpPr>
                  <a:spLocks/>
                </p:cNvSpPr>
                <p:nvPr/>
              </p:nvSpPr>
              <p:spPr bwMode="auto">
                <a:xfrm>
                  <a:off x="3454" y="2251"/>
                  <a:ext cx="74" cy="46"/>
                </a:xfrm>
                <a:custGeom>
                  <a:avLst/>
                  <a:gdLst>
                    <a:gd name="T0" fmla="*/ 74 w 74"/>
                    <a:gd name="T1" fmla="*/ 38 h 46"/>
                    <a:gd name="T2" fmla="*/ 20 w 74"/>
                    <a:gd name="T3" fmla="*/ 38 h 46"/>
                    <a:gd name="T4" fmla="*/ 2 w 74"/>
                    <a:gd name="T5" fmla="*/ 41 h 46"/>
                    <a:gd name="T6" fmla="*/ 8 w 74"/>
                    <a:gd name="T7" fmla="*/ 5 h 46"/>
                    <a:gd name="T8" fmla="*/ 41 w 74"/>
                    <a:gd name="T9" fmla="*/ 8 h 46"/>
                    <a:gd name="T10" fmla="*/ 0 60000 65536"/>
                    <a:gd name="T11" fmla="*/ 0 60000 65536"/>
                    <a:gd name="T12" fmla="*/ 0 60000 65536"/>
                    <a:gd name="T13" fmla="*/ 0 60000 65536"/>
                    <a:gd name="T14" fmla="*/ 0 60000 65536"/>
                    <a:gd name="T15" fmla="*/ 0 w 74"/>
                    <a:gd name="T16" fmla="*/ 0 h 46"/>
                    <a:gd name="T17" fmla="*/ 74 w 74"/>
                    <a:gd name="T18" fmla="*/ 46 h 46"/>
                  </a:gdLst>
                  <a:ahLst/>
                  <a:cxnLst>
                    <a:cxn ang="T10">
                      <a:pos x="T0" y="T1"/>
                    </a:cxn>
                    <a:cxn ang="T11">
                      <a:pos x="T2" y="T3"/>
                    </a:cxn>
                    <a:cxn ang="T12">
                      <a:pos x="T4" y="T5"/>
                    </a:cxn>
                    <a:cxn ang="T13">
                      <a:pos x="T6" y="T7"/>
                    </a:cxn>
                    <a:cxn ang="T14">
                      <a:pos x="T8" y="T9"/>
                    </a:cxn>
                  </a:cxnLst>
                  <a:rect l="T15" t="T16" r="T17" b="T18"/>
                  <a:pathLst>
                    <a:path w="74" h="46">
                      <a:moveTo>
                        <a:pt x="74" y="38"/>
                      </a:moveTo>
                      <a:cubicBezTo>
                        <a:pt x="65" y="38"/>
                        <a:pt x="32" y="37"/>
                        <a:pt x="20" y="38"/>
                      </a:cubicBezTo>
                      <a:cubicBezTo>
                        <a:pt x="8" y="39"/>
                        <a:pt x="4" y="46"/>
                        <a:pt x="2" y="41"/>
                      </a:cubicBezTo>
                      <a:cubicBezTo>
                        <a:pt x="0" y="36"/>
                        <a:pt x="2" y="10"/>
                        <a:pt x="8" y="5"/>
                      </a:cubicBezTo>
                      <a:cubicBezTo>
                        <a:pt x="14" y="0"/>
                        <a:pt x="34" y="8"/>
                        <a:pt x="41" y="8"/>
                      </a:cubicBezTo>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grpSp>
          <p:sp>
            <p:nvSpPr>
              <p:cNvPr id="198" name="Freeform 84"/>
              <p:cNvSpPr>
                <a:spLocks/>
              </p:cNvSpPr>
              <p:nvPr/>
            </p:nvSpPr>
            <p:spPr bwMode="auto">
              <a:xfrm>
                <a:off x="2664" y="2246"/>
                <a:ext cx="825" cy="55"/>
              </a:xfrm>
              <a:custGeom>
                <a:avLst/>
                <a:gdLst>
                  <a:gd name="T0" fmla="*/ 0 w 825"/>
                  <a:gd name="T1" fmla="*/ 55 h 55"/>
                  <a:gd name="T2" fmla="*/ 69 w 825"/>
                  <a:gd name="T3" fmla="*/ 49 h 55"/>
                  <a:gd name="T4" fmla="*/ 141 w 825"/>
                  <a:gd name="T5" fmla="*/ 40 h 55"/>
                  <a:gd name="T6" fmla="*/ 177 w 825"/>
                  <a:gd name="T7" fmla="*/ 37 h 55"/>
                  <a:gd name="T8" fmla="*/ 225 w 825"/>
                  <a:gd name="T9" fmla="*/ 34 h 55"/>
                  <a:gd name="T10" fmla="*/ 291 w 825"/>
                  <a:gd name="T11" fmla="*/ 28 h 55"/>
                  <a:gd name="T12" fmla="*/ 348 w 825"/>
                  <a:gd name="T13" fmla="*/ 22 h 55"/>
                  <a:gd name="T14" fmla="*/ 387 w 825"/>
                  <a:gd name="T15" fmla="*/ 25 h 55"/>
                  <a:gd name="T16" fmla="*/ 432 w 825"/>
                  <a:gd name="T17" fmla="*/ 16 h 55"/>
                  <a:gd name="T18" fmla="*/ 462 w 825"/>
                  <a:gd name="T19" fmla="*/ 16 h 55"/>
                  <a:gd name="T20" fmla="*/ 492 w 825"/>
                  <a:gd name="T21" fmla="*/ 10 h 55"/>
                  <a:gd name="T22" fmla="*/ 549 w 825"/>
                  <a:gd name="T23" fmla="*/ 13 h 55"/>
                  <a:gd name="T24" fmla="*/ 591 w 825"/>
                  <a:gd name="T25" fmla="*/ 7 h 55"/>
                  <a:gd name="T26" fmla="*/ 630 w 825"/>
                  <a:gd name="T27" fmla="*/ 10 h 55"/>
                  <a:gd name="T28" fmla="*/ 663 w 825"/>
                  <a:gd name="T29" fmla="*/ 1 h 55"/>
                  <a:gd name="T30" fmla="*/ 705 w 825"/>
                  <a:gd name="T31" fmla="*/ 7 h 55"/>
                  <a:gd name="T32" fmla="*/ 741 w 825"/>
                  <a:gd name="T33" fmla="*/ 1 h 55"/>
                  <a:gd name="T34" fmla="*/ 774 w 825"/>
                  <a:gd name="T35" fmla="*/ 1 h 55"/>
                  <a:gd name="T36" fmla="*/ 825 w 825"/>
                  <a:gd name="T37" fmla="*/ 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5"/>
                  <a:gd name="T58" fmla="*/ 0 h 55"/>
                  <a:gd name="T59" fmla="*/ 825 w 825"/>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5" h="55">
                    <a:moveTo>
                      <a:pt x="0" y="55"/>
                    </a:moveTo>
                    <a:cubicBezTo>
                      <a:pt x="23" y="53"/>
                      <a:pt x="46" y="52"/>
                      <a:pt x="69" y="49"/>
                    </a:cubicBezTo>
                    <a:cubicBezTo>
                      <a:pt x="92" y="46"/>
                      <a:pt x="123" y="42"/>
                      <a:pt x="141" y="40"/>
                    </a:cubicBezTo>
                    <a:cubicBezTo>
                      <a:pt x="159" y="38"/>
                      <a:pt x="163" y="38"/>
                      <a:pt x="177" y="37"/>
                    </a:cubicBezTo>
                    <a:cubicBezTo>
                      <a:pt x="191" y="36"/>
                      <a:pt x="206" y="36"/>
                      <a:pt x="225" y="34"/>
                    </a:cubicBezTo>
                    <a:cubicBezTo>
                      <a:pt x="244" y="32"/>
                      <a:pt x="271" y="30"/>
                      <a:pt x="291" y="28"/>
                    </a:cubicBezTo>
                    <a:cubicBezTo>
                      <a:pt x="311" y="26"/>
                      <a:pt x="332" y="22"/>
                      <a:pt x="348" y="22"/>
                    </a:cubicBezTo>
                    <a:cubicBezTo>
                      <a:pt x="364" y="22"/>
                      <a:pt x="373" y="26"/>
                      <a:pt x="387" y="25"/>
                    </a:cubicBezTo>
                    <a:cubicBezTo>
                      <a:pt x="401" y="24"/>
                      <a:pt x="420" y="17"/>
                      <a:pt x="432" y="16"/>
                    </a:cubicBezTo>
                    <a:cubicBezTo>
                      <a:pt x="444" y="15"/>
                      <a:pt x="452" y="17"/>
                      <a:pt x="462" y="16"/>
                    </a:cubicBezTo>
                    <a:cubicBezTo>
                      <a:pt x="472" y="15"/>
                      <a:pt x="478" y="10"/>
                      <a:pt x="492" y="10"/>
                    </a:cubicBezTo>
                    <a:cubicBezTo>
                      <a:pt x="506" y="10"/>
                      <a:pt x="533" y="13"/>
                      <a:pt x="549" y="13"/>
                    </a:cubicBezTo>
                    <a:cubicBezTo>
                      <a:pt x="565" y="13"/>
                      <a:pt x="578" y="7"/>
                      <a:pt x="591" y="7"/>
                    </a:cubicBezTo>
                    <a:cubicBezTo>
                      <a:pt x="604" y="7"/>
                      <a:pt x="618" y="11"/>
                      <a:pt x="630" y="10"/>
                    </a:cubicBezTo>
                    <a:cubicBezTo>
                      <a:pt x="642" y="9"/>
                      <a:pt x="651" y="1"/>
                      <a:pt x="663" y="1"/>
                    </a:cubicBezTo>
                    <a:cubicBezTo>
                      <a:pt x="675" y="1"/>
                      <a:pt x="692" y="7"/>
                      <a:pt x="705" y="7"/>
                    </a:cubicBezTo>
                    <a:cubicBezTo>
                      <a:pt x="718" y="7"/>
                      <a:pt x="730" y="2"/>
                      <a:pt x="741" y="1"/>
                    </a:cubicBezTo>
                    <a:cubicBezTo>
                      <a:pt x="752" y="0"/>
                      <a:pt x="760" y="0"/>
                      <a:pt x="774" y="1"/>
                    </a:cubicBezTo>
                    <a:cubicBezTo>
                      <a:pt x="788" y="2"/>
                      <a:pt x="817" y="4"/>
                      <a:pt x="825" y="4"/>
                    </a:cubicBezTo>
                  </a:path>
                </a:pathLst>
              </a:custGeom>
              <a:noFill/>
              <a:ln w="6350" cap="flat" cmpd="sng">
                <a:solidFill>
                  <a:srgbClr val="8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nvGrpSpPr>
              <p:cNvPr id="199" name="Group 85"/>
              <p:cNvGrpSpPr>
                <a:grpSpLocks/>
              </p:cNvGrpSpPr>
              <p:nvPr/>
            </p:nvGrpSpPr>
            <p:grpSpPr bwMode="auto">
              <a:xfrm>
                <a:off x="3312" y="2952"/>
                <a:ext cx="109" cy="56"/>
                <a:chOff x="2934" y="2952"/>
                <a:chExt cx="109" cy="56"/>
              </a:xfrm>
            </p:grpSpPr>
            <p:sp>
              <p:nvSpPr>
                <p:cNvPr id="318" name="Freeform 86"/>
                <p:cNvSpPr>
                  <a:spLocks/>
                </p:cNvSpPr>
                <p:nvPr/>
              </p:nvSpPr>
              <p:spPr bwMode="auto">
                <a:xfrm>
                  <a:off x="2934" y="2952"/>
                  <a:ext cx="109" cy="56"/>
                </a:xfrm>
                <a:custGeom>
                  <a:avLst/>
                  <a:gdLst>
                    <a:gd name="T0" fmla="*/ 9 w 109"/>
                    <a:gd name="T1" fmla="*/ 6 h 56"/>
                    <a:gd name="T2" fmla="*/ 27 w 109"/>
                    <a:gd name="T3" fmla="*/ 0 h 56"/>
                    <a:gd name="T4" fmla="*/ 90 w 109"/>
                    <a:gd name="T5" fmla="*/ 3 h 56"/>
                    <a:gd name="T6" fmla="*/ 84 w 109"/>
                    <a:gd name="T7" fmla="*/ 21 h 56"/>
                    <a:gd name="T8" fmla="*/ 99 w 109"/>
                    <a:gd name="T9" fmla="*/ 51 h 56"/>
                    <a:gd name="T10" fmla="*/ 24 w 109"/>
                    <a:gd name="T11" fmla="*/ 51 h 56"/>
                    <a:gd name="T12" fmla="*/ 6 w 109"/>
                    <a:gd name="T13" fmla="*/ 30 h 56"/>
                    <a:gd name="T14" fmla="*/ 9 w 109"/>
                    <a:gd name="T15" fmla="*/ 6 h 56"/>
                    <a:gd name="T16" fmla="*/ 0 60000 65536"/>
                    <a:gd name="T17" fmla="*/ 0 60000 65536"/>
                    <a:gd name="T18" fmla="*/ 0 60000 65536"/>
                    <a:gd name="T19" fmla="*/ 0 60000 65536"/>
                    <a:gd name="T20" fmla="*/ 0 60000 65536"/>
                    <a:gd name="T21" fmla="*/ 0 60000 65536"/>
                    <a:gd name="T22" fmla="*/ 0 60000 65536"/>
                    <a:gd name="T23" fmla="*/ 0 60000 65536"/>
                    <a:gd name="T24" fmla="*/ 0 w 109"/>
                    <a:gd name="T25" fmla="*/ 0 h 56"/>
                    <a:gd name="T26" fmla="*/ 109 w 109"/>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 h="56">
                      <a:moveTo>
                        <a:pt x="9" y="6"/>
                      </a:moveTo>
                      <a:cubicBezTo>
                        <a:pt x="12" y="1"/>
                        <a:pt x="14" y="0"/>
                        <a:pt x="27" y="0"/>
                      </a:cubicBezTo>
                      <a:cubicBezTo>
                        <a:pt x="40" y="0"/>
                        <a:pt x="80" y="0"/>
                        <a:pt x="90" y="3"/>
                      </a:cubicBezTo>
                      <a:cubicBezTo>
                        <a:pt x="100" y="6"/>
                        <a:pt x="82" y="13"/>
                        <a:pt x="84" y="21"/>
                      </a:cubicBezTo>
                      <a:cubicBezTo>
                        <a:pt x="86" y="29"/>
                        <a:pt x="109" y="46"/>
                        <a:pt x="99" y="51"/>
                      </a:cubicBezTo>
                      <a:cubicBezTo>
                        <a:pt x="89" y="56"/>
                        <a:pt x="39" y="54"/>
                        <a:pt x="24" y="51"/>
                      </a:cubicBezTo>
                      <a:cubicBezTo>
                        <a:pt x="9" y="48"/>
                        <a:pt x="9" y="37"/>
                        <a:pt x="6" y="30"/>
                      </a:cubicBezTo>
                      <a:cubicBezTo>
                        <a:pt x="3" y="23"/>
                        <a:pt x="0" y="11"/>
                        <a:pt x="9" y="6"/>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19" name="AutoShape 87"/>
                <p:cNvSpPr>
                  <a:spLocks noChangeAspect="1" noChangeArrowheads="1"/>
                </p:cNvSpPr>
                <p:nvPr/>
              </p:nvSpPr>
              <p:spPr bwMode="auto">
                <a:xfrm rot="1669146">
                  <a:off x="2962" y="2969"/>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20" name="AutoShape 88"/>
                <p:cNvSpPr>
                  <a:spLocks noChangeAspect="1" noChangeArrowheads="1"/>
                </p:cNvSpPr>
                <p:nvPr/>
              </p:nvSpPr>
              <p:spPr bwMode="auto">
                <a:xfrm rot="19930854" flipH="1">
                  <a:off x="2995" y="298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00" name="Group 89"/>
              <p:cNvGrpSpPr>
                <a:grpSpLocks/>
              </p:cNvGrpSpPr>
              <p:nvPr/>
            </p:nvGrpSpPr>
            <p:grpSpPr bwMode="auto">
              <a:xfrm>
                <a:off x="2741" y="2576"/>
                <a:ext cx="215" cy="201"/>
                <a:chOff x="2741" y="2576"/>
                <a:chExt cx="215" cy="201"/>
              </a:xfrm>
            </p:grpSpPr>
            <p:sp>
              <p:nvSpPr>
                <p:cNvPr id="310" name="Freeform 90"/>
                <p:cNvSpPr>
                  <a:spLocks/>
                </p:cNvSpPr>
                <p:nvPr/>
              </p:nvSpPr>
              <p:spPr bwMode="auto">
                <a:xfrm>
                  <a:off x="2741" y="2576"/>
                  <a:ext cx="215" cy="201"/>
                </a:xfrm>
                <a:custGeom>
                  <a:avLst/>
                  <a:gdLst>
                    <a:gd name="T0" fmla="*/ 13 w 215"/>
                    <a:gd name="T1" fmla="*/ 73 h 201"/>
                    <a:gd name="T2" fmla="*/ 4 w 215"/>
                    <a:gd name="T3" fmla="*/ 124 h 201"/>
                    <a:gd name="T4" fmla="*/ 40 w 215"/>
                    <a:gd name="T5" fmla="*/ 154 h 201"/>
                    <a:gd name="T6" fmla="*/ 100 w 215"/>
                    <a:gd name="T7" fmla="*/ 196 h 201"/>
                    <a:gd name="T8" fmla="*/ 160 w 215"/>
                    <a:gd name="T9" fmla="*/ 184 h 201"/>
                    <a:gd name="T10" fmla="*/ 202 w 215"/>
                    <a:gd name="T11" fmla="*/ 151 h 201"/>
                    <a:gd name="T12" fmla="*/ 211 w 215"/>
                    <a:gd name="T13" fmla="*/ 70 h 201"/>
                    <a:gd name="T14" fmla="*/ 175 w 215"/>
                    <a:gd name="T15" fmla="*/ 10 h 201"/>
                    <a:gd name="T16" fmla="*/ 100 w 215"/>
                    <a:gd name="T17" fmla="*/ 7 h 201"/>
                    <a:gd name="T18" fmla="*/ 58 w 215"/>
                    <a:gd name="T19" fmla="*/ 16 h 201"/>
                    <a:gd name="T20" fmla="*/ 13 w 215"/>
                    <a:gd name="T21" fmla="*/ 73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5"/>
                    <a:gd name="T34" fmla="*/ 0 h 201"/>
                    <a:gd name="T35" fmla="*/ 215 w 215"/>
                    <a:gd name="T36" fmla="*/ 201 h 2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5" h="201">
                      <a:moveTo>
                        <a:pt x="13" y="73"/>
                      </a:moveTo>
                      <a:cubicBezTo>
                        <a:pt x="4" y="91"/>
                        <a:pt x="0" y="111"/>
                        <a:pt x="4" y="124"/>
                      </a:cubicBezTo>
                      <a:cubicBezTo>
                        <a:pt x="8" y="137"/>
                        <a:pt x="24" y="142"/>
                        <a:pt x="40" y="154"/>
                      </a:cubicBezTo>
                      <a:cubicBezTo>
                        <a:pt x="56" y="166"/>
                        <a:pt x="80" y="191"/>
                        <a:pt x="100" y="196"/>
                      </a:cubicBezTo>
                      <a:cubicBezTo>
                        <a:pt x="120" y="201"/>
                        <a:pt x="143" y="191"/>
                        <a:pt x="160" y="184"/>
                      </a:cubicBezTo>
                      <a:cubicBezTo>
                        <a:pt x="177" y="177"/>
                        <a:pt x="193" y="170"/>
                        <a:pt x="202" y="151"/>
                      </a:cubicBezTo>
                      <a:cubicBezTo>
                        <a:pt x="211" y="132"/>
                        <a:pt x="215" y="93"/>
                        <a:pt x="211" y="70"/>
                      </a:cubicBezTo>
                      <a:cubicBezTo>
                        <a:pt x="207" y="47"/>
                        <a:pt x="193" y="20"/>
                        <a:pt x="175" y="10"/>
                      </a:cubicBezTo>
                      <a:cubicBezTo>
                        <a:pt x="157" y="0"/>
                        <a:pt x="119" y="6"/>
                        <a:pt x="100" y="7"/>
                      </a:cubicBezTo>
                      <a:cubicBezTo>
                        <a:pt x="81" y="8"/>
                        <a:pt x="72" y="5"/>
                        <a:pt x="58" y="16"/>
                      </a:cubicBezTo>
                      <a:cubicBezTo>
                        <a:pt x="44" y="27"/>
                        <a:pt x="24" y="55"/>
                        <a:pt x="13" y="73"/>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11" name="Oval 91" descr="Papier recyclé"/>
                <p:cNvSpPr>
                  <a:spLocks noChangeAspect="1" noChangeArrowheads="1"/>
                </p:cNvSpPr>
                <p:nvPr/>
              </p:nvSpPr>
              <p:spPr bwMode="auto">
                <a:xfrm>
                  <a:off x="2895" y="2667"/>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12" name="AutoShape 92"/>
                <p:cNvSpPr>
                  <a:spLocks noChangeAspect="1" noChangeArrowheads="1"/>
                </p:cNvSpPr>
                <p:nvPr/>
              </p:nvSpPr>
              <p:spPr bwMode="auto">
                <a:xfrm rot="1669146">
                  <a:off x="2824" y="274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13" name="AutoShape 93"/>
                <p:cNvSpPr>
                  <a:spLocks noChangeAspect="1" noChangeArrowheads="1"/>
                </p:cNvSpPr>
                <p:nvPr/>
              </p:nvSpPr>
              <p:spPr bwMode="auto">
                <a:xfrm rot="-600000">
                  <a:off x="2862" y="2696"/>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14" name="AutoShape 94"/>
                <p:cNvSpPr>
                  <a:spLocks noChangeAspect="1" noChangeArrowheads="1"/>
                </p:cNvSpPr>
                <p:nvPr/>
              </p:nvSpPr>
              <p:spPr bwMode="auto">
                <a:xfrm rot="-600000">
                  <a:off x="2799" y="2697"/>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15" name="AutoShape 95"/>
                <p:cNvSpPr>
                  <a:spLocks noChangeAspect="1" noChangeArrowheads="1"/>
                </p:cNvSpPr>
                <p:nvPr/>
              </p:nvSpPr>
              <p:spPr bwMode="auto">
                <a:xfrm rot="1669146">
                  <a:off x="2841" y="2622"/>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16" name="AutoShape 96"/>
                <p:cNvSpPr>
                  <a:spLocks noChangeAspect="1" noChangeArrowheads="1"/>
                </p:cNvSpPr>
                <p:nvPr/>
              </p:nvSpPr>
              <p:spPr bwMode="auto">
                <a:xfrm rot="-600000">
                  <a:off x="2778" y="2660"/>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17" name="AutoShape 97"/>
                <p:cNvSpPr>
                  <a:spLocks noChangeAspect="1" noChangeArrowheads="1"/>
                </p:cNvSpPr>
                <p:nvPr/>
              </p:nvSpPr>
              <p:spPr bwMode="auto">
                <a:xfrm rot="18730854" flipH="1">
                  <a:off x="2880" y="264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sp>
            <p:nvSpPr>
              <p:cNvPr id="201" name="Freeform 98"/>
              <p:cNvSpPr>
                <a:spLocks/>
              </p:cNvSpPr>
              <p:nvPr/>
            </p:nvSpPr>
            <p:spPr bwMode="auto">
              <a:xfrm>
                <a:off x="2856" y="2951"/>
                <a:ext cx="92" cy="51"/>
              </a:xfrm>
              <a:custGeom>
                <a:avLst/>
                <a:gdLst>
                  <a:gd name="T0" fmla="*/ 6 w 92"/>
                  <a:gd name="T1" fmla="*/ 13 h 51"/>
                  <a:gd name="T2" fmla="*/ 51 w 92"/>
                  <a:gd name="T3" fmla="*/ 1 h 51"/>
                  <a:gd name="T4" fmla="*/ 87 w 92"/>
                  <a:gd name="T5" fmla="*/ 4 h 51"/>
                  <a:gd name="T6" fmla="*/ 84 w 92"/>
                  <a:gd name="T7" fmla="*/ 25 h 51"/>
                  <a:gd name="T8" fmla="*/ 84 w 92"/>
                  <a:gd name="T9" fmla="*/ 43 h 51"/>
                  <a:gd name="T10" fmla="*/ 45 w 92"/>
                  <a:gd name="T11" fmla="*/ 46 h 51"/>
                  <a:gd name="T12" fmla="*/ 12 w 92"/>
                  <a:gd name="T13" fmla="*/ 46 h 51"/>
                  <a:gd name="T14" fmla="*/ 6 w 92"/>
                  <a:gd name="T15" fmla="*/ 13 h 51"/>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51"/>
                  <a:gd name="T26" fmla="*/ 92 w 92"/>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51">
                    <a:moveTo>
                      <a:pt x="6" y="13"/>
                    </a:moveTo>
                    <a:cubicBezTo>
                      <a:pt x="12" y="6"/>
                      <a:pt x="38" y="2"/>
                      <a:pt x="51" y="1"/>
                    </a:cubicBezTo>
                    <a:cubicBezTo>
                      <a:pt x="64" y="0"/>
                      <a:pt x="82" y="0"/>
                      <a:pt x="87" y="4"/>
                    </a:cubicBezTo>
                    <a:cubicBezTo>
                      <a:pt x="92" y="8"/>
                      <a:pt x="84" y="19"/>
                      <a:pt x="84" y="25"/>
                    </a:cubicBezTo>
                    <a:cubicBezTo>
                      <a:pt x="84" y="31"/>
                      <a:pt x="90" y="40"/>
                      <a:pt x="84" y="43"/>
                    </a:cubicBezTo>
                    <a:cubicBezTo>
                      <a:pt x="78" y="46"/>
                      <a:pt x="57" y="46"/>
                      <a:pt x="45" y="46"/>
                    </a:cubicBezTo>
                    <a:cubicBezTo>
                      <a:pt x="33" y="46"/>
                      <a:pt x="18" y="51"/>
                      <a:pt x="12" y="46"/>
                    </a:cubicBezTo>
                    <a:cubicBezTo>
                      <a:pt x="6" y="41"/>
                      <a:pt x="0" y="20"/>
                      <a:pt x="6" y="13"/>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202" name="Freeform 99"/>
              <p:cNvSpPr>
                <a:spLocks/>
              </p:cNvSpPr>
              <p:nvPr/>
            </p:nvSpPr>
            <p:spPr bwMode="auto">
              <a:xfrm>
                <a:off x="2775" y="2952"/>
                <a:ext cx="90" cy="50"/>
              </a:xfrm>
              <a:custGeom>
                <a:avLst/>
                <a:gdLst>
                  <a:gd name="T0" fmla="*/ 6 w 90"/>
                  <a:gd name="T1" fmla="*/ 12 h 50"/>
                  <a:gd name="T2" fmla="*/ 51 w 90"/>
                  <a:gd name="T3" fmla="*/ 0 h 50"/>
                  <a:gd name="T4" fmla="*/ 84 w 90"/>
                  <a:gd name="T5" fmla="*/ 9 h 50"/>
                  <a:gd name="T6" fmla="*/ 84 w 90"/>
                  <a:gd name="T7" fmla="*/ 24 h 50"/>
                  <a:gd name="T8" fmla="*/ 84 w 90"/>
                  <a:gd name="T9" fmla="*/ 42 h 50"/>
                  <a:gd name="T10" fmla="*/ 45 w 90"/>
                  <a:gd name="T11" fmla="*/ 45 h 50"/>
                  <a:gd name="T12" fmla="*/ 12 w 90"/>
                  <a:gd name="T13" fmla="*/ 45 h 50"/>
                  <a:gd name="T14" fmla="*/ 6 w 90"/>
                  <a:gd name="T15" fmla="*/ 12 h 50"/>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50"/>
                  <a:gd name="T26" fmla="*/ 90 w 9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50">
                    <a:moveTo>
                      <a:pt x="6" y="12"/>
                    </a:moveTo>
                    <a:cubicBezTo>
                      <a:pt x="12" y="5"/>
                      <a:pt x="38" y="0"/>
                      <a:pt x="51" y="0"/>
                    </a:cubicBezTo>
                    <a:cubicBezTo>
                      <a:pt x="64" y="0"/>
                      <a:pt x="79" y="5"/>
                      <a:pt x="84" y="9"/>
                    </a:cubicBezTo>
                    <a:cubicBezTo>
                      <a:pt x="89" y="13"/>
                      <a:pt x="84" y="19"/>
                      <a:pt x="84" y="24"/>
                    </a:cubicBezTo>
                    <a:cubicBezTo>
                      <a:pt x="84" y="29"/>
                      <a:pt x="90" y="39"/>
                      <a:pt x="84" y="42"/>
                    </a:cubicBezTo>
                    <a:cubicBezTo>
                      <a:pt x="78" y="45"/>
                      <a:pt x="57" y="45"/>
                      <a:pt x="45" y="45"/>
                    </a:cubicBezTo>
                    <a:cubicBezTo>
                      <a:pt x="33" y="45"/>
                      <a:pt x="18" y="50"/>
                      <a:pt x="12" y="45"/>
                    </a:cubicBezTo>
                    <a:cubicBezTo>
                      <a:pt x="6" y="40"/>
                      <a:pt x="0" y="19"/>
                      <a:pt x="6" y="12"/>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203" name="Freeform 100"/>
              <p:cNvSpPr>
                <a:spLocks/>
              </p:cNvSpPr>
              <p:nvPr/>
            </p:nvSpPr>
            <p:spPr bwMode="auto">
              <a:xfrm>
                <a:off x="2697" y="2952"/>
                <a:ext cx="90" cy="50"/>
              </a:xfrm>
              <a:custGeom>
                <a:avLst/>
                <a:gdLst>
                  <a:gd name="T0" fmla="*/ 6 w 90"/>
                  <a:gd name="T1" fmla="*/ 12 h 50"/>
                  <a:gd name="T2" fmla="*/ 51 w 90"/>
                  <a:gd name="T3" fmla="*/ 0 h 50"/>
                  <a:gd name="T4" fmla="*/ 84 w 90"/>
                  <a:gd name="T5" fmla="*/ 9 h 50"/>
                  <a:gd name="T6" fmla="*/ 84 w 90"/>
                  <a:gd name="T7" fmla="*/ 24 h 50"/>
                  <a:gd name="T8" fmla="*/ 84 w 90"/>
                  <a:gd name="T9" fmla="*/ 42 h 50"/>
                  <a:gd name="T10" fmla="*/ 45 w 90"/>
                  <a:gd name="T11" fmla="*/ 45 h 50"/>
                  <a:gd name="T12" fmla="*/ 12 w 90"/>
                  <a:gd name="T13" fmla="*/ 45 h 50"/>
                  <a:gd name="T14" fmla="*/ 6 w 90"/>
                  <a:gd name="T15" fmla="*/ 12 h 50"/>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50"/>
                  <a:gd name="T26" fmla="*/ 90 w 9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50">
                    <a:moveTo>
                      <a:pt x="6" y="12"/>
                    </a:moveTo>
                    <a:cubicBezTo>
                      <a:pt x="12" y="5"/>
                      <a:pt x="38" y="0"/>
                      <a:pt x="51" y="0"/>
                    </a:cubicBezTo>
                    <a:cubicBezTo>
                      <a:pt x="64" y="0"/>
                      <a:pt x="79" y="5"/>
                      <a:pt x="84" y="9"/>
                    </a:cubicBezTo>
                    <a:cubicBezTo>
                      <a:pt x="89" y="13"/>
                      <a:pt x="84" y="19"/>
                      <a:pt x="84" y="24"/>
                    </a:cubicBezTo>
                    <a:cubicBezTo>
                      <a:pt x="84" y="29"/>
                      <a:pt x="90" y="39"/>
                      <a:pt x="84" y="42"/>
                    </a:cubicBezTo>
                    <a:cubicBezTo>
                      <a:pt x="78" y="45"/>
                      <a:pt x="57" y="45"/>
                      <a:pt x="45" y="45"/>
                    </a:cubicBezTo>
                    <a:cubicBezTo>
                      <a:pt x="33" y="45"/>
                      <a:pt x="18" y="50"/>
                      <a:pt x="12" y="45"/>
                    </a:cubicBezTo>
                    <a:cubicBezTo>
                      <a:pt x="6" y="40"/>
                      <a:pt x="0" y="19"/>
                      <a:pt x="6" y="12"/>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204" name="Freeform 101"/>
              <p:cNvSpPr>
                <a:spLocks/>
              </p:cNvSpPr>
              <p:nvPr/>
            </p:nvSpPr>
            <p:spPr bwMode="auto">
              <a:xfrm flipH="1">
                <a:off x="3153" y="2948"/>
                <a:ext cx="92" cy="51"/>
              </a:xfrm>
              <a:custGeom>
                <a:avLst/>
                <a:gdLst>
                  <a:gd name="T0" fmla="*/ 6 w 92"/>
                  <a:gd name="T1" fmla="*/ 13 h 51"/>
                  <a:gd name="T2" fmla="*/ 51 w 92"/>
                  <a:gd name="T3" fmla="*/ 1 h 51"/>
                  <a:gd name="T4" fmla="*/ 87 w 92"/>
                  <a:gd name="T5" fmla="*/ 4 h 51"/>
                  <a:gd name="T6" fmla="*/ 84 w 92"/>
                  <a:gd name="T7" fmla="*/ 25 h 51"/>
                  <a:gd name="T8" fmla="*/ 84 w 92"/>
                  <a:gd name="T9" fmla="*/ 43 h 51"/>
                  <a:gd name="T10" fmla="*/ 45 w 92"/>
                  <a:gd name="T11" fmla="*/ 46 h 51"/>
                  <a:gd name="T12" fmla="*/ 12 w 92"/>
                  <a:gd name="T13" fmla="*/ 46 h 51"/>
                  <a:gd name="T14" fmla="*/ 6 w 92"/>
                  <a:gd name="T15" fmla="*/ 13 h 51"/>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51"/>
                  <a:gd name="T26" fmla="*/ 92 w 92"/>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51">
                    <a:moveTo>
                      <a:pt x="6" y="13"/>
                    </a:moveTo>
                    <a:cubicBezTo>
                      <a:pt x="12" y="6"/>
                      <a:pt x="38" y="2"/>
                      <a:pt x="51" y="1"/>
                    </a:cubicBezTo>
                    <a:cubicBezTo>
                      <a:pt x="64" y="0"/>
                      <a:pt x="82" y="0"/>
                      <a:pt x="87" y="4"/>
                    </a:cubicBezTo>
                    <a:cubicBezTo>
                      <a:pt x="92" y="8"/>
                      <a:pt x="84" y="19"/>
                      <a:pt x="84" y="25"/>
                    </a:cubicBezTo>
                    <a:cubicBezTo>
                      <a:pt x="84" y="31"/>
                      <a:pt x="90" y="40"/>
                      <a:pt x="84" y="43"/>
                    </a:cubicBezTo>
                    <a:cubicBezTo>
                      <a:pt x="78" y="46"/>
                      <a:pt x="57" y="46"/>
                      <a:pt x="45" y="46"/>
                    </a:cubicBezTo>
                    <a:cubicBezTo>
                      <a:pt x="33" y="46"/>
                      <a:pt x="18" y="51"/>
                      <a:pt x="12" y="46"/>
                    </a:cubicBezTo>
                    <a:cubicBezTo>
                      <a:pt x="6" y="41"/>
                      <a:pt x="0" y="20"/>
                      <a:pt x="6" y="13"/>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205" name="Freeform 102"/>
              <p:cNvSpPr>
                <a:spLocks/>
              </p:cNvSpPr>
              <p:nvPr/>
            </p:nvSpPr>
            <p:spPr bwMode="auto">
              <a:xfrm flipH="1">
                <a:off x="3235" y="2948"/>
                <a:ext cx="83" cy="51"/>
              </a:xfrm>
              <a:custGeom>
                <a:avLst/>
                <a:gdLst>
                  <a:gd name="T0" fmla="*/ 8 w 83"/>
                  <a:gd name="T1" fmla="*/ 10 h 51"/>
                  <a:gd name="T2" fmla="*/ 41 w 83"/>
                  <a:gd name="T3" fmla="*/ 1 h 51"/>
                  <a:gd name="T4" fmla="*/ 71 w 83"/>
                  <a:gd name="T5" fmla="*/ 4 h 51"/>
                  <a:gd name="T6" fmla="*/ 74 w 83"/>
                  <a:gd name="T7" fmla="*/ 25 h 51"/>
                  <a:gd name="T8" fmla="*/ 74 w 83"/>
                  <a:gd name="T9" fmla="*/ 43 h 51"/>
                  <a:gd name="T10" fmla="*/ 20 w 83"/>
                  <a:gd name="T11" fmla="*/ 43 h 51"/>
                  <a:gd name="T12" fmla="*/ 2 w 83"/>
                  <a:gd name="T13" fmla="*/ 46 h 51"/>
                  <a:gd name="T14" fmla="*/ 8 w 83"/>
                  <a:gd name="T15" fmla="*/ 10 h 51"/>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1"/>
                  <a:gd name="T26" fmla="*/ 83 w 83"/>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1">
                    <a:moveTo>
                      <a:pt x="8" y="10"/>
                    </a:moveTo>
                    <a:cubicBezTo>
                      <a:pt x="14" y="3"/>
                      <a:pt x="31" y="2"/>
                      <a:pt x="41" y="1"/>
                    </a:cubicBezTo>
                    <a:cubicBezTo>
                      <a:pt x="51" y="0"/>
                      <a:pt x="66" y="0"/>
                      <a:pt x="71" y="4"/>
                    </a:cubicBezTo>
                    <a:cubicBezTo>
                      <a:pt x="76" y="8"/>
                      <a:pt x="74" y="19"/>
                      <a:pt x="74" y="25"/>
                    </a:cubicBezTo>
                    <a:cubicBezTo>
                      <a:pt x="74" y="31"/>
                      <a:pt x="83" y="40"/>
                      <a:pt x="74" y="43"/>
                    </a:cubicBezTo>
                    <a:cubicBezTo>
                      <a:pt x="65" y="46"/>
                      <a:pt x="32" y="42"/>
                      <a:pt x="20" y="43"/>
                    </a:cubicBezTo>
                    <a:cubicBezTo>
                      <a:pt x="8" y="44"/>
                      <a:pt x="4" y="51"/>
                      <a:pt x="2" y="46"/>
                    </a:cubicBezTo>
                    <a:cubicBezTo>
                      <a:pt x="0" y="41"/>
                      <a:pt x="2" y="17"/>
                      <a:pt x="8" y="10"/>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grpSp>
            <p:nvGrpSpPr>
              <p:cNvPr id="206" name="Group 103"/>
              <p:cNvGrpSpPr>
                <a:grpSpLocks/>
              </p:cNvGrpSpPr>
              <p:nvPr/>
            </p:nvGrpSpPr>
            <p:grpSpPr bwMode="auto">
              <a:xfrm>
                <a:off x="3435" y="2946"/>
                <a:ext cx="105" cy="62"/>
                <a:chOff x="3057" y="2946"/>
                <a:chExt cx="105" cy="62"/>
              </a:xfrm>
            </p:grpSpPr>
            <p:sp>
              <p:nvSpPr>
                <p:cNvPr id="307" name="Freeform 104"/>
                <p:cNvSpPr>
                  <a:spLocks/>
                </p:cNvSpPr>
                <p:nvPr/>
              </p:nvSpPr>
              <p:spPr bwMode="auto">
                <a:xfrm>
                  <a:off x="3057" y="2946"/>
                  <a:ext cx="105" cy="62"/>
                </a:xfrm>
                <a:custGeom>
                  <a:avLst/>
                  <a:gdLst>
                    <a:gd name="T0" fmla="*/ 95 w 105"/>
                    <a:gd name="T1" fmla="*/ 3 h 62"/>
                    <a:gd name="T2" fmla="*/ 12 w 105"/>
                    <a:gd name="T3" fmla="*/ 6 h 62"/>
                    <a:gd name="T4" fmla="*/ 22 w 105"/>
                    <a:gd name="T5" fmla="*/ 27 h 62"/>
                    <a:gd name="T6" fmla="*/ 11 w 105"/>
                    <a:gd name="T7" fmla="*/ 59 h 62"/>
                    <a:gd name="T8" fmla="*/ 86 w 105"/>
                    <a:gd name="T9" fmla="*/ 49 h 62"/>
                    <a:gd name="T10" fmla="*/ 101 w 105"/>
                    <a:gd name="T11" fmla="*/ 26 h 62"/>
                    <a:gd name="T12" fmla="*/ 95 w 105"/>
                    <a:gd name="T13" fmla="*/ 3 h 62"/>
                    <a:gd name="T14" fmla="*/ 0 60000 65536"/>
                    <a:gd name="T15" fmla="*/ 0 60000 65536"/>
                    <a:gd name="T16" fmla="*/ 0 60000 65536"/>
                    <a:gd name="T17" fmla="*/ 0 60000 65536"/>
                    <a:gd name="T18" fmla="*/ 0 60000 65536"/>
                    <a:gd name="T19" fmla="*/ 0 60000 65536"/>
                    <a:gd name="T20" fmla="*/ 0 60000 65536"/>
                    <a:gd name="T21" fmla="*/ 0 w 105"/>
                    <a:gd name="T22" fmla="*/ 0 h 62"/>
                    <a:gd name="T23" fmla="*/ 105 w 10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62">
                      <a:moveTo>
                        <a:pt x="95" y="3"/>
                      </a:moveTo>
                      <a:cubicBezTo>
                        <a:pt x="80" y="0"/>
                        <a:pt x="24" y="2"/>
                        <a:pt x="12" y="6"/>
                      </a:cubicBezTo>
                      <a:cubicBezTo>
                        <a:pt x="0" y="10"/>
                        <a:pt x="22" y="18"/>
                        <a:pt x="22" y="27"/>
                      </a:cubicBezTo>
                      <a:cubicBezTo>
                        <a:pt x="22" y="36"/>
                        <a:pt x="1" y="55"/>
                        <a:pt x="11" y="59"/>
                      </a:cubicBezTo>
                      <a:cubicBezTo>
                        <a:pt x="22" y="62"/>
                        <a:pt x="71" y="54"/>
                        <a:pt x="86" y="49"/>
                      </a:cubicBezTo>
                      <a:cubicBezTo>
                        <a:pt x="100" y="45"/>
                        <a:pt x="99" y="34"/>
                        <a:pt x="101" y="26"/>
                      </a:cubicBezTo>
                      <a:cubicBezTo>
                        <a:pt x="103" y="19"/>
                        <a:pt x="105" y="8"/>
                        <a:pt x="95" y="3"/>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08" name="AutoShape 105"/>
                <p:cNvSpPr>
                  <a:spLocks noChangeAspect="1" noChangeArrowheads="1"/>
                </p:cNvSpPr>
                <p:nvPr/>
              </p:nvSpPr>
              <p:spPr bwMode="auto">
                <a:xfrm rot="1669146">
                  <a:off x="3085" y="296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09" name="AutoShape 106"/>
                <p:cNvSpPr>
                  <a:spLocks noChangeAspect="1" noChangeArrowheads="1"/>
                </p:cNvSpPr>
                <p:nvPr/>
              </p:nvSpPr>
              <p:spPr bwMode="auto">
                <a:xfrm rot="19930854" flipH="1">
                  <a:off x="3118" y="2975"/>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07" name="Group 107"/>
              <p:cNvGrpSpPr>
                <a:grpSpLocks/>
              </p:cNvGrpSpPr>
              <p:nvPr/>
            </p:nvGrpSpPr>
            <p:grpSpPr bwMode="auto">
              <a:xfrm>
                <a:off x="2937" y="2952"/>
                <a:ext cx="109" cy="56"/>
                <a:chOff x="2934" y="2952"/>
                <a:chExt cx="109" cy="56"/>
              </a:xfrm>
            </p:grpSpPr>
            <p:sp>
              <p:nvSpPr>
                <p:cNvPr id="304" name="Freeform 108"/>
                <p:cNvSpPr>
                  <a:spLocks/>
                </p:cNvSpPr>
                <p:nvPr/>
              </p:nvSpPr>
              <p:spPr bwMode="auto">
                <a:xfrm>
                  <a:off x="2934" y="2952"/>
                  <a:ext cx="109" cy="56"/>
                </a:xfrm>
                <a:custGeom>
                  <a:avLst/>
                  <a:gdLst>
                    <a:gd name="T0" fmla="*/ 9 w 109"/>
                    <a:gd name="T1" fmla="*/ 6 h 56"/>
                    <a:gd name="T2" fmla="*/ 27 w 109"/>
                    <a:gd name="T3" fmla="*/ 0 h 56"/>
                    <a:gd name="T4" fmla="*/ 90 w 109"/>
                    <a:gd name="T5" fmla="*/ 3 h 56"/>
                    <a:gd name="T6" fmla="*/ 84 w 109"/>
                    <a:gd name="T7" fmla="*/ 21 h 56"/>
                    <a:gd name="T8" fmla="*/ 99 w 109"/>
                    <a:gd name="T9" fmla="*/ 51 h 56"/>
                    <a:gd name="T10" fmla="*/ 24 w 109"/>
                    <a:gd name="T11" fmla="*/ 51 h 56"/>
                    <a:gd name="T12" fmla="*/ 6 w 109"/>
                    <a:gd name="T13" fmla="*/ 30 h 56"/>
                    <a:gd name="T14" fmla="*/ 9 w 109"/>
                    <a:gd name="T15" fmla="*/ 6 h 56"/>
                    <a:gd name="T16" fmla="*/ 0 60000 65536"/>
                    <a:gd name="T17" fmla="*/ 0 60000 65536"/>
                    <a:gd name="T18" fmla="*/ 0 60000 65536"/>
                    <a:gd name="T19" fmla="*/ 0 60000 65536"/>
                    <a:gd name="T20" fmla="*/ 0 60000 65536"/>
                    <a:gd name="T21" fmla="*/ 0 60000 65536"/>
                    <a:gd name="T22" fmla="*/ 0 60000 65536"/>
                    <a:gd name="T23" fmla="*/ 0 60000 65536"/>
                    <a:gd name="T24" fmla="*/ 0 w 109"/>
                    <a:gd name="T25" fmla="*/ 0 h 56"/>
                    <a:gd name="T26" fmla="*/ 109 w 109"/>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 h="56">
                      <a:moveTo>
                        <a:pt x="9" y="6"/>
                      </a:moveTo>
                      <a:cubicBezTo>
                        <a:pt x="12" y="1"/>
                        <a:pt x="14" y="0"/>
                        <a:pt x="27" y="0"/>
                      </a:cubicBezTo>
                      <a:cubicBezTo>
                        <a:pt x="40" y="0"/>
                        <a:pt x="80" y="0"/>
                        <a:pt x="90" y="3"/>
                      </a:cubicBezTo>
                      <a:cubicBezTo>
                        <a:pt x="100" y="6"/>
                        <a:pt x="82" y="13"/>
                        <a:pt x="84" y="21"/>
                      </a:cubicBezTo>
                      <a:cubicBezTo>
                        <a:pt x="86" y="29"/>
                        <a:pt x="109" y="46"/>
                        <a:pt x="99" y="51"/>
                      </a:cubicBezTo>
                      <a:cubicBezTo>
                        <a:pt x="89" y="56"/>
                        <a:pt x="39" y="54"/>
                        <a:pt x="24" y="51"/>
                      </a:cubicBezTo>
                      <a:cubicBezTo>
                        <a:pt x="9" y="48"/>
                        <a:pt x="9" y="37"/>
                        <a:pt x="6" y="30"/>
                      </a:cubicBezTo>
                      <a:cubicBezTo>
                        <a:pt x="3" y="23"/>
                        <a:pt x="0" y="11"/>
                        <a:pt x="9" y="6"/>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05" name="AutoShape 109"/>
                <p:cNvSpPr>
                  <a:spLocks noChangeAspect="1" noChangeArrowheads="1"/>
                </p:cNvSpPr>
                <p:nvPr/>
              </p:nvSpPr>
              <p:spPr bwMode="auto">
                <a:xfrm rot="1669146">
                  <a:off x="2962" y="2969"/>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06" name="AutoShape 110"/>
                <p:cNvSpPr>
                  <a:spLocks noChangeAspect="1" noChangeArrowheads="1"/>
                </p:cNvSpPr>
                <p:nvPr/>
              </p:nvSpPr>
              <p:spPr bwMode="auto">
                <a:xfrm rot="19930854" flipH="1">
                  <a:off x="2995" y="298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08" name="Group 111"/>
              <p:cNvGrpSpPr>
                <a:grpSpLocks/>
              </p:cNvGrpSpPr>
              <p:nvPr/>
            </p:nvGrpSpPr>
            <p:grpSpPr bwMode="auto">
              <a:xfrm>
                <a:off x="3060" y="2949"/>
                <a:ext cx="105" cy="62"/>
                <a:chOff x="3057" y="2946"/>
                <a:chExt cx="105" cy="62"/>
              </a:xfrm>
            </p:grpSpPr>
            <p:sp>
              <p:nvSpPr>
                <p:cNvPr id="301" name="Freeform 112"/>
                <p:cNvSpPr>
                  <a:spLocks/>
                </p:cNvSpPr>
                <p:nvPr/>
              </p:nvSpPr>
              <p:spPr bwMode="auto">
                <a:xfrm>
                  <a:off x="3057" y="2946"/>
                  <a:ext cx="105" cy="62"/>
                </a:xfrm>
                <a:custGeom>
                  <a:avLst/>
                  <a:gdLst>
                    <a:gd name="T0" fmla="*/ 95 w 105"/>
                    <a:gd name="T1" fmla="*/ 3 h 62"/>
                    <a:gd name="T2" fmla="*/ 12 w 105"/>
                    <a:gd name="T3" fmla="*/ 6 h 62"/>
                    <a:gd name="T4" fmla="*/ 22 w 105"/>
                    <a:gd name="T5" fmla="*/ 27 h 62"/>
                    <a:gd name="T6" fmla="*/ 11 w 105"/>
                    <a:gd name="T7" fmla="*/ 59 h 62"/>
                    <a:gd name="T8" fmla="*/ 86 w 105"/>
                    <a:gd name="T9" fmla="*/ 49 h 62"/>
                    <a:gd name="T10" fmla="*/ 101 w 105"/>
                    <a:gd name="T11" fmla="*/ 26 h 62"/>
                    <a:gd name="T12" fmla="*/ 95 w 105"/>
                    <a:gd name="T13" fmla="*/ 3 h 62"/>
                    <a:gd name="T14" fmla="*/ 0 60000 65536"/>
                    <a:gd name="T15" fmla="*/ 0 60000 65536"/>
                    <a:gd name="T16" fmla="*/ 0 60000 65536"/>
                    <a:gd name="T17" fmla="*/ 0 60000 65536"/>
                    <a:gd name="T18" fmla="*/ 0 60000 65536"/>
                    <a:gd name="T19" fmla="*/ 0 60000 65536"/>
                    <a:gd name="T20" fmla="*/ 0 60000 65536"/>
                    <a:gd name="T21" fmla="*/ 0 w 105"/>
                    <a:gd name="T22" fmla="*/ 0 h 62"/>
                    <a:gd name="T23" fmla="*/ 105 w 10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62">
                      <a:moveTo>
                        <a:pt x="95" y="3"/>
                      </a:moveTo>
                      <a:cubicBezTo>
                        <a:pt x="80" y="0"/>
                        <a:pt x="24" y="2"/>
                        <a:pt x="12" y="6"/>
                      </a:cubicBezTo>
                      <a:cubicBezTo>
                        <a:pt x="0" y="10"/>
                        <a:pt x="22" y="18"/>
                        <a:pt x="22" y="27"/>
                      </a:cubicBezTo>
                      <a:cubicBezTo>
                        <a:pt x="22" y="36"/>
                        <a:pt x="1" y="55"/>
                        <a:pt x="11" y="59"/>
                      </a:cubicBezTo>
                      <a:cubicBezTo>
                        <a:pt x="22" y="62"/>
                        <a:pt x="71" y="54"/>
                        <a:pt x="86" y="49"/>
                      </a:cubicBezTo>
                      <a:cubicBezTo>
                        <a:pt x="100" y="45"/>
                        <a:pt x="99" y="34"/>
                        <a:pt x="101" y="26"/>
                      </a:cubicBezTo>
                      <a:cubicBezTo>
                        <a:pt x="103" y="19"/>
                        <a:pt x="105" y="8"/>
                        <a:pt x="95" y="3"/>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302" name="AutoShape 113"/>
                <p:cNvSpPr>
                  <a:spLocks noChangeAspect="1" noChangeArrowheads="1"/>
                </p:cNvSpPr>
                <p:nvPr/>
              </p:nvSpPr>
              <p:spPr bwMode="auto">
                <a:xfrm rot="1669146">
                  <a:off x="3085" y="296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03" name="AutoShape 114"/>
                <p:cNvSpPr>
                  <a:spLocks noChangeAspect="1" noChangeArrowheads="1"/>
                </p:cNvSpPr>
                <p:nvPr/>
              </p:nvSpPr>
              <p:spPr bwMode="auto">
                <a:xfrm rot="19930854" flipH="1">
                  <a:off x="3118" y="2975"/>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09" name="Group 115"/>
              <p:cNvGrpSpPr>
                <a:grpSpLocks/>
              </p:cNvGrpSpPr>
              <p:nvPr/>
            </p:nvGrpSpPr>
            <p:grpSpPr bwMode="auto">
              <a:xfrm>
                <a:off x="3100" y="2841"/>
                <a:ext cx="228" cy="109"/>
                <a:chOff x="3100" y="2841"/>
                <a:chExt cx="228" cy="109"/>
              </a:xfrm>
            </p:grpSpPr>
            <p:sp>
              <p:nvSpPr>
                <p:cNvPr id="295" name="Freeform 116"/>
                <p:cNvSpPr>
                  <a:spLocks/>
                </p:cNvSpPr>
                <p:nvPr/>
              </p:nvSpPr>
              <p:spPr bwMode="auto">
                <a:xfrm>
                  <a:off x="3100" y="2841"/>
                  <a:ext cx="228" cy="109"/>
                </a:xfrm>
                <a:custGeom>
                  <a:avLst/>
                  <a:gdLst>
                    <a:gd name="T0" fmla="*/ 17 w 228"/>
                    <a:gd name="T1" fmla="*/ 45 h 109"/>
                    <a:gd name="T2" fmla="*/ 5 w 228"/>
                    <a:gd name="T3" fmla="*/ 81 h 109"/>
                    <a:gd name="T4" fmla="*/ 17 w 228"/>
                    <a:gd name="T5" fmla="*/ 102 h 109"/>
                    <a:gd name="T6" fmla="*/ 104 w 228"/>
                    <a:gd name="T7" fmla="*/ 105 h 109"/>
                    <a:gd name="T8" fmla="*/ 209 w 228"/>
                    <a:gd name="T9" fmla="*/ 99 h 109"/>
                    <a:gd name="T10" fmla="*/ 221 w 228"/>
                    <a:gd name="T11" fmla="*/ 45 h 109"/>
                    <a:gd name="T12" fmla="*/ 200 w 228"/>
                    <a:gd name="T13" fmla="*/ 12 h 109"/>
                    <a:gd name="T14" fmla="*/ 146 w 228"/>
                    <a:gd name="T15" fmla="*/ 6 h 109"/>
                    <a:gd name="T16" fmla="*/ 101 w 228"/>
                    <a:gd name="T17" fmla="*/ 6 h 109"/>
                    <a:gd name="T18" fmla="*/ 14 w 228"/>
                    <a:gd name="T19" fmla="*/ 6 h 109"/>
                    <a:gd name="T20" fmla="*/ 17 w 228"/>
                    <a:gd name="T21" fmla="*/ 45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09"/>
                    <a:gd name="T35" fmla="*/ 228 w 228"/>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09">
                      <a:moveTo>
                        <a:pt x="17" y="45"/>
                      </a:moveTo>
                      <a:cubicBezTo>
                        <a:pt x="12" y="57"/>
                        <a:pt x="5" y="72"/>
                        <a:pt x="5" y="81"/>
                      </a:cubicBezTo>
                      <a:cubicBezTo>
                        <a:pt x="5" y="90"/>
                        <a:pt x="1" y="98"/>
                        <a:pt x="17" y="102"/>
                      </a:cubicBezTo>
                      <a:cubicBezTo>
                        <a:pt x="33" y="106"/>
                        <a:pt x="72" y="105"/>
                        <a:pt x="104" y="105"/>
                      </a:cubicBezTo>
                      <a:cubicBezTo>
                        <a:pt x="136" y="105"/>
                        <a:pt x="190" y="109"/>
                        <a:pt x="209" y="99"/>
                      </a:cubicBezTo>
                      <a:cubicBezTo>
                        <a:pt x="228" y="89"/>
                        <a:pt x="222" y="59"/>
                        <a:pt x="221" y="45"/>
                      </a:cubicBezTo>
                      <a:cubicBezTo>
                        <a:pt x="220" y="31"/>
                        <a:pt x="212" y="18"/>
                        <a:pt x="200" y="12"/>
                      </a:cubicBezTo>
                      <a:cubicBezTo>
                        <a:pt x="188" y="6"/>
                        <a:pt x="162" y="7"/>
                        <a:pt x="146" y="6"/>
                      </a:cubicBezTo>
                      <a:cubicBezTo>
                        <a:pt x="130" y="5"/>
                        <a:pt x="123" y="6"/>
                        <a:pt x="101" y="6"/>
                      </a:cubicBezTo>
                      <a:cubicBezTo>
                        <a:pt x="79" y="6"/>
                        <a:pt x="28" y="0"/>
                        <a:pt x="14" y="6"/>
                      </a:cubicBezTo>
                      <a:cubicBezTo>
                        <a:pt x="0" y="12"/>
                        <a:pt x="16" y="37"/>
                        <a:pt x="17" y="45"/>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96" name="Oval 117" descr="Papier recyclé"/>
                <p:cNvSpPr>
                  <a:spLocks noChangeAspect="1" noChangeArrowheads="1"/>
                </p:cNvSpPr>
                <p:nvPr/>
              </p:nvSpPr>
              <p:spPr bwMode="auto">
                <a:xfrm>
                  <a:off x="3126" y="2850"/>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97" name="AutoShape 118"/>
                <p:cNvSpPr>
                  <a:spLocks noChangeAspect="1" noChangeArrowheads="1"/>
                </p:cNvSpPr>
                <p:nvPr/>
              </p:nvSpPr>
              <p:spPr bwMode="auto">
                <a:xfrm rot="-600000">
                  <a:off x="3216" y="2921"/>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98" name="AutoShape 119"/>
                <p:cNvSpPr>
                  <a:spLocks noChangeAspect="1" noChangeArrowheads="1"/>
                </p:cNvSpPr>
                <p:nvPr/>
              </p:nvSpPr>
              <p:spPr bwMode="auto">
                <a:xfrm rot="-600000">
                  <a:off x="3153" y="2922"/>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99" name="AutoShape 120"/>
                <p:cNvSpPr>
                  <a:spLocks noChangeAspect="1" noChangeArrowheads="1"/>
                </p:cNvSpPr>
                <p:nvPr/>
              </p:nvSpPr>
              <p:spPr bwMode="auto">
                <a:xfrm rot="18730854" flipH="1">
                  <a:off x="3234" y="2869"/>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00" name="AutoShape 121"/>
                <p:cNvSpPr>
                  <a:spLocks noChangeAspect="1" noChangeArrowheads="1"/>
                </p:cNvSpPr>
                <p:nvPr/>
              </p:nvSpPr>
              <p:spPr bwMode="auto">
                <a:xfrm rot="1669146">
                  <a:off x="3273" y="2907"/>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0" name="Group 122"/>
              <p:cNvGrpSpPr>
                <a:grpSpLocks/>
              </p:cNvGrpSpPr>
              <p:nvPr/>
            </p:nvGrpSpPr>
            <p:grpSpPr bwMode="auto">
              <a:xfrm>
                <a:off x="2578" y="2725"/>
                <a:ext cx="178" cy="153"/>
                <a:chOff x="2578" y="2725"/>
                <a:chExt cx="178" cy="153"/>
              </a:xfrm>
            </p:grpSpPr>
            <p:sp>
              <p:nvSpPr>
                <p:cNvPr id="289" name="Freeform 123"/>
                <p:cNvSpPr>
                  <a:spLocks/>
                </p:cNvSpPr>
                <p:nvPr/>
              </p:nvSpPr>
              <p:spPr bwMode="auto">
                <a:xfrm>
                  <a:off x="2578" y="2725"/>
                  <a:ext cx="178" cy="153"/>
                </a:xfrm>
                <a:custGeom>
                  <a:avLst/>
                  <a:gdLst>
                    <a:gd name="T0" fmla="*/ 11 w 178"/>
                    <a:gd name="T1" fmla="*/ 20 h 153"/>
                    <a:gd name="T2" fmla="*/ 14 w 178"/>
                    <a:gd name="T3" fmla="*/ 83 h 153"/>
                    <a:gd name="T4" fmla="*/ 65 w 178"/>
                    <a:gd name="T5" fmla="*/ 146 h 153"/>
                    <a:gd name="T6" fmla="*/ 161 w 178"/>
                    <a:gd name="T7" fmla="*/ 125 h 153"/>
                    <a:gd name="T8" fmla="*/ 170 w 178"/>
                    <a:gd name="T9" fmla="*/ 86 h 153"/>
                    <a:gd name="T10" fmla="*/ 146 w 178"/>
                    <a:gd name="T11" fmla="*/ 47 h 153"/>
                    <a:gd name="T12" fmla="*/ 104 w 178"/>
                    <a:gd name="T13" fmla="*/ 20 h 153"/>
                    <a:gd name="T14" fmla="*/ 80 w 178"/>
                    <a:gd name="T15" fmla="*/ 2 h 153"/>
                    <a:gd name="T16" fmla="*/ 11 w 178"/>
                    <a:gd name="T17" fmla="*/ 20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53"/>
                    <a:gd name="T29" fmla="*/ 178 w 178"/>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53">
                      <a:moveTo>
                        <a:pt x="11" y="20"/>
                      </a:moveTo>
                      <a:cubicBezTo>
                        <a:pt x="0" y="33"/>
                        <a:pt x="5" y="62"/>
                        <a:pt x="14" y="83"/>
                      </a:cubicBezTo>
                      <a:cubicBezTo>
                        <a:pt x="23" y="104"/>
                        <a:pt x="41" y="139"/>
                        <a:pt x="65" y="146"/>
                      </a:cubicBezTo>
                      <a:cubicBezTo>
                        <a:pt x="89" y="153"/>
                        <a:pt x="144" y="135"/>
                        <a:pt x="161" y="125"/>
                      </a:cubicBezTo>
                      <a:cubicBezTo>
                        <a:pt x="178" y="115"/>
                        <a:pt x="172" y="99"/>
                        <a:pt x="170" y="86"/>
                      </a:cubicBezTo>
                      <a:cubicBezTo>
                        <a:pt x="168" y="73"/>
                        <a:pt x="157" y="58"/>
                        <a:pt x="146" y="47"/>
                      </a:cubicBezTo>
                      <a:cubicBezTo>
                        <a:pt x="135" y="36"/>
                        <a:pt x="115" y="27"/>
                        <a:pt x="104" y="20"/>
                      </a:cubicBezTo>
                      <a:cubicBezTo>
                        <a:pt x="93" y="13"/>
                        <a:pt x="97" y="4"/>
                        <a:pt x="80" y="2"/>
                      </a:cubicBezTo>
                      <a:cubicBezTo>
                        <a:pt x="63" y="0"/>
                        <a:pt x="22" y="7"/>
                        <a:pt x="11" y="2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90" name="Oval 124" descr="Papier recyclé"/>
                <p:cNvSpPr>
                  <a:spLocks noChangeAspect="1" noChangeArrowheads="1"/>
                </p:cNvSpPr>
                <p:nvPr/>
              </p:nvSpPr>
              <p:spPr bwMode="auto">
                <a:xfrm>
                  <a:off x="2688" y="2799"/>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91" name="AutoShape 125"/>
                <p:cNvSpPr>
                  <a:spLocks noChangeAspect="1" noChangeArrowheads="1"/>
                </p:cNvSpPr>
                <p:nvPr/>
              </p:nvSpPr>
              <p:spPr bwMode="auto">
                <a:xfrm rot="18730854" flipH="1">
                  <a:off x="2610" y="2758"/>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92" name="AutoShape 126"/>
                <p:cNvSpPr>
                  <a:spLocks noChangeAspect="1" noChangeArrowheads="1"/>
                </p:cNvSpPr>
                <p:nvPr/>
              </p:nvSpPr>
              <p:spPr bwMode="auto">
                <a:xfrm rot="-600000">
                  <a:off x="2649" y="2846"/>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93" name="AutoShape 127"/>
                <p:cNvSpPr>
                  <a:spLocks noChangeAspect="1" noChangeArrowheads="1"/>
                </p:cNvSpPr>
                <p:nvPr/>
              </p:nvSpPr>
              <p:spPr bwMode="auto">
                <a:xfrm rot="-600000">
                  <a:off x="2667" y="276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94" name="AutoShape 128"/>
                <p:cNvSpPr>
                  <a:spLocks noChangeAspect="1" noChangeArrowheads="1"/>
                </p:cNvSpPr>
                <p:nvPr/>
              </p:nvSpPr>
              <p:spPr bwMode="auto">
                <a:xfrm rot="1669146">
                  <a:off x="2640" y="279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1" name="Group 129"/>
              <p:cNvGrpSpPr>
                <a:grpSpLocks/>
              </p:cNvGrpSpPr>
              <p:nvPr/>
            </p:nvGrpSpPr>
            <p:grpSpPr bwMode="auto">
              <a:xfrm>
                <a:off x="2799" y="2756"/>
                <a:ext cx="181" cy="122"/>
                <a:chOff x="2799" y="2756"/>
                <a:chExt cx="181" cy="122"/>
              </a:xfrm>
            </p:grpSpPr>
            <p:grpSp>
              <p:nvGrpSpPr>
                <p:cNvPr id="282" name="Group 130"/>
                <p:cNvGrpSpPr>
                  <a:grpSpLocks/>
                </p:cNvGrpSpPr>
                <p:nvPr/>
              </p:nvGrpSpPr>
              <p:grpSpPr bwMode="auto">
                <a:xfrm>
                  <a:off x="2799" y="2756"/>
                  <a:ext cx="181" cy="122"/>
                  <a:chOff x="2799" y="2756"/>
                  <a:chExt cx="181" cy="122"/>
                </a:xfrm>
              </p:grpSpPr>
              <p:sp>
                <p:nvSpPr>
                  <p:cNvPr id="285" name="Freeform 131"/>
                  <p:cNvSpPr>
                    <a:spLocks/>
                  </p:cNvSpPr>
                  <p:nvPr/>
                </p:nvSpPr>
                <p:spPr bwMode="auto">
                  <a:xfrm>
                    <a:off x="2799" y="2756"/>
                    <a:ext cx="181" cy="122"/>
                  </a:xfrm>
                  <a:custGeom>
                    <a:avLst/>
                    <a:gdLst>
                      <a:gd name="T0" fmla="*/ 63 w 181"/>
                      <a:gd name="T1" fmla="*/ 19 h 122"/>
                      <a:gd name="T2" fmla="*/ 30 w 181"/>
                      <a:gd name="T3" fmla="*/ 16 h 122"/>
                      <a:gd name="T4" fmla="*/ 9 w 181"/>
                      <a:gd name="T5" fmla="*/ 46 h 122"/>
                      <a:gd name="T6" fmla="*/ 9 w 181"/>
                      <a:gd name="T7" fmla="*/ 88 h 122"/>
                      <a:gd name="T8" fmla="*/ 66 w 181"/>
                      <a:gd name="T9" fmla="*/ 109 h 122"/>
                      <a:gd name="T10" fmla="*/ 129 w 181"/>
                      <a:gd name="T11" fmla="*/ 118 h 122"/>
                      <a:gd name="T12" fmla="*/ 165 w 181"/>
                      <a:gd name="T13" fmla="*/ 82 h 122"/>
                      <a:gd name="T14" fmla="*/ 180 w 181"/>
                      <a:gd name="T15" fmla="*/ 31 h 122"/>
                      <a:gd name="T16" fmla="*/ 159 w 181"/>
                      <a:gd name="T17" fmla="*/ 7 h 122"/>
                      <a:gd name="T18" fmla="*/ 129 w 181"/>
                      <a:gd name="T19" fmla="*/ 1 h 122"/>
                      <a:gd name="T20" fmla="*/ 87 w 181"/>
                      <a:gd name="T21" fmla="*/ 13 h 122"/>
                      <a:gd name="T22" fmla="*/ 63 w 181"/>
                      <a:gd name="T23" fmla="*/ 19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122"/>
                      <a:gd name="T38" fmla="*/ 181 w 181"/>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122">
                        <a:moveTo>
                          <a:pt x="63" y="19"/>
                        </a:moveTo>
                        <a:cubicBezTo>
                          <a:pt x="54" y="19"/>
                          <a:pt x="39" y="12"/>
                          <a:pt x="30" y="16"/>
                        </a:cubicBezTo>
                        <a:cubicBezTo>
                          <a:pt x="21" y="20"/>
                          <a:pt x="12" y="34"/>
                          <a:pt x="9" y="46"/>
                        </a:cubicBezTo>
                        <a:cubicBezTo>
                          <a:pt x="6" y="58"/>
                          <a:pt x="0" y="78"/>
                          <a:pt x="9" y="88"/>
                        </a:cubicBezTo>
                        <a:cubicBezTo>
                          <a:pt x="18" y="98"/>
                          <a:pt x="46" y="104"/>
                          <a:pt x="66" y="109"/>
                        </a:cubicBezTo>
                        <a:cubicBezTo>
                          <a:pt x="86" y="114"/>
                          <a:pt x="113" y="122"/>
                          <a:pt x="129" y="118"/>
                        </a:cubicBezTo>
                        <a:cubicBezTo>
                          <a:pt x="145" y="114"/>
                          <a:pt x="157" y="96"/>
                          <a:pt x="165" y="82"/>
                        </a:cubicBezTo>
                        <a:cubicBezTo>
                          <a:pt x="173" y="68"/>
                          <a:pt x="181" y="43"/>
                          <a:pt x="180" y="31"/>
                        </a:cubicBezTo>
                        <a:cubicBezTo>
                          <a:pt x="179" y="19"/>
                          <a:pt x="167" y="12"/>
                          <a:pt x="159" y="7"/>
                        </a:cubicBezTo>
                        <a:cubicBezTo>
                          <a:pt x="151" y="2"/>
                          <a:pt x="141" y="0"/>
                          <a:pt x="129" y="1"/>
                        </a:cubicBezTo>
                        <a:cubicBezTo>
                          <a:pt x="117" y="2"/>
                          <a:pt x="100" y="10"/>
                          <a:pt x="87" y="13"/>
                        </a:cubicBezTo>
                        <a:cubicBezTo>
                          <a:pt x="74" y="16"/>
                          <a:pt x="72" y="19"/>
                          <a:pt x="63" y="19"/>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86" name="Oval 132" descr="Papier recyclé"/>
                  <p:cNvSpPr>
                    <a:spLocks noChangeAspect="1" noChangeArrowheads="1"/>
                  </p:cNvSpPr>
                  <p:nvPr/>
                </p:nvSpPr>
                <p:spPr bwMode="auto">
                  <a:xfrm>
                    <a:off x="2838" y="2790"/>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87" name="AutoShape 133"/>
                  <p:cNvSpPr>
                    <a:spLocks noChangeAspect="1" noChangeArrowheads="1"/>
                  </p:cNvSpPr>
                  <p:nvPr/>
                </p:nvSpPr>
                <p:spPr bwMode="auto">
                  <a:xfrm rot="1669146">
                    <a:off x="2895" y="279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88" name="AutoShape 134"/>
                  <p:cNvSpPr>
                    <a:spLocks noChangeAspect="1" noChangeArrowheads="1"/>
                  </p:cNvSpPr>
                  <p:nvPr/>
                </p:nvSpPr>
                <p:spPr bwMode="auto">
                  <a:xfrm rot="-600000">
                    <a:off x="2892" y="2835"/>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sp>
              <p:nvSpPr>
                <p:cNvPr id="283" name="AutoShape 135"/>
                <p:cNvSpPr>
                  <a:spLocks noChangeAspect="1" noChangeArrowheads="1"/>
                </p:cNvSpPr>
                <p:nvPr/>
              </p:nvSpPr>
              <p:spPr bwMode="auto">
                <a:xfrm rot="18730854" flipH="1">
                  <a:off x="2934" y="279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84" name="AutoShape 136"/>
                <p:cNvSpPr>
                  <a:spLocks noChangeAspect="1" noChangeArrowheads="1"/>
                </p:cNvSpPr>
                <p:nvPr/>
              </p:nvSpPr>
              <p:spPr bwMode="auto">
                <a:xfrm rot="18730854" flipH="1">
                  <a:off x="2928" y="2830"/>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2" name="Group 137"/>
              <p:cNvGrpSpPr>
                <a:grpSpLocks/>
              </p:cNvGrpSpPr>
              <p:nvPr/>
            </p:nvGrpSpPr>
            <p:grpSpPr bwMode="auto">
              <a:xfrm>
                <a:off x="2938" y="2548"/>
                <a:ext cx="197" cy="186"/>
                <a:chOff x="2938" y="2548"/>
                <a:chExt cx="197" cy="186"/>
              </a:xfrm>
            </p:grpSpPr>
            <p:sp>
              <p:nvSpPr>
                <p:cNvPr id="276" name="Freeform 138"/>
                <p:cNvSpPr>
                  <a:spLocks/>
                </p:cNvSpPr>
                <p:nvPr/>
              </p:nvSpPr>
              <p:spPr bwMode="auto">
                <a:xfrm>
                  <a:off x="2938" y="2548"/>
                  <a:ext cx="197" cy="186"/>
                </a:xfrm>
                <a:custGeom>
                  <a:avLst/>
                  <a:gdLst>
                    <a:gd name="T0" fmla="*/ 53 w 197"/>
                    <a:gd name="T1" fmla="*/ 17 h 186"/>
                    <a:gd name="T2" fmla="*/ 8 w 197"/>
                    <a:gd name="T3" fmla="*/ 26 h 186"/>
                    <a:gd name="T4" fmla="*/ 8 w 197"/>
                    <a:gd name="T5" fmla="*/ 101 h 186"/>
                    <a:gd name="T6" fmla="*/ 14 w 197"/>
                    <a:gd name="T7" fmla="*/ 152 h 186"/>
                    <a:gd name="T8" fmla="*/ 38 w 197"/>
                    <a:gd name="T9" fmla="*/ 182 h 186"/>
                    <a:gd name="T10" fmla="*/ 125 w 197"/>
                    <a:gd name="T11" fmla="*/ 176 h 186"/>
                    <a:gd name="T12" fmla="*/ 176 w 197"/>
                    <a:gd name="T13" fmla="*/ 152 h 186"/>
                    <a:gd name="T14" fmla="*/ 194 w 197"/>
                    <a:gd name="T15" fmla="*/ 86 h 186"/>
                    <a:gd name="T16" fmla="*/ 155 w 197"/>
                    <a:gd name="T17" fmla="*/ 11 h 186"/>
                    <a:gd name="T18" fmla="*/ 53 w 197"/>
                    <a:gd name="T19" fmla="*/ 17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7"/>
                    <a:gd name="T31" fmla="*/ 0 h 186"/>
                    <a:gd name="T32" fmla="*/ 197 w 197"/>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7" h="186">
                      <a:moveTo>
                        <a:pt x="53" y="17"/>
                      </a:moveTo>
                      <a:cubicBezTo>
                        <a:pt x="28" y="20"/>
                        <a:pt x="16" y="12"/>
                        <a:pt x="8" y="26"/>
                      </a:cubicBezTo>
                      <a:cubicBezTo>
                        <a:pt x="0" y="40"/>
                        <a:pt x="7" y="80"/>
                        <a:pt x="8" y="101"/>
                      </a:cubicBezTo>
                      <a:cubicBezTo>
                        <a:pt x="9" y="122"/>
                        <a:pt x="9" y="139"/>
                        <a:pt x="14" y="152"/>
                      </a:cubicBezTo>
                      <a:cubicBezTo>
                        <a:pt x="19" y="165"/>
                        <a:pt x="20" y="178"/>
                        <a:pt x="38" y="182"/>
                      </a:cubicBezTo>
                      <a:cubicBezTo>
                        <a:pt x="56" y="186"/>
                        <a:pt x="102" y="181"/>
                        <a:pt x="125" y="176"/>
                      </a:cubicBezTo>
                      <a:cubicBezTo>
                        <a:pt x="148" y="171"/>
                        <a:pt x="164" y="167"/>
                        <a:pt x="176" y="152"/>
                      </a:cubicBezTo>
                      <a:cubicBezTo>
                        <a:pt x="188" y="137"/>
                        <a:pt x="197" y="109"/>
                        <a:pt x="194" y="86"/>
                      </a:cubicBezTo>
                      <a:cubicBezTo>
                        <a:pt x="191" y="63"/>
                        <a:pt x="178" y="22"/>
                        <a:pt x="155" y="11"/>
                      </a:cubicBezTo>
                      <a:cubicBezTo>
                        <a:pt x="132" y="0"/>
                        <a:pt x="75" y="12"/>
                        <a:pt x="53" y="17"/>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77" name="Oval 139" descr="Papier recyclé"/>
                <p:cNvSpPr>
                  <a:spLocks noChangeAspect="1" noChangeArrowheads="1"/>
                </p:cNvSpPr>
                <p:nvPr/>
              </p:nvSpPr>
              <p:spPr bwMode="auto">
                <a:xfrm>
                  <a:off x="2997" y="2643"/>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78" name="AutoShape 140"/>
                <p:cNvSpPr>
                  <a:spLocks noChangeAspect="1" noChangeArrowheads="1"/>
                </p:cNvSpPr>
                <p:nvPr/>
              </p:nvSpPr>
              <p:spPr bwMode="auto">
                <a:xfrm rot="18730854" flipH="1">
                  <a:off x="3012" y="259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79" name="AutoShape 141"/>
                <p:cNvSpPr>
                  <a:spLocks noChangeAspect="1" noChangeArrowheads="1"/>
                </p:cNvSpPr>
                <p:nvPr/>
              </p:nvSpPr>
              <p:spPr bwMode="auto">
                <a:xfrm rot="-600000">
                  <a:off x="3051" y="2681"/>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80" name="AutoShape 142"/>
                <p:cNvSpPr>
                  <a:spLocks noChangeAspect="1" noChangeArrowheads="1"/>
                </p:cNvSpPr>
                <p:nvPr/>
              </p:nvSpPr>
              <p:spPr bwMode="auto">
                <a:xfrm rot="-600000">
                  <a:off x="3069" y="2598"/>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81" name="AutoShape 143"/>
                <p:cNvSpPr>
                  <a:spLocks noChangeAspect="1" noChangeArrowheads="1"/>
                </p:cNvSpPr>
                <p:nvPr/>
              </p:nvSpPr>
              <p:spPr bwMode="auto">
                <a:xfrm rot="1669146">
                  <a:off x="3069" y="2649"/>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3" name="Group 144"/>
              <p:cNvGrpSpPr>
                <a:grpSpLocks/>
              </p:cNvGrpSpPr>
              <p:nvPr/>
            </p:nvGrpSpPr>
            <p:grpSpPr bwMode="auto">
              <a:xfrm>
                <a:off x="3039" y="2706"/>
                <a:ext cx="181" cy="138"/>
                <a:chOff x="3039" y="2706"/>
                <a:chExt cx="181" cy="138"/>
              </a:xfrm>
            </p:grpSpPr>
            <p:sp>
              <p:nvSpPr>
                <p:cNvPr id="270" name="Freeform 145"/>
                <p:cNvSpPr>
                  <a:spLocks/>
                </p:cNvSpPr>
                <p:nvPr/>
              </p:nvSpPr>
              <p:spPr bwMode="auto">
                <a:xfrm>
                  <a:off x="3039" y="2706"/>
                  <a:ext cx="181" cy="138"/>
                </a:xfrm>
                <a:custGeom>
                  <a:avLst/>
                  <a:gdLst>
                    <a:gd name="T0" fmla="*/ 21 w 184"/>
                    <a:gd name="T1" fmla="*/ 30 h 159"/>
                    <a:gd name="T2" fmla="*/ 12 w 184"/>
                    <a:gd name="T3" fmla="*/ 78 h 159"/>
                    <a:gd name="T4" fmla="*/ 3 w 184"/>
                    <a:gd name="T5" fmla="*/ 114 h 159"/>
                    <a:gd name="T6" fmla="*/ 30 w 184"/>
                    <a:gd name="T7" fmla="*/ 141 h 159"/>
                    <a:gd name="T8" fmla="*/ 84 w 184"/>
                    <a:gd name="T9" fmla="*/ 153 h 159"/>
                    <a:gd name="T10" fmla="*/ 165 w 184"/>
                    <a:gd name="T11" fmla="*/ 144 h 159"/>
                    <a:gd name="T12" fmla="*/ 183 w 184"/>
                    <a:gd name="T13" fmla="*/ 66 h 159"/>
                    <a:gd name="T14" fmla="*/ 171 w 184"/>
                    <a:gd name="T15" fmla="*/ 9 h 159"/>
                    <a:gd name="T16" fmla="*/ 123 w 184"/>
                    <a:gd name="T17" fmla="*/ 9 h 159"/>
                    <a:gd name="T18" fmla="*/ 93 w 184"/>
                    <a:gd name="T19" fmla="*/ 12 h 159"/>
                    <a:gd name="T20" fmla="*/ 48 w 184"/>
                    <a:gd name="T21" fmla="*/ 18 h 159"/>
                    <a:gd name="T22" fmla="*/ 21 w 184"/>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4"/>
                    <a:gd name="T37" fmla="*/ 0 h 159"/>
                    <a:gd name="T38" fmla="*/ 184 w 184"/>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4" h="159">
                      <a:moveTo>
                        <a:pt x="21" y="30"/>
                      </a:moveTo>
                      <a:cubicBezTo>
                        <a:pt x="15" y="40"/>
                        <a:pt x="15" y="64"/>
                        <a:pt x="12" y="78"/>
                      </a:cubicBezTo>
                      <a:cubicBezTo>
                        <a:pt x="9" y="92"/>
                        <a:pt x="0" y="104"/>
                        <a:pt x="3" y="114"/>
                      </a:cubicBezTo>
                      <a:cubicBezTo>
                        <a:pt x="6" y="124"/>
                        <a:pt x="17" y="135"/>
                        <a:pt x="30" y="141"/>
                      </a:cubicBezTo>
                      <a:cubicBezTo>
                        <a:pt x="43" y="147"/>
                        <a:pt x="62" y="153"/>
                        <a:pt x="84" y="153"/>
                      </a:cubicBezTo>
                      <a:cubicBezTo>
                        <a:pt x="106" y="153"/>
                        <a:pt x="148" y="159"/>
                        <a:pt x="165" y="144"/>
                      </a:cubicBezTo>
                      <a:cubicBezTo>
                        <a:pt x="182" y="129"/>
                        <a:pt x="182" y="88"/>
                        <a:pt x="183" y="66"/>
                      </a:cubicBezTo>
                      <a:cubicBezTo>
                        <a:pt x="184" y="44"/>
                        <a:pt x="181" y="18"/>
                        <a:pt x="171" y="9"/>
                      </a:cubicBezTo>
                      <a:cubicBezTo>
                        <a:pt x="161" y="0"/>
                        <a:pt x="136" y="8"/>
                        <a:pt x="123" y="9"/>
                      </a:cubicBezTo>
                      <a:cubicBezTo>
                        <a:pt x="110" y="10"/>
                        <a:pt x="105" y="11"/>
                        <a:pt x="93" y="12"/>
                      </a:cubicBezTo>
                      <a:cubicBezTo>
                        <a:pt x="81" y="13"/>
                        <a:pt x="58" y="15"/>
                        <a:pt x="48" y="18"/>
                      </a:cubicBezTo>
                      <a:cubicBezTo>
                        <a:pt x="38" y="21"/>
                        <a:pt x="27" y="20"/>
                        <a:pt x="21" y="3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71" name="Oval 146" descr="Papier recyclé"/>
                <p:cNvSpPr>
                  <a:spLocks noChangeAspect="1" noChangeArrowheads="1"/>
                </p:cNvSpPr>
                <p:nvPr/>
              </p:nvSpPr>
              <p:spPr bwMode="auto">
                <a:xfrm>
                  <a:off x="3159" y="2718"/>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72" name="AutoShape 147"/>
                <p:cNvSpPr>
                  <a:spLocks noChangeAspect="1" noChangeArrowheads="1"/>
                </p:cNvSpPr>
                <p:nvPr/>
              </p:nvSpPr>
              <p:spPr bwMode="auto">
                <a:xfrm rot="18730854" flipH="1">
                  <a:off x="3066" y="274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73" name="AutoShape 148"/>
                <p:cNvSpPr>
                  <a:spLocks noChangeAspect="1" noChangeArrowheads="1"/>
                </p:cNvSpPr>
                <p:nvPr/>
              </p:nvSpPr>
              <p:spPr bwMode="auto">
                <a:xfrm rot="-600000">
                  <a:off x="3159" y="2804"/>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74" name="AutoShape 149"/>
                <p:cNvSpPr>
                  <a:spLocks noChangeAspect="1" noChangeArrowheads="1"/>
                </p:cNvSpPr>
                <p:nvPr/>
              </p:nvSpPr>
              <p:spPr bwMode="auto">
                <a:xfrm rot="-600000">
                  <a:off x="3123" y="275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75" name="AutoShape 150"/>
                <p:cNvSpPr>
                  <a:spLocks noChangeAspect="1" noChangeArrowheads="1"/>
                </p:cNvSpPr>
                <p:nvPr/>
              </p:nvSpPr>
              <p:spPr bwMode="auto">
                <a:xfrm rot="1669146">
                  <a:off x="3096" y="278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4" name="Group 151"/>
              <p:cNvGrpSpPr>
                <a:grpSpLocks/>
              </p:cNvGrpSpPr>
              <p:nvPr/>
            </p:nvGrpSpPr>
            <p:grpSpPr bwMode="auto">
              <a:xfrm>
                <a:off x="3124" y="2545"/>
                <a:ext cx="186" cy="168"/>
                <a:chOff x="3124" y="2545"/>
                <a:chExt cx="186" cy="168"/>
              </a:xfrm>
            </p:grpSpPr>
            <p:sp>
              <p:nvSpPr>
                <p:cNvPr id="263" name="Freeform 152"/>
                <p:cNvSpPr>
                  <a:spLocks/>
                </p:cNvSpPr>
                <p:nvPr/>
              </p:nvSpPr>
              <p:spPr bwMode="auto">
                <a:xfrm>
                  <a:off x="3124" y="2545"/>
                  <a:ext cx="186" cy="168"/>
                </a:xfrm>
                <a:custGeom>
                  <a:avLst/>
                  <a:gdLst>
                    <a:gd name="T0" fmla="*/ 14 w 186"/>
                    <a:gd name="T1" fmla="*/ 11 h 168"/>
                    <a:gd name="T2" fmla="*/ 101 w 186"/>
                    <a:gd name="T3" fmla="*/ 2 h 168"/>
                    <a:gd name="T4" fmla="*/ 164 w 186"/>
                    <a:gd name="T5" fmla="*/ 11 h 168"/>
                    <a:gd name="T6" fmla="*/ 176 w 186"/>
                    <a:gd name="T7" fmla="*/ 71 h 168"/>
                    <a:gd name="T8" fmla="*/ 185 w 186"/>
                    <a:gd name="T9" fmla="*/ 116 h 168"/>
                    <a:gd name="T10" fmla="*/ 167 w 186"/>
                    <a:gd name="T11" fmla="*/ 155 h 168"/>
                    <a:gd name="T12" fmla="*/ 155 w 186"/>
                    <a:gd name="T13" fmla="*/ 158 h 168"/>
                    <a:gd name="T14" fmla="*/ 104 w 186"/>
                    <a:gd name="T15" fmla="*/ 167 h 168"/>
                    <a:gd name="T16" fmla="*/ 26 w 186"/>
                    <a:gd name="T17" fmla="*/ 152 h 168"/>
                    <a:gd name="T18" fmla="*/ 20 w 186"/>
                    <a:gd name="T19" fmla="*/ 98 h 168"/>
                    <a:gd name="T20" fmla="*/ 8 w 186"/>
                    <a:gd name="T21" fmla="*/ 50 h 168"/>
                    <a:gd name="T22" fmla="*/ 14 w 186"/>
                    <a:gd name="T23" fmla="*/ 11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6"/>
                    <a:gd name="T37" fmla="*/ 0 h 168"/>
                    <a:gd name="T38" fmla="*/ 186 w 186"/>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6" h="168">
                      <a:moveTo>
                        <a:pt x="14" y="11"/>
                      </a:moveTo>
                      <a:cubicBezTo>
                        <a:pt x="29" y="3"/>
                        <a:pt x="76" y="2"/>
                        <a:pt x="101" y="2"/>
                      </a:cubicBezTo>
                      <a:cubicBezTo>
                        <a:pt x="126" y="2"/>
                        <a:pt x="152" y="0"/>
                        <a:pt x="164" y="11"/>
                      </a:cubicBezTo>
                      <a:cubicBezTo>
                        <a:pt x="176" y="22"/>
                        <a:pt x="173" y="54"/>
                        <a:pt x="176" y="71"/>
                      </a:cubicBezTo>
                      <a:cubicBezTo>
                        <a:pt x="179" y="88"/>
                        <a:pt x="186" y="102"/>
                        <a:pt x="185" y="116"/>
                      </a:cubicBezTo>
                      <a:cubicBezTo>
                        <a:pt x="184" y="130"/>
                        <a:pt x="172" y="148"/>
                        <a:pt x="167" y="155"/>
                      </a:cubicBezTo>
                      <a:cubicBezTo>
                        <a:pt x="162" y="162"/>
                        <a:pt x="165" y="156"/>
                        <a:pt x="155" y="158"/>
                      </a:cubicBezTo>
                      <a:cubicBezTo>
                        <a:pt x="145" y="160"/>
                        <a:pt x="125" y="168"/>
                        <a:pt x="104" y="167"/>
                      </a:cubicBezTo>
                      <a:cubicBezTo>
                        <a:pt x="83" y="166"/>
                        <a:pt x="40" y="163"/>
                        <a:pt x="26" y="152"/>
                      </a:cubicBezTo>
                      <a:cubicBezTo>
                        <a:pt x="12" y="141"/>
                        <a:pt x="23" y="115"/>
                        <a:pt x="20" y="98"/>
                      </a:cubicBezTo>
                      <a:cubicBezTo>
                        <a:pt x="17" y="81"/>
                        <a:pt x="9" y="64"/>
                        <a:pt x="8" y="50"/>
                      </a:cubicBezTo>
                      <a:cubicBezTo>
                        <a:pt x="7" y="36"/>
                        <a:pt x="0" y="20"/>
                        <a:pt x="14" y="11"/>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64" name="Oval 153" descr="Papier recyclé"/>
                <p:cNvSpPr>
                  <a:spLocks noChangeAspect="1" noChangeArrowheads="1"/>
                </p:cNvSpPr>
                <p:nvPr/>
              </p:nvSpPr>
              <p:spPr bwMode="auto">
                <a:xfrm>
                  <a:off x="3192" y="2634"/>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65" name="AutoShape 154"/>
                <p:cNvSpPr>
                  <a:spLocks noChangeAspect="1" noChangeArrowheads="1"/>
                </p:cNvSpPr>
                <p:nvPr/>
              </p:nvSpPr>
              <p:spPr bwMode="auto">
                <a:xfrm rot="-600000">
                  <a:off x="3255" y="2667"/>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66" name="AutoShape 155"/>
                <p:cNvSpPr>
                  <a:spLocks noChangeAspect="1" noChangeArrowheads="1"/>
                </p:cNvSpPr>
                <p:nvPr/>
              </p:nvSpPr>
              <p:spPr bwMode="auto">
                <a:xfrm rot="18730854" flipH="1">
                  <a:off x="3168" y="256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67" name="AutoShape 156"/>
                <p:cNvSpPr>
                  <a:spLocks noChangeAspect="1" noChangeArrowheads="1"/>
                </p:cNvSpPr>
                <p:nvPr/>
              </p:nvSpPr>
              <p:spPr bwMode="auto">
                <a:xfrm rot="-600000">
                  <a:off x="3261" y="2624"/>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68" name="AutoShape 157"/>
                <p:cNvSpPr>
                  <a:spLocks noChangeAspect="1" noChangeArrowheads="1"/>
                </p:cNvSpPr>
                <p:nvPr/>
              </p:nvSpPr>
              <p:spPr bwMode="auto">
                <a:xfrm rot="-600000">
                  <a:off x="3225" y="257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69" name="AutoShape 158"/>
                <p:cNvSpPr>
                  <a:spLocks noChangeAspect="1" noChangeArrowheads="1"/>
                </p:cNvSpPr>
                <p:nvPr/>
              </p:nvSpPr>
              <p:spPr bwMode="auto">
                <a:xfrm rot="1669146">
                  <a:off x="3198" y="260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5" name="Group 159"/>
              <p:cNvGrpSpPr>
                <a:grpSpLocks/>
              </p:cNvGrpSpPr>
              <p:nvPr/>
            </p:nvGrpSpPr>
            <p:grpSpPr bwMode="auto">
              <a:xfrm flipH="1">
                <a:off x="2703" y="2856"/>
                <a:ext cx="154" cy="102"/>
                <a:chOff x="3039" y="2706"/>
                <a:chExt cx="181" cy="138"/>
              </a:xfrm>
            </p:grpSpPr>
            <p:sp>
              <p:nvSpPr>
                <p:cNvPr id="257" name="Freeform 160"/>
                <p:cNvSpPr>
                  <a:spLocks/>
                </p:cNvSpPr>
                <p:nvPr/>
              </p:nvSpPr>
              <p:spPr bwMode="auto">
                <a:xfrm>
                  <a:off x="3039" y="2706"/>
                  <a:ext cx="181" cy="138"/>
                </a:xfrm>
                <a:custGeom>
                  <a:avLst/>
                  <a:gdLst>
                    <a:gd name="T0" fmla="*/ 21 w 184"/>
                    <a:gd name="T1" fmla="*/ 30 h 159"/>
                    <a:gd name="T2" fmla="*/ 12 w 184"/>
                    <a:gd name="T3" fmla="*/ 78 h 159"/>
                    <a:gd name="T4" fmla="*/ 3 w 184"/>
                    <a:gd name="T5" fmla="*/ 114 h 159"/>
                    <a:gd name="T6" fmla="*/ 30 w 184"/>
                    <a:gd name="T7" fmla="*/ 141 h 159"/>
                    <a:gd name="T8" fmla="*/ 84 w 184"/>
                    <a:gd name="T9" fmla="*/ 153 h 159"/>
                    <a:gd name="T10" fmla="*/ 165 w 184"/>
                    <a:gd name="T11" fmla="*/ 144 h 159"/>
                    <a:gd name="T12" fmla="*/ 183 w 184"/>
                    <a:gd name="T13" fmla="*/ 66 h 159"/>
                    <a:gd name="T14" fmla="*/ 171 w 184"/>
                    <a:gd name="T15" fmla="*/ 9 h 159"/>
                    <a:gd name="T16" fmla="*/ 123 w 184"/>
                    <a:gd name="T17" fmla="*/ 9 h 159"/>
                    <a:gd name="T18" fmla="*/ 93 w 184"/>
                    <a:gd name="T19" fmla="*/ 12 h 159"/>
                    <a:gd name="T20" fmla="*/ 48 w 184"/>
                    <a:gd name="T21" fmla="*/ 18 h 159"/>
                    <a:gd name="T22" fmla="*/ 21 w 184"/>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4"/>
                    <a:gd name="T37" fmla="*/ 0 h 159"/>
                    <a:gd name="T38" fmla="*/ 184 w 184"/>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4" h="159">
                      <a:moveTo>
                        <a:pt x="21" y="30"/>
                      </a:moveTo>
                      <a:cubicBezTo>
                        <a:pt x="15" y="40"/>
                        <a:pt x="15" y="64"/>
                        <a:pt x="12" y="78"/>
                      </a:cubicBezTo>
                      <a:cubicBezTo>
                        <a:pt x="9" y="92"/>
                        <a:pt x="0" y="104"/>
                        <a:pt x="3" y="114"/>
                      </a:cubicBezTo>
                      <a:cubicBezTo>
                        <a:pt x="6" y="124"/>
                        <a:pt x="17" y="135"/>
                        <a:pt x="30" y="141"/>
                      </a:cubicBezTo>
                      <a:cubicBezTo>
                        <a:pt x="43" y="147"/>
                        <a:pt x="62" y="153"/>
                        <a:pt x="84" y="153"/>
                      </a:cubicBezTo>
                      <a:cubicBezTo>
                        <a:pt x="106" y="153"/>
                        <a:pt x="148" y="159"/>
                        <a:pt x="165" y="144"/>
                      </a:cubicBezTo>
                      <a:cubicBezTo>
                        <a:pt x="182" y="129"/>
                        <a:pt x="182" y="88"/>
                        <a:pt x="183" y="66"/>
                      </a:cubicBezTo>
                      <a:cubicBezTo>
                        <a:pt x="184" y="44"/>
                        <a:pt x="181" y="18"/>
                        <a:pt x="171" y="9"/>
                      </a:cubicBezTo>
                      <a:cubicBezTo>
                        <a:pt x="161" y="0"/>
                        <a:pt x="136" y="8"/>
                        <a:pt x="123" y="9"/>
                      </a:cubicBezTo>
                      <a:cubicBezTo>
                        <a:pt x="110" y="10"/>
                        <a:pt x="105" y="11"/>
                        <a:pt x="93" y="12"/>
                      </a:cubicBezTo>
                      <a:cubicBezTo>
                        <a:pt x="81" y="13"/>
                        <a:pt x="58" y="15"/>
                        <a:pt x="48" y="18"/>
                      </a:cubicBezTo>
                      <a:cubicBezTo>
                        <a:pt x="38" y="21"/>
                        <a:pt x="27" y="20"/>
                        <a:pt x="21" y="3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58" name="Oval 161" descr="Papier recyclé"/>
                <p:cNvSpPr>
                  <a:spLocks noChangeAspect="1" noChangeArrowheads="1"/>
                </p:cNvSpPr>
                <p:nvPr/>
              </p:nvSpPr>
              <p:spPr bwMode="auto">
                <a:xfrm>
                  <a:off x="3159" y="2718"/>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59" name="AutoShape 162"/>
                <p:cNvSpPr>
                  <a:spLocks noChangeAspect="1" noChangeArrowheads="1"/>
                </p:cNvSpPr>
                <p:nvPr/>
              </p:nvSpPr>
              <p:spPr bwMode="auto">
                <a:xfrm rot="18730854" flipH="1">
                  <a:off x="3066" y="274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60" name="AutoShape 163"/>
                <p:cNvSpPr>
                  <a:spLocks noChangeAspect="1" noChangeArrowheads="1"/>
                </p:cNvSpPr>
                <p:nvPr/>
              </p:nvSpPr>
              <p:spPr bwMode="auto">
                <a:xfrm rot="-600000">
                  <a:off x="3159" y="2804"/>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61" name="AutoShape 164"/>
                <p:cNvSpPr>
                  <a:spLocks noChangeAspect="1" noChangeArrowheads="1"/>
                </p:cNvSpPr>
                <p:nvPr/>
              </p:nvSpPr>
              <p:spPr bwMode="auto">
                <a:xfrm rot="-600000">
                  <a:off x="3123" y="275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62" name="AutoShape 165"/>
                <p:cNvSpPr>
                  <a:spLocks noChangeAspect="1" noChangeArrowheads="1"/>
                </p:cNvSpPr>
                <p:nvPr/>
              </p:nvSpPr>
              <p:spPr bwMode="auto">
                <a:xfrm rot="1669146">
                  <a:off x="3096" y="278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6" name="Group 166"/>
              <p:cNvGrpSpPr>
                <a:grpSpLocks/>
              </p:cNvGrpSpPr>
              <p:nvPr/>
            </p:nvGrpSpPr>
            <p:grpSpPr bwMode="auto">
              <a:xfrm>
                <a:off x="3462" y="2667"/>
                <a:ext cx="181" cy="138"/>
                <a:chOff x="3039" y="2706"/>
                <a:chExt cx="181" cy="138"/>
              </a:xfrm>
            </p:grpSpPr>
            <p:sp>
              <p:nvSpPr>
                <p:cNvPr id="251" name="Freeform 167"/>
                <p:cNvSpPr>
                  <a:spLocks/>
                </p:cNvSpPr>
                <p:nvPr/>
              </p:nvSpPr>
              <p:spPr bwMode="auto">
                <a:xfrm>
                  <a:off x="3039" y="2706"/>
                  <a:ext cx="181" cy="138"/>
                </a:xfrm>
                <a:custGeom>
                  <a:avLst/>
                  <a:gdLst>
                    <a:gd name="T0" fmla="*/ 21 w 184"/>
                    <a:gd name="T1" fmla="*/ 30 h 159"/>
                    <a:gd name="T2" fmla="*/ 12 w 184"/>
                    <a:gd name="T3" fmla="*/ 78 h 159"/>
                    <a:gd name="T4" fmla="*/ 3 w 184"/>
                    <a:gd name="T5" fmla="*/ 114 h 159"/>
                    <a:gd name="T6" fmla="*/ 30 w 184"/>
                    <a:gd name="T7" fmla="*/ 141 h 159"/>
                    <a:gd name="T8" fmla="*/ 84 w 184"/>
                    <a:gd name="T9" fmla="*/ 153 h 159"/>
                    <a:gd name="T10" fmla="*/ 165 w 184"/>
                    <a:gd name="T11" fmla="*/ 144 h 159"/>
                    <a:gd name="T12" fmla="*/ 183 w 184"/>
                    <a:gd name="T13" fmla="*/ 66 h 159"/>
                    <a:gd name="T14" fmla="*/ 171 w 184"/>
                    <a:gd name="T15" fmla="*/ 9 h 159"/>
                    <a:gd name="T16" fmla="*/ 123 w 184"/>
                    <a:gd name="T17" fmla="*/ 9 h 159"/>
                    <a:gd name="T18" fmla="*/ 93 w 184"/>
                    <a:gd name="T19" fmla="*/ 12 h 159"/>
                    <a:gd name="T20" fmla="*/ 48 w 184"/>
                    <a:gd name="T21" fmla="*/ 18 h 159"/>
                    <a:gd name="T22" fmla="*/ 21 w 184"/>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4"/>
                    <a:gd name="T37" fmla="*/ 0 h 159"/>
                    <a:gd name="T38" fmla="*/ 184 w 184"/>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4" h="159">
                      <a:moveTo>
                        <a:pt x="21" y="30"/>
                      </a:moveTo>
                      <a:cubicBezTo>
                        <a:pt x="15" y="40"/>
                        <a:pt x="15" y="64"/>
                        <a:pt x="12" y="78"/>
                      </a:cubicBezTo>
                      <a:cubicBezTo>
                        <a:pt x="9" y="92"/>
                        <a:pt x="0" y="104"/>
                        <a:pt x="3" y="114"/>
                      </a:cubicBezTo>
                      <a:cubicBezTo>
                        <a:pt x="6" y="124"/>
                        <a:pt x="17" y="135"/>
                        <a:pt x="30" y="141"/>
                      </a:cubicBezTo>
                      <a:cubicBezTo>
                        <a:pt x="43" y="147"/>
                        <a:pt x="62" y="153"/>
                        <a:pt x="84" y="153"/>
                      </a:cubicBezTo>
                      <a:cubicBezTo>
                        <a:pt x="106" y="153"/>
                        <a:pt x="148" y="159"/>
                        <a:pt x="165" y="144"/>
                      </a:cubicBezTo>
                      <a:cubicBezTo>
                        <a:pt x="182" y="129"/>
                        <a:pt x="182" y="88"/>
                        <a:pt x="183" y="66"/>
                      </a:cubicBezTo>
                      <a:cubicBezTo>
                        <a:pt x="184" y="44"/>
                        <a:pt x="181" y="18"/>
                        <a:pt x="171" y="9"/>
                      </a:cubicBezTo>
                      <a:cubicBezTo>
                        <a:pt x="161" y="0"/>
                        <a:pt x="136" y="8"/>
                        <a:pt x="123" y="9"/>
                      </a:cubicBezTo>
                      <a:cubicBezTo>
                        <a:pt x="110" y="10"/>
                        <a:pt x="105" y="11"/>
                        <a:pt x="93" y="12"/>
                      </a:cubicBezTo>
                      <a:cubicBezTo>
                        <a:pt x="81" y="13"/>
                        <a:pt x="58" y="15"/>
                        <a:pt x="48" y="18"/>
                      </a:cubicBezTo>
                      <a:cubicBezTo>
                        <a:pt x="38" y="21"/>
                        <a:pt x="27" y="20"/>
                        <a:pt x="21" y="3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52" name="Oval 168" descr="Papier recyclé"/>
                <p:cNvSpPr>
                  <a:spLocks noChangeAspect="1" noChangeArrowheads="1"/>
                </p:cNvSpPr>
                <p:nvPr/>
              </p:nvSpPr>
              <p:spPr bwMode="auto">
                <a:xfrm>
                  <a:off x="3159" y="2718"/>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53" name="AutoShape 169"/>
                <p:cNvSpPr>
                  <a:spLocks noChangeAspect="1" noChangeArrowheads="1"/>
                </p:cNvSpPr>
                <p:nvPr/>
              </p:nvSpPr>
              <p:spPr bwMode="auto">
                <a:xfrm rot="18730854" flipH="1">
                  <a:off x="3066" y="274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54" name="AutoShape 170"/>
                <p:cNvSpPr>
                  <a:spLocks noChangeAspect="1" noChangeArrowheads="1"/>
                </p:cNvSpPr>
                <p:nvPr/>
              </p:nvSpPr>
              <p:spPr bwMode="auto">
                <a:xfrm rot="-600000">
                  <a:off x="3159" y="2804"/>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55" name="AutoShape 171"/>
                <p:cNvSpPr>
                  <a:spLocks noChangeAspect="1" noChangeArrowheads="1"/>
                </p:cNvSpPr>
                <p:nvPr/>
              </p:nvSpPr>
              <p:spPr bwMode="auto">
                <a:xfrm rot="-600000">
                  <a:off x="3123" y="275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56" name="AutoShape 172"/>
                <p:cNvSpPr>
                  <a:spLocks noChangeAspect="1" noChangeArrowheads="1"/>
                </p:cNvSpPr>
                <p:nvPr/>
              </p:nvSpPr>
              <p:spPr bwMode="auto">
                <a:xfrm rot="1669146">
                  <a:off x="3096" y="278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7" name="Group 173"/>
              <p:cNvGrpSpPr>
                <a:grpSpLocks/>
              </p:cNvGrpSpPr>
              <p:nvPr/>
            </p:nvGrpSpPr>
            <p:grpSpPr bwMode="auto">
              <a:xfrm>
                <a:off x="3304" y="2571"/>
                <a:ext cx="185" cy="146"/>
                <a:chOff x="3304" y="2571"/>
                <a:chExt cx="185" cy="146"/>
              </a:xfrm>
            </p:grpSpPr>
            <p:sp>
              <p:nvSpPr>
                <p:cNvPr id="246" name="Freeform 174"/>
                <p:cNvSpPr>
                  <a:spLocks/>
                </p:cNvSpPr>
                <p:nvPr/>
              </p:nvSpPr>
              <p:spPr bwMode="auto">
                <a:xfrm>
                  <a:off x="3304" y="2571"/>
                  <a:ext cx="185" cy="146"/>
                </a:xfrm>
                <a:custGeom>
                  <a:avLst/>
                  <a:gdLst>
                    <a:gd name="T0" fmla="*/ 98 w 185"/>
                    <a:gd name="T1" fmla="*/ 18 h 146"/>
                    <a:gd name="T2" fmla="*/ 38 w 185"/>
                    <a:gd name="T3" fmla="*/ 0 h 146"/>
                    <a:gd name="T4" fmla="*/ 5 w 185"/>
                    <a:gd name="T5" fmla="*/ 18 h 146"/>
                    <a:gd name="T6" fmla="*/ 8 w 185"/>
                    <a:gd name="T7" fmla="*/ 93 h 146"/>
                    <a:gd name="T8" fmla="*/ 38 w 185"/>
                    <a:gd name="T9" fmla="*/ 141 h 146"/>
                    <a:gd name="T10" fmla="*/ 158 w 185"/>
                    <a:gd name="T11" fmla="*/ 126 h 146"/>
                    <a:gd name="T12" fmla="*/ 176 w 185"/>
                    <a:gd name="T13" fmla="*/ 57 h 146"/>
                    <a:gd name="T14" fmla="*/ 98 w 185"/>
                    <a:gd name="T15" fmla="*/ 18 h 146"/>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146"/>
                    <a:gd name="T26" fmla="*/ 185 w 185"/>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146">
                      <a:moveTo>
                        <a:pt x="98" y="18"/>
                      </a:moveTo>
                      <a:cubicBezTo>
                        <a:pt x="75" y="8"/>
                        <a:pt x="53" y="0"/>
                        <a:pt x="38" y="0"/>
                      </a:cubicBezTo>
                      <a:cubicBezTo>
                        <a:pt x="23" y="0"/>
                        <a:pt x="10" y="3"/>
                        <a:pt x="5" y="18"/>
                      </a:cubicBezTo>
                      <a:cubicBezTo>
                        <a:pt x="0" y="33"/>
                        <a:pt x="3" y="73"/>
                        <a:pt x="8" y="93"/>
                      </a:cubicBezTo>
                      <a:cubicBezTo>
                        <a:pt x="13" y="113"/>
                        <a:pt x="13" y="136"/>
                        <a:pt x="38" y="141"/>
                      </a:cubicBezTo>
                      <a:cubicBezTo>
                        <a:pt x="63" y="146"/>
                        <a:pt x="135" y="140"/>
                        <a:pt x="158" y="126"/>
                      </a:cubicBezTo>
                      <a:cubicBezTo>
                        <a:pt x="181" y="112"/>
                        <a:pt x="185" y="75"/>
                        <a:pt x="176" y="57"/>
                      </a:cubicBezTo>
                      <a:cubicBezTo>
                        <a:pt x="167" y="39"/>
                        <a:pt x="121" y="28"/>
                        <a:pt x="98" y="18"/>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47" name="Oval 175" descr="Papier recyclé"/>
                <p:cNvSpPr>
                  <a:spLocks noChangeAspect="1" noChangeArrowheads="1"/>
                </p:cNvSpPr>
                <p:nvPr/>
              </p:nvSpPr>
              <p:spPr bwMode="auto">
                <a:xfrm>
                  <a:off x="3360" y="2661"/>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48" name="AutoShape 176"/>
                <p:cNvSpPr>
                  <a:spLocks noChangeAspect="1" noChangeArrowheads="1"/>
                </p:cNvSpPr>
                <p:nvPr/>
              </p:nvSpPr>
              <p:spPr bwMode="auto">
                <a:xfrm rot="-600000">
                  <a:off x="3423" y="2673"/>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49" name="AutoShape 177"/>
                <p:cNvSpPr>
                  <a:spLocks noChangeAspect="1" noChangeArrowheads="1"/>
                </p:cNvSpPr>
                <p:nvPr/>
              </p:nvSpPr>
              <p:spPr bwMode="auto">
                <a:xfrm rot="-600000">
                  <a:off x="3429" y="2630"/>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50" name="AutoShape 178"/>
                <p:cNvSpPr>
                  <a:spLocks noChangeAspect="1" noChangeArrowheads="1"/>
                </p:cNvSpPr>
                <p:nvPr/>
              </p:nvSpPr>
              <p:spPr bwMode="auto">
                <a:xfrm rot="1669146">
                  <a:off x="3366" y="2610"/>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8" name="Group 179"/>
              <p:cNvGrpSpPr>
                <a:grpSpLocks/>
              </p:cNvGrpSpPr>
              <p:nvPr/>
            </p:nvGrpSpPr>
            <p:grpSpPr bwMode="auto">
              <a:xfrm>
                <a:off x="3457" y="2519"/>
                <a:ext cx="204" cy="151"/>
                <a:chOff x="3457" y="2519"/>
                <a:chExt cx="204" cy="151"/>
              </a:xfrm>
            </p:grpSpPr>
            <p:sp>
              <p:nvSpPr>
                <p:cNvPr id="239" name="Freeform 180"/>
                <p:cNvSpPr>
                  <a:spLocks/>
                </p:cNvSpPr>
                <p:nvPr/>
              </p:nvSpPr>
              <p:spPr bwMode="auto">
                <a:xfrm>
                  <a:off x="3457" y="2519"/>
                  <a:ext cx="204" cy="151"/>
                </a:xfrm>
                <a:custGeom>
                  <a:avLst/>
                  <a:gdLst>
                    <a:gd name="T0" fmla="*/ 38 w 204"/>
                    <a:gd name="T1" fmla="*/ 13 h 151"/>
                    <a:gd name="T2" fmla="*/ 17 w 204"/>
                    <a:gd name="T3" fmla="*/ 19 h 151"/>
                    <a:gd name="T4" fmla="*/ 2 w 204"/>
                    <a:gd name="T5" fmla="*/ 64 h 151"/>
                    <a:gd name="T6" fmla="*/ 32 w 204"/>
                    <a:gd name="T7" fmla="*/ 118 h 151"/>
                    <a:gd name="T8" fmla="*/ 95 w 204"/>
                    <a:gd name="T9" fmla="*/ 151 h 151"/>
                    <a:gd name="T10" fmla="*/ 188 w 204"/>
                    <a:gd name="T11" fmla="*/ 115 h 151"/>
                    <a:gd name="T12" fmla="*/ 194 w 204"/>
                    <a:gd name="T13" fmla="*/ 49 h 151"/>
                    <a:gd name="T14" fmla="*/ 176 w 204"/>
                    <a:gd name="T15" fmla="*/ 7 h 151"/>
                    <a:gd name="T16" fmla="*/ 128 w 204"/>
                    <a:gd name="T17" fmla="*/ 7 h 151"/>
                    <a:gd name="T18" fmla="*/ 38 w 204"/>
                    <a:gd name="T19" fmla="*/ 13 h 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4"/>
                    <a:gd name="T31" fmla="*/ 0 h 151"/>
                    <a:gd name="T32" fmla="*/ 204 w 204"/>
                    <a:gd name="T33" fmla="*/ 151 h 1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4" h="151">
                      <a:moveTo>
                        <a:pt x="38" y="13"/>
                      </a:moveTo>
                      <a:cubicBezTo>
                        <a:pt x="20" y="15"/>
                        <a:pt x="23" y="11"/>
                        <a:pt x="17" y="19"/>
                      </a:cubicBezTo>
                      <a:cubicBezTo>
                        <a:pt x="11" y="27"/>
                        <a:pt x="0" y="48"/>
                        <a:pt x="2" y="64"/>
                      </a:cubicBezTo>
                      <a:cubicBezTo>
                        <a:pt x="4" y="80"/>
                        <a:pt x="17" y="103"/>
                        <a:pt x="32" y="118"/>
                      </a:cubicBezTo>
                      <a:cubicBezTo>
                        <a:pt x="47" y="133"/>
                        <a:pt x="69" y="151"/>
                        <a:pt x="95" y="151"/>
                      </a:cubicBezTo>
                      <a:cubicBezTo>
                        <a:pt x="121" y="151"/>
                        <a:pt x="172" y="132"/>
                        <a:pt x="188" y="115"/>
                      </a:cubicBezTo>
                      <a:cubicBezTo>
                        <a:pt x="204" y="98"/>
                        <a:pt x="196" y="67"/>
                        <a:pt x="194" y="49"/>
                      </a:cubicBezTo>
                      <a:cubicBezTo>
                        <a:pt x="192" y="31"/>
                        <a:pt x="187" y="14"/>
                        <a:pt x="176" y="7"/>
                      </a:cubicBezTo>
                      <a:cubicBezTo>
                        <a:pt x="165" y="0"/>
                        <a:pt x="149" y="6"/>
                        <a:pt x="128" y="7"/>
                      </a:cubicBezTo>
                      <a:cubicBezTo>
                        <a:pt x="107" y="8"/>
                        <a:pt x="56" y="11"/>
                        <a:pt x="38" y="13"/>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40" name="Oval 181" descr="Papier recyclé"/>
                <p:cNvSpPr>
                  <a:spLocks noChangeAspect="1" noChangeArrowheads="1"/>
                </p:cNvSpPr>
                <p:nvPr/>
              </p:nvSpPr>
              <p:spPr bwMode="auto">
                <a:xfrm>
                  <a:off x="3492" y="2544"/>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41" name="AutoShape 182"/>
                <p:cNvSpPr>
                  <a:spLocks noChangeAspect="1" noChangeArrowheads="1"/>
                </p:cNvSpPr>
                <p:nvPr/>
              </p:nvSpPr>
              <p:spPr bwMode="auto">
                <a:xfrm rot="-600000">
                  <a:off x="3597" y="260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42" name="AutoShape 183"/>
                <p:cNvSpPr>
                  <a:spLocks noChangeAspect="1" noChangeArrowheads="1"/>
                </p:cNvSpPr>
                <p:nvPr/>
              </p:nvSpPr>
              <p:spPr bwMode="auto">
                <a:xfrm rot="-600000">
                  <a:off x="3603" y="2561"/>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43" name="AutoShape 184"/>
                <p:cNvSpPr>
                  <a:spLocks noChangeAspect="1" noChangeArrowheads="1"/>
                </p:cNvSpPr>
                <p:nvPr/>
              </p:nvSpPr>
              <p:spPr bwMode="auto">
                <a:xfrm rot="1669146">
                  <a:off x="3540" y="254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44" name="AutoShape 185"/>
                <p:cNvSpPr>
                  <a:spLocks noChangeAspect="1" noChangeArrowheads="1"/>
                </p:cNvSpPr>
                <p:nvPr/>
              </p:nvSpPr>
              <p:spPr bwMode="auto">
                <a:xfrm rot="-600000">
                  <a:off x="3522" y="2612"/>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45" name="AutoShape 186"/>
                <p:cNvSpPr>
                  <a:spLocks noChangeAspect="1" noChangeArrowheads="1"/>
                </p:cNvSpPr>
                <p:nvPr/>
              </p:nvSpPr>
              <p:spPr bwMode="auto">
                <a:xfrm rot="18730854" flipH="1">
                  <a:off x="3558" y="258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19" name="Group 187"/>
              <p:cNvGrpSpPr>
                <a:grpSpLocks/>
              </p:cNvGrpSpPr>
              <p:nvPr/>
            </p:nvGrpSpPr>
            <p:grpSpPr bwMode="auto">
              <a:xfrm flipH="1">
                <a:off x="3216" y="2709"/>
                <a:ext cx="181" cy="138"/>
                <a:chOff x="3039" y="2706"/>
                <a:chExt cx="181" cy="138"/>
              </a:xfrm>
            </p:grpSpPr>
            <p:sp>
              <p:nvSpPr>
                <p:cNvPr id="233" name="Freeform 188"/>
                <p:cNvSpPr>
                  <a:spLocks/>
                </p:cNvSpPr>
                <p:nvPr/>
              </p:nvSpPr>
              <p:spPr bwMode="auto">
                <a:xfrm>
                  <a:off x="3039" y="2706"/>
                  <a:ext cx="181" cy="138"/>
                </a:xfrm>
                <a:custGeom>
                  <a:avLst/>
                  <a:gdLst>
                    <a:gd name="T0" fmla="*/ 21 w 184"/>
                    <a:gd name="T1" fmla="*/ 30 h 159"/>
                    <a:gd name="T2" fmla="*/ 12 w 184"/>
                    <a:gd name="T3" fmla="*/ 78 h 159"/>
                    <a:gd name="T4" fmla="*/ 3 w 184"/>
                    <a:gd name="T5" fmla="*/ 114 h 159"/>
                    <a:gd name="T6" fmla="*/ 30 w 184"/>
                    <a:gd name="T7" fmla="*/ 141 h 159"/>
                    <a:gd name="T8" fmla="*/ 84 w 184"/>
                    <a:gd name="T9" fmla="*/ 153 h 159"/>
                    <a:gd name="T10" fmla="*/ 165 w 184"/>
                    <a:gd name="T11" fmla="*/ 144 h 159"/>
                    <a:gd name="T12" fmla="*/ 183 w 184"/>
                    <a:gd name="T13" fmla="*/ 66 h 159"/>
                    <a:gd name="T14" fmla="*/ 171 w 184"/>
                    <a:gd name="T15" fmla="*/ 9 h 159"/>
                    <a:gd name="T16" fmla="*/ 123 w 184"/>
                    <a:gd name="T17" fmla="*/ 9 h 159"/>
                    <a:gd name="T18" fmla="*/ 93 w 184"/>
                    <a:gd name="T19" fmla="*/ 12 h 159"/>
                    <a:gd name="T20" fmla="*/ 48 w 184"/>
                    <a:gd name="T21" fmla="*/ 18 h 159"/>
                    <a:gd name="T22" fmla="*/ 21 w 184"/>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4"/>
                    <a:gd name="T37" fmla="*/ 0 h 159"/>
                    <a:gd name="T38" fmla="*/ 184 w 184"/>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4" h="159">
                      <a:moveTo>
                        <a:pt x="21" y="30"/>
                      </a:moveTo>
                      <a:cubicBezTo>
                        <a:pt x="15" y="40"/>
                        <a:pt x="15" y="64"/>
                        <a:pt x="12" y="78"/>
                      </a:cubicBezTo>
                      <a:cubicBezTo>
                        <a:pt x="9" y="92"/>
                        <a:pt x="0" y="104"/>
                        <a:pt x="3" y="114"/>
                      </a:cubicBezTo>
                      <a:cubicBezTo>
                        <a:pt x="6" y="124"/>
                        <a:pt x="17" y="135"/>
                        <a:pt x="30" y="141"/>
                      </a:cubicBezTo>
                      <a:cubicBezTo>
                        <a:pt x="43" y="147"/>
                        <a:pt x="62" y="153"/>
                        <a:pt x="84" y="153"/>
                      </a:cubicBezTo>
                      <a:cubicBezTo>
                        <a:pt x="106" y="153"/>
                        <a:pt x="148" y="159"/>
                        <a:pt x="165" y="144"/>
                      </a:cubicBezTo>
                      <a:cubicBezTo>
                        <a:pt x="182" y="129"/>
                        <a:pt x="182" y="88"/>
                        <a:pt x="183" y="66"/>
                      </a:cubicBezTo>
                      <a:cubicBezTo>
                        <a:pt x="184" y="44"/>
                        <a:pt x="181" y="18"/>
                        <a:pt x="171" y="9"/>
                      </a:cubicBezTo>
                      <a:cubicBezTo>
                        <a:pt x="161" y="0"/>
                        <a:pt x="136" y="8"/>
                        <a:pt x="123" y="9"/>
                      </a:cubicBezTo>
                      <a:cubicBezTo>
                        <a:pt x="110" y="10"/>
                        <a:pt x="105" y="11"/>
                        <a:pt x="93" y="12"/>
                      </a:cubicBezTo>
                      <a:cubicBezTo>
                        <a:pt x="81" y="13"/>
                        <a:pt x="58" y="15"/>
                        <a:pt x="48" y="18"/>
                      </a:cubicBezTo>
                      <a:cubicBezTo>
                        <a:pt x="38" y="21"/>
                        <a:pt x="27" y="20"/>
                        <a:pt x="21" y="3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34" name="Oval 189" descr="Papier recyclé"/>
                <p:cNvSpPr>
                  <a:spLocks noChangeAspect="1" noChangeArrowheads="1"/>
                </p:cNvSpPr>
                <p:nvPr/>
              </p:nvSpPr>
              <p:spPr bwMode="auto">
                <a:xfrm>
                  <a:off x="3159" y="2718"/>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35" name="AutoShape 190"/>
                <p:cNvSpPr>
                  <a:spLocks noChangeAspect="1" noChangeArrowheads="1"/>
                </p:cNvSpPr>
                <p:nvPr/>
              </p:nvSpPr>
              <p:spPr bwMode="auto">
                <a:xfrm rot="18730854" flipH="1">
                  <a:off x="3066" y="274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36" name="AutoShape 191"/>
                <p:cNvSpPr>
                  <a:spLocks noChangeAspect="1" noChangeArrowheads="1"/>
                </p:cNvSpPr>
                <p:nvPr/>
              </p:nvSpPr>
              <p:spPr bwMode="auto">
                <a:xfrm rot="-600000">
                  <a:off x="3159" y="2804"/>
                  <a:ext cx="25"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37" name="AutoShape 192"/>
                <p:cNvSpPr>
                  <a:spLocks noChangeAspect="1" noChangeArrowheads="1"/>
                </p:cNvSpPr>
                <p:nvPr/>
              </p:nvSpPr>
              <p:spPr bwMode="auto">
                <a:xfrm rot="-600000">
                  <a:off x="3123" y="2751"/>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38" name="AutoShape 193"/>
                <p:cNvSpPr>
                  <a:spLocks noChangeAspect="1" noChangeArrowheads="1"/>
                </p:cNvSpPr>
                <p:nvPr/>
              </p:nvSpPr>
              <p:spPr bwMode="auto">
                <a:xfrm rot="1669146">
                  <a:off x="3096" y="2784"/>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20" name="Group 194"/>
              <p:cNvGrpSpPr>
                <a:grpSpLocks/>
              </p:cNvGrpSpPr>
              <p:nvPr/>
            </p:nvGrpSpPr>
            <p:grpSpPr bwMode="auto">
              <a:xfrm>
                <a:off x="3448" y="2798"/>
                <a:ext cx="159" cy="149"/>
                <a:chOff x="3448" y="2798"/>
                <a:chExt cx="159" cy="149"/>
              </a:xfrm>
            </p:grpSpPr>
            <p:sp>
              <p:nvSpPr>
                <p:cNvPr id="227" name="Freeform 195"/>
                <p:cNvSpPr>
                  <a:spLocks/>
                </p:cNvSpPr>
                <p:nvPr/>
              </p:nvSpPr>
              <p:spPr bwMode="auto">
                <a:xfrm>
                  <a:off x="3448" y="2798"/>
                  <a:ext cx="159" cy="149"/>
                </a:xfrm>
                <a:custGeom>
                  <a:avLst/>
                  <a:gdLst>
                    <a:gd name="T0" fmla="*/ 11 w 159"/>
                    <a:gd name="T1" fmla="*/ 34 h 149"/>
                    <a:gd name="T2" fmla="*/ 5 w 159"/>
                    <a:gd name="T3" fmla="*/ 109 h 149"/>
                    <a:gd name="T4" fmla="*/ 44 w 159"/>
                    <a:gd name="T5" fmla="*/ 142 h 149"/>
                    <a:gd name="T6" fmla="*/ 98 w 159"/>
                    <a:gd name="T7" fmla="*/ 139 h 149"/>
                    <a:gd name="T8" fmla="*/ 143 w 159"/>
                    <a:gd name="T9" fmla="*/ 82 h 149"/>
                    <a:gd name="T10" fmla="*/ 158 w 159"/>
                    <a:gd name="T11" fmla="*/ 31 h 149"/>
                    <a:gd name="T12" fmla="*/ 137 w 159"/>
                    <a:gd name="T13" fmla="*/ 7 h 149"/>
                    <a:gd name="T14" fmla="*/ 107 w 159"/>
                    <a:gd name="T15" fmla="*/ 1 h 149"/>
                    <a:gd name="T16" fmla="*/ 65 w 159"/>
                    <a:gd name="T17" fmla="*/ 13 h 149"/>
                    <a:gd name="T18" fmla="*/ 11 w 159"/>
                    <a:gd name="T19" fmla="*/ 34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149"/>
                    <a:gd name="T32" fmla="*/ 159 w 159"/>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149">
                      <a:moveTo>
                        <a:pt x="11" y="34"/>
                      </a:moveTo>
                      <a:cubicBezTo>
                        <a:pt x="1" y="50"/>
                        <a:pt x="0" y="91"/>
                        <a:pt x="5" y="109"/>
                      </a:cubicBezTo>
                      <a:cubicBezTo>
                        <a:pt x="10" y="127"/>
                        <a:pt x="29" y="137"/>
                        <a:pt x="44" y="142"/>
                      </a:cubicBezTo>
                      <a:cubicBezTo>
                        <a:pt x="59" y="147"/>
                        <a:pt x="82" y="149"/>
                        <a:pt x="98" y="139"/>
                      </a:cubicBezTo>
                      <a:cubicBezTo>
                        <a:pt x="114" y="129"/>
                        <a:pt x="133" y="100"/>
                        <a:pt x="143" y="82"/>
                      </a:cubicBezTo>
                      <a:cubicBezTo>
                        <a:pt x="153" y="64"/>
                        <a:pt x="159" y="43"/>
                        <a:pt x="158" y="31"/>
                      </a:cubicBezTo>
                      <a:cubicBezTo>
                        <a:pt x="157" y="19"/>
                        <a:pt x="145" y="12"/>
                        <a:pt x="137" y="7"/>
                      </a:cubicBezTo>
                      <a:cubicBezTo>
                        <a:pt x="129" y="2"/>
                        <a:pt x="119" y="0"/>
                        <a:pt x="107" y="1"/>
                      </a:cubicBezTo>
                      <a:cubicBezTo>
                        <a:pt x="95" y="2"/>
                        <a:pt x="81" y="8"/>
                        <a:pt x="65" y="13"/>
                      </a:cubicBezTo>
                      <a:cubicBezTo>
                        <a:pt x="49" y="18"/>
                        <a:pt x="21" y="18"/>
                        <a:pt x="11" y="34"/>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228" name="Oval 196" descr="Papier recyclé"/>
                <p:cNvSpPr>
                  <a:spLocks noChangeAspect="1" noChangeArrowheads="1"/>
                </p:cNvSpPr>
                <p:nvPr/>
              </p:nvSpPr>
              <p:spPr bwMode="auto">
                <a:xfrm>
                  <a:off x="3465" y="2832"/>
                  <a:ext cx="45" cy="45"/>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29" name="AutoShape 197"/>
                <p:cNvSpPr>
                  <a:spLocks noChangeAspect="1" noChangeArrowheads="1"/>
                </p:cNvSpPr>
                <p:nvPr/>
              </p:nvSpPr>
              <p:spPr bwMode="auto">
                <a:xfrm rot="1669146">
                  <a:off x="3522" y="2838"/>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30" name="AutoShape 198"/>
                <p:cNvSpPr>
                  <a:spLocks noChangeAspect="1" noChangeArrowheads="1"/>
                </p:cNvSpPr>
                <p:nvPr/>
              </p:nvSpPr>
              <p:spPr bwMode="auto">
                <a:xfrm rot="-600000">
                  <a:off x="3519" y="2877"/>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31" name="AutoShape 199"/>
                <p:cNvSpPr>
                  <a:spLocks noChangeAspect="1" noChangeArrowheads="1"/>
                </p:cNvSpPr>
                <p:nvPr/>
              </p:nvSpPr>
              <p:spPr bwMode="auto">
                <a:xfrm rot="18730854" flipH="1">
                  <a:off x="3561" y="2836"/>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32" name="AutoShape 200"/>
                <p:cNvSpPr>
                  <a:spLocks noChangeAspect="1" noChangeArrowheads="1"/>
                </p:cNvSpPr>
                <p:nvPr/>
              </p:nvSpPr>
              <p:spPr bwMode="auto">
                <a:xfrm rot="18730854" flipH="1">
                  <a:off x="3555" y="2872"/>
                  <a:ext cx="26" cy="14"/>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221" name="Group 201"/>
              <p:cNvGrpSpPr>
                <a:grpSpLocks/>
              </p:cNvGrpSpPr>
              <p:nvPr/>
            </p:nvGrpSpPr>
            <p:grpSpPr bwMode="auto">
              <a:xfrm>
                <a:off x="2560" y="2559"/>
                <a:ext cx="123" cy="180"/>
                <a:chOff x="2560" y="2559"/>
                <a:chExt cx="123" cy="180"/>
              </a:xfrm>
            </p:grpSpPr>
            <p:sp>
              <p:nvSpPr>
                <p:cNvPr id="222" name="Freeform 202"/>
                <p:cNvSpPr>
                  <a:spLocks/>
                </p:cNvSpPr>
                <p:nvPr/>
              </p:nvSpPr>
              <p:spPr bwMode="auto">
                <a:xfrm>
                  <a:off x="2560" y="2559"/>
                  <a:ext cx="123" cy="180"/>
                </a:xfrm>
                <a:custGeom>
                  <a:avLst/>
                  <a:gdLst>
                    <a:gd name="T0" fmla="*/ 17 w 123"/>
                    <a:gd name="T1" fmla="*/ 3 h 180"/>
                    <a:gd name="T2" fmla="*/ 74 w 123"/>
                    <a:gd name="T3" fmla="*/ 15 h 180"/>
                    <a:gd name="T4" fmla="*/ 116 w 123"/>
                    <a:gd name="T5" fmla="*/ 33 h 180"/>
                    <a:gd name="T6" fmla="*/ 119 w 123"/>
                    <a:gd name="T7" fmla="*/ 105 h 180"/>
                    <a:gd name="T8" fmla="*/ 101 w 123"/>
                    <a:gd name="T9" fmla="*/ 141 h 180"/>
                    <a:gd name="T10" fmla="*/ 62 w 123"/>
                    <a:gd name="T11" fmla="*/ 165 h 180"/>
                    <a:gd name="T12" fmla="*/ 17 w 123"/>
                    <a:gd name="T13" fmla="*/ 168 h 180"/>
                    <a:gd name="T14" fmla="*/ 8 w 123"/>
                    <a:gd name="T15" fmla="*/ 93 h 180"/>
                    <a:gd name="T16" fmla="*/ 2 w 123"/>
                    <a:gd name="T17" fmla="*/ 39 h 180"/>
                    <a:gd name="T18" fmla="*/ 17 w 123"/>
                    <a:gd name="T19" fmla="*/ 3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180"/>
                    <a:gd name="T32" fmla="*/ 123 w 123"/>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180">
                      <a:moveTo>
                        <a:pt x="17" y="3"/>
                      </a:moveTo>
                      <a:cubicBezTo>
                        <a:pt x="27" y="0"/>
                        <a:pt x="58" y="10"/>
                        <a:pt x="74" y="15"/>
                      </a:cubicBezTo>
                      <a:cubicBezTo>
                        <a:pt x="90" y="20"/>
                        <a:pt x="109" y="18"/>
                        <a:pt x="116" y="33"/>
                      </a:cubicBezTo>
                      <a:cubicBezTo>
                        <a:pt x="123" y="48"/>
                        <a:pt x="121" y="87"/>
                        <a:pt x="119" y="105"/>
                      </a:cubicBezTo>
                      <a:cubicBezTo>
                        <a:pt x="117" y="123"/>
                        <a:pt x="110" y="131"/>
                        <a:pt x="101" y="141"/>
                      </a:cubicBezTo>
                      <a:cubicBezTo>
                        <a:pt x="92" y="151"/>
                        <a:pt x="76" y="161"/>
                        <a:pt x="62" y="165"/>
                      </a:cubicBezTo>
                      <a:cubicBezTo>
                        <a:pt x="48" y="169"/>
                        <a:pt x="26" y="180"/>
                        <a:pt x="17" y="168"/>
                      </a:cubicBezTo>
                      <a:cubicBezTo>
                        <a:pt x="8" y="156"/>
                        <a:pt x="10" y="115"/>
                        <a:pt x="8" y="93"/>
                      </a:cubicBezTo>
                      <a:cubicBezTo>
                        <a:pt x="6" y="71"/>
                        <a:pt x="0" y="54"/>
                        <a:pt x="2" y="39"/>
                      </a:cubicBezTo>
                      <a:cubicBezTo>
                        <a:pt x="4" y="24"/>
                        <a:pt x="14" y="10"/>
                        <a:pt x="17" y="3"/>
                      </a:cubicBezTo>
                      <a:close/>
                    </a:path>
                  </a:pathLst>
                </a:custGeom>
                <a:solidFill>
                  <a:srgbClr val="FFFFFF"/>
                </a:solidFill>
                <a:ln w="3175" cap="flat" cmpd="sng">
                  <a:solidFill>
                    <a:srgbClr val="000000"/>
                  </a:solidFill>
                  <a:prstDash val="solid"/>
                  <a:round/>
                  <a:headEnd type="none" w="med" len="med"/>
                  <a:tailEnd type="none" w="med" len="med"/>
                </a:ln>
              </p:spPr>
              <p:txBody>
                <a:bodyPr/>
                <a:lstStyle/>
                <a:p>
                  <a:endParaRPr lang="fr-FR"/>
                </a:p>
              </p:txBody>
            </p:sp>
            <p:sp>
              <p:nvSpPr>
                <p:cNvPr id="223" name="AutoShape 203"/>
                <p:cNvSpPr>
                  <a:spLocks noChangeAspect="1" noChangeArrowheads="1"/>
                </p:cNvSpPr>
                <p:nvPr/>
              </p:nvSpPr>
              <p:spPr bwMode="auto">
                <a:xfrm rot="2869146">
                  <a:off x="2630" y="2600"/>
                  <a:ext cx="19" cy="12"/>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24" name="AutoShape 204"/>
                <p:cNvSpPr>
                  <a:spLocks noChangeAspect="1" noChangeArrowheads="1"/>
                </p:cNvSpPr>
                <p:nvPr/>
              </p:nvSpPr>
              <p:spPr bwMode="auto">
                <a:xfrm rot="19930854" flipH="1">
                  <a:off x="2603" y="2629"/>
                  <a:ext cx="23" cy="10"/>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25" name="Oval 205" descr="Papier recyclé"/>
                <p:cNvSpPr>
                  <a:spLocks noChangeAspect="1" noChangeArrowheads="1"/>
                </p:cNvSpPr>
                <p:nvPr/>
              </p:nvSpPr>
              <p:spPr bwMode="auto">
                <a:xfrm flipH="1">
                  <a:off x="2630" y="2631"/>
                  <a:ext cx="38" cy="33"/>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226" name="AutoShape 206"/>
                <p:cNvSpPr>
                  <a:spLocks noChangeAspect="1" noChangeArrowheads="1"/>
                </p:cNvSpPr>
                <p:nvPr/>
              </p:nvSpPr>
              <p:spPr bwMode="auto">
                <a:xfrm rot="600000" flipH="1">
                  <a:off x="2602" y="2679"/>
                  <a:ext cx="21" cy="11"/>
                </a:xfrm>
                <a:prstGeom prst="roundRect">
                  <a:avLst>
                    <a:gd name="adj" fmla="val 16667"/>
                  </a:avLst>
                </a:prstGeom>
                <a:solidFill>
                  <a:srgbClr val="00FF00"/>
                </a:solid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cxnSp>
          <p:nvCxnSpPr>
            <p:cNvPr id="187" name="AutoShape 396"/>
            <p:cNvCxnSpPr>
              <a:cxnSpLocks noChangeShapeType="1"/>
            </p:cNvCxnSpPr>
            <p:nvPr/>
          </p:nvCxnSpPr>
          <p:spPr bwMode="auto">
            <a:xfrm>
              <a:off x="3402012" y="1430313"/>
              <a:ext cx="1524000" cy="0"/>
            </a:xfrm>
            <a:prstGeom prst="straightConnector1">
              <a:avLst/>
            </a:prstGeom>
            <a:noFill/>
            <a:ln w="381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grpSp>
        <p:nvGrpSpPr>
          <p:cNvPr id="390" name="Groupe 494"/>
          <p:cNvGrpSpPr>
            <a:grpSpLocks/>
          </p:cNvGrpSpPr>
          <p:nvPr/>
        </p:nvGrpSpPr>
        <p:grpSpPr bwMode="auto">
          <a:xfrm>
            <a:off x="4767263" y="1711325"/>
            <a:ext cx="755650" cy="795338"/>
            <a:chOff x="4767262" y="1711301"/>
            <a:chExt cx="755650" cy="795337"/>
          </a:xfrm>
        </p:grpSpPr>
        <p:sp>
          <p:nvSpPr>
            <p:cNvPr id="391" name="Text Box 399"/>
            <p:cNvSpPr txBox="1">
              <a:spLocks noChangeArrowheads="1"/>
            </p:cNvSpPr>
            <p:nvPr/>
          </p:nvSpPr>
          <p:spPr bwMode="auto">
            <a:xfrm>
              <a:off x="4767262" y="2176438"/>
              <a:ext cx="5318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400" b="1" dirty="0">
                  <a:solidFill>
                    <a:srgbClr val="FF0000"/>
                  </a:solidFill>
                </a:rPr>
                <a:t>O</a:t>
              </a:r>
              <a:r>
                <a:rPr lang="fr-FR" altLang="fr-FR" sz="1400" b="1" baseline="-25000" dirty="0">
                  <a:solidFill>
                    <a:srgbClr val="FF0000"/>
                  </a:solidFill>
                </a:rPr>
                <a:t>2</a:t>
              </a:r>
              <a:endParaRPr lang="fr-FR" altLang="fr-FR" sz="1400" dirty="0"/>
            </a:p>
          </p:txBody>
        </p:sp>
        <p:sp>
          <p:nvSpPr>
            <p:cNvPr id="392" name="Freeform 400"/>
            <p:cNvSpPr>
              <a:spLocks/>
            </p:cNvSpPr>
            <p:nvPr/>
          </p:nvSpPr>
          <p:spPr bwMode="auto">
            <a:xfrm flipH="1">
              <a:off x="5218112" y="1711301"/>
              <a:ext cx="304800" cy="646112"/>
            </a:xfrm>
            <a:custGeom>
              <a:avLst/>
              <a:gdLst>
                <a:gd name="T0" fmla="*/ 482 w 482"/>
                <a:gd name="T1" fmla="*/ 1262 h 1364"/>
                <a:gd name="T2" fmla="*/ 88 w 482"/>
                <a:gd name="T3" fmla="*/ 1262 h 1364"/>
                <a:gd name="T4" fmla="*/ 38 w 482"/>
                <a:gd name="T5" fmla="*/ 653 h 1364"/>
                <a:gd name="T6" fmla="*/ 0 w 482"/>
                <a:gd name="T7" fmla="*/ 0 h 1364"/>
                <a:gd name="T8" fmla="*/ 0 60000 65536"/>
                <a:gd name="T9" fmla="*/ 0 60000 65536"/>
                <a:gd name="T10" fmla="*/ 0 60000 65536"/>
                <a:gd name="T11" fmla="*/ 0 60000 65536"/>
                <a:gd name="T12" fmla="*/ 0 w 482"/>
                <a:gd name="T13" fmla="*/ 0 h 1364"/>
                <a:gd name="T14" fmla="*/ 482 w 482"/>
                <a:gd name="T15" fmla="*/ 1364 h 1364"/>
              </a:gdLst>
              <a:ahLst/>
              <a:cxnLst>
                <a:cxn ang="T8">
                  <a:pos x="T0" y="T1"/>
                </a:cxn>
                <a:cxn ang="T9">
                  <a:pos x="T2" y="T3"/>
                </a:cxn>
                <a:cxn ang="T10">
                  <a:pos x="T4" y="T5"/>
                </a:cxn>
                <a:cxn ang="T11">
                  <a:pos x="T6" y="T7"/>
                </a:cxn>
              </a:cxnLst>
              <a:rect l="T12" t="T13" r="T14" b="T15"/>
              <a:pathLst>
                <a:path w="482" h="1364">
                  <a:moveTo>
                    <a:pt x="482" y="1262"/>
                  </a:moveTo>
                  <a:cubicBezTo>
                    <a:pt x="322" y="1313"/>
                    <a:pt x="162" y="1364"/>
                    <a:pt x="88" y="1262"/>
                  </a:cubicBezTo>
                  <a:cubicBezTo>
                    <a:pt x="14" y="1160"/>
                    <a:pt x="53" y="863"/>
                    <a:pt x="38" y="653"/>
                  </a:cubicBezTo>
                  <a:cubicBezTo>
                    <a:pt x="23" y="443"/>
                    <a:pt x="11" y="221"/>
                    <a:pt x="0" y="0"/>
                  </a:cubicBezTo>
                </a:path>
              </a:pathLst>
            </a:custGeom>
            <a:noFill/>
            <a:ln w="28575" cap="flat" cmpd="sng">
              <a:solidFill>
                <a:srgbClr val="FF0000"/>
              </a:solidFill>
              <a:prstDash val="solid"/>
              <a:round/>
              <a:headEnd type="stealth" w="lg" len="med"/>
              <a:tailEnd type="none" w="lg"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393" name="Groupe 495"/>
          <p:cNvGrpSpPr>
            <a:grpSpLocks/>
          </p:cNvGrpSpPr>
          <p:nvPr/>
        </p:nvGrpSpPr>
        <p:grpSpPr bwMode="auto">
          <a:xfrm>
            <a:off x="5557838" y="1516063"/>
            <a:ext cx="774700" cy="1001712"/>
            <a:chOff x="5557837" y="1516038"/>
            <a:chExt cx="774700" cy="1001713"/>
          </a:xfrm>
        </p:grpSpPr>
        <p:sp>
          <p:nvSpPr>
            <p:cNvPr id="394" name="Freeform 398"/>
            <p:cNvSpPr>
              <a:spLocks/>
            </p:cNvSpPr>
            <p:nvPr/>
          </p:nvSpPr>
          <p:spPr bwMode="auto">
            <a:xfrm>
              <a:off x="5557837" y="1516038"/>
              <a:ext cx="304800" cy="865188"/>
            </a:xfrm>
            <a:custGeom>
              <a:avLst/>
              <a:gdLst>
                <a:gd name="T0" fmla="*/ 482 w 482"/>
                <a:gd name="T1" fmla="*/ 1262 h 1364"/>
                <a:gd name="T2" fmla="*/ 88 w 482"/>
                <a:gd name="T3" fmla="*/ 1262 h 1364"/>
                <a:gd name="T4" fmla="*/ 38 w 482"/>
                <a:gd name="T5" fmla="*/ 653 h 1364"/>
                <a:gd name="T6" fmla="*/ 0 w 482"/>
                <a:gd name="T7" fmla="*/ 0 h 1364"/>
                <a:gd name="T8" fmla="*/ 0 60000 65536"/>
                <a:gd name="T9" fmla="*/ 0 60000 65536"/>
                <a:gd name="T10" fmla="*/ 0 60000 65536"/>
                <a:gd name="T11" fmla="*/ 0 60000 65536"/>
                <a:gd name="T12" fmla="*/ 0 w 482"/>
                <a:gd name="T13" fmla="*/ 0 h 1364"/>
                <a:gd name="T14" fmla="*/ 482 w 482"/>
                <a:gd name="T15" fmla="*/ 1364 h 1364"/>
              </a:gdLst>
              <a:ahLst/>
              <a:cxnLst>
                <a:cxn ang="T8">
                  <a:pos x="T0" y="T1"/>
                </a:cxn>
                <a:cxn ang="T9">
                  <a:pos x="T2" y="T3"/>
                </a:cxn>
                <a:cxn ang="T10">
                  <a:pos x="T4" y="T5"/>
                </a:cxn>
                <a:cxn ang="T11">
                  <a:pos x="T6" y="T7"/>
                </a:cxn>
              </a:cxnLst>
              <a:rect l="T12" t="T13" r="T14" b="T15"/>
              <a:pathLst>
                <a:path w="482" h="1364">
                  <a:moveTo>
                    <a:pt x="482" y="1262"/>
                  </a:moveTo>
                  <a:cubicBezTo>
                    <a:pt x="322" y="1313"/>
                    <a:pt x="162" y="1364"/>
                    <a:pt x="88" y="1262"/>
                  </a:cubicBezTo>
                  <a:cubicBezTo>
                    <a:pt x="14" y="1160"/>
                    <a:pt x="53" y="863"/>
                    <a:pt x="38" y="653"/>
                  </a:cubicBezTo>
                  <a:cubicBezTo>
                    <a:pt x="23" y="443"/>
                    <a:pt x="11" y="221"/>
                    <a:pt x="0" y="0"/>
                  </a:cubicBezTo>
                </a:path>
              </a:pathLst>
            </a:custGeom>
            <a:noFill/>
            <a:ln w="28575" cap="flat" cmpd="sng">
              <a:solidFill>
                <a:srgbClr val="0066FF"/>
              </a:solidFill>
              <a:prstDash val="solid"/>
              <a:round/>
              <a:headEnd type="none" w="med" len="med"/>
              <a:tailEnd type="stealth" w="lg"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5" name="Text Box 401"/>
            <p:cNvSpPr txBox="1">
              <a:spLocks noChangeArrowheads="1"/>
            </p:cNvSpPr>
            <p:nvPr/>
          </p:nvSpPr>
          <p:spPr bwMode="auto">
            <a:xfrm>
              <a:off x="5799137" y="2189138"/>
              <a:ext cx="5334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400" b="1" dirty="0">
                  <a:solidFill>
                    <a:srgbClr val="0066FF"/>
                  </a:solidFill>
                </a:rPr>
                <a:t>CO</a:t>
              </a:r>
              <a:r>
                <a:rPr lang="fr-FR" altLang="fr-FR" sz="1400" b="1" baseline="-25000" dirty="0">
                  <a:solidFill>
                    <a:srgbClr val="0066FF"/>
                  </a:solidFill>
                </a:rPr>
                <a:t>2</a:t>
              </a:r>
              <a:endParaRPr lang="fr-FR" altLang="fr-FR" sz="1400" dirty="0"/>
            </a:p>
          </p:txBody>
        </p:sp>
      </p:grpSp>
      <p:sp>
        <p:nvSpPr>
          <p:cNvPr id="396" name="Text Box 402"/>
          <p:cNvSpPr txBox="1">
            <a:spLocks noChangeArrowheads="1"/>
          </p:cNvSpPr>
          <p:nvPr/>
        </p:nvSpPr>
        <p:spPr bwMode="auto">
          <a:xfrm>
            <a:off x="6439398" y="164212"/>
            <a:ext cx="2627312" cy="1223963"/>
          </a:xfrm>
          <a:prstGeom prst="rect">
            <a:avLst/>
          </a:prstGeom>
          <a:solidFill>
            <a:srgbClr val="FFFFFF"/>
          </a:solidFill>
          <a:ln w="3175" algn="ctr">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200" b="1" dirty="0"/>
              <a:t>Appareil foliaire </a:t>
            </a:r>
            <a:r>
              <a:rPr lang="fr-FR" altLang="fr-FR" sz="1200" b="1" dirty="0">
                <a:solidFill>
                  <a:srgbClr val="FF0000"/>
                </a:solidFill>
              </a:rPr>
              <a:t>: vaste surface d’échanges de gaz avec l’atmosphère.</a:t>
            </a:r>
            <a:endParaRPr lang="fr-FR" altLang="fr-FR" sz="1200" dirty="0"/>
          </a:p>
          <a:p>
            <a:pPr algn="ctr" eaLnBrk="1" hangingPunct="1">
              <a:spcAft>
                <a:spcPts val="1000"/>
              </a:spcAft>
            </a:pPr>
            <a:r>
              <a:rPr lang="fr-FR" altLang="fr-FR" sz="1100" dirty="0"/>
              <a:t>Si variation lumière et température, modification de l’ouverture des stomates</a:t>
            </a:r>
            <a:endParaRPr lang="fr-FR" altLang="fr-FR" dirty="0"/>
          </a:p>
        </p:txBody>
      </p:sp>
      <p:sp>
        <p:nvSpPr>
          <p:cNvPr id="397" name="Text Box 403"/>
          <p:cNvSpPr txBox="1">
            <a:spLocks noChangeArrowheads="1"/>
          </p:cNvSpPr>
          <p:nvPr/>
        </p:nvSpPr>
        <p:spPr bwMode="auto">
          <a:xfrm>
            <a:off x="6424613" y="5005388"/>
            <a:ext cx="2628900" cy="1223962"/>
          </a:xfrm>
          <a:prstGeom prst="rect">
            <a:avLst/>
          </a:prstGeom>
          <a:solidFill>
            <a:srgbClr val="FFFFFF"/>
          </a:solidFill>
          <a:ln w="3175" algn="ctr">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200" b="1" dirty="0"/>
              <a:t>Appareil racinaire : </a:t>
            </a:r>
            <a:r>
              <a:rPr lang="fr-FR" altLang="fr-FR" sz="1200" b="1" dirty="0">
                <a:solidFill>
                  <a:srgbClr val="FF0000"/>
                </a:solidFill>
              </a:rPr>
              <a:t>vaste surface d’absorption de matières minérales avec le sol.</a:t>
            </a:r>
            <a:endParaRPr lang="fr-FR" altLang="fr-FR" sz="1100" dirty="0"/>
          </a:p>
          <a:p>
            <a:pPr algn="ctr" eaLnBrk="1" hangingPunct="1">
              <a:spcAft>
                <a:spcPts val="1000"/>
              </a:spcAft>
            </a:pPr>
            <a:r>
              <a:rPr lang="fr-FR" altLang="fr-FR" sz="1100" dirty="0"/>
              <a:t>Si modification des ressources, modification de la croissance racinaire</a:t>
            </a:r>
            <a:endParaRPr lang="fr-FR" altLang="fr-FR" dirty="0"/>
          </a:p>
        </p:txBody>
      </p:sp>
      <p:grpSp>
        <p:nvGrpSpPr>
          <p:cNvPr id="398" name="Groupe 496"/>
          <p:cNvGrpSpPr>
            <a:grpSpLocks/>
          </p:cNvGrpSpPr>
          <p:nvPr/>
        </p:nvGrpSpPr>
        <p:grpSpPr bwMode="auto">
          <a:xfrm>
            <a:off x="3159125" y="4797425"/>
            <a:ext cx="3128963" cy="1331913"/>
            <a:chOff x="3159125" y="4797152"/>
            <a:chExt cx="3128640" cy="1331912"/>
          </a:xfrm>
        </p:grpSpPr>
        <p:cxnSp>
          <p:nvCxnSpPr>
            <p:cNvPr id="399" name="AutoShape 397"/>
            <p:cNvCxnSpPr>
              <a:cxnSpLocks noChangeShapeType="1"/>
            </p:cNvCxnSpPr>
            <p:nvPr/>
          </p:nvCxnSpPr>
          <p:spPr bwMode="auto">
            <a:xfrm>
              <a:off x="3159125" y="5291113"/>
              <a:ext cx="1763712" cy="0"/>
            </a:xfrm>
            <a:prstGeom prst="straightConnector1">
              <a:avLst/>
            </a:prstGeom>
            <a:noFill/>
            <a:ln w="381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nvGrpSpPr>
            <p:cNvPr id="400" name="Group 404"/>
            <p:cNvGrpSpPr>
              <a:grpSpLocks/>
            </p:cNvGrpSpPr>
            <p:nvPr/>
          </p:nvGrpSpPr>
          <p:grpSpPr bwMode="auto">
            <a:xfrm flipV="1">
              <a:off x="4932040" y="4797152"/>
              <a:ext cx="1355725" cy="1331912"/>
              <a:chOff x="8339" y="7658"/>
              <a:chExt cx="2136" cy="2098"/>
            </a:xfrm>
          </p:grpSpPr>
          <p:sp>
            <p:nvSpPr>
              <p:cNvPr id="401" name="Oval 405" descr="20 %"/>
              <p:cNvSpPr>
                <a:spLocks noChangeArrowheads="1"/>
              </p:cNvSpPr>
              <p:nvPr/>
            </p:nvSpPr>
            <p:spPr bwMode="auto">
              <a:xfrm>
                <a:off x="8391" y="7658"/>
                <a:ext cx="2021" cy="2098"/>
              </a:xfrm>
              <a:prstGeom prst="ellipse">
                <a:avLst/>
              </a:prstGeom>
              <a:pattFill prst="pct20">
                <a:fgClr>
                  <a:srgbClr val="974706">
                    <a:alpha val="74901"/>
                  </a:srgbClr>
                </a:fgClr>
                <a:bgClr>
                  <a:srgbClr val="FFFFFF">
                    <a:alpha val="74901"/>
                  </a:srgbClr>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02" name="Freeform 406"/>
              <p:cNvSpPr>
                <a:spLocks/>
              </p:cNvSpPr>
              <p:nvPr/>
            </p:nvSpPr>
            <p:spPr bwMode="auto">
              <a:xfrm>
                <a:off x="8339" y="8203"/>
                <a:ext cx="2136" cy="1159"/>
              </a:xfrm>
              <a:custGeom>
                <a:avLst/>
                <a:gdLst>
                  <a:gd name="T0" fmla="*/ 52 w 2136"/>
                  <a:gd name="T1" fmla="*/ 883 h 1159"/>
                  <a:gd name="T2" fmla="*/ 161 w 2136"/>
                  <a:gd name="T3" fmla="*/ 779 h 1159"/>
                  <a:gd name="T4" fmla="*/ 329 w 2136"/>
                  <a:gd name="T5" fmla="*/ 588 h 1159"/>
                  <a:gd name="T6" fmla="*/ 520 w 2136"/>
                  <a:gd name="T7" fmla="*/ 398 h 1159"/>
                  <a:gd name="T8" fmla="*/ 979 w 2136"/>
                  <a:gd name="T9" fmla="*/ 297 h 1159"/>
                  <a:gd name="T10" fmla="*/ 1298 w 2136"/>
                  <a:gd name="T11" fmla="*/ 213 h 1159"/>
                  <a:gd name="T12" fmla="*/ 1545 w 2136"/>
                  <a:gd name="T13" fmla="*/ 190 h 1159"/>
                  <a:gd name="T14" fmla="*/ 1965 w 2136"/>
                  <a:gd name="T15" fmla="*/ 56 h 1159"/>
                  <a:gd name="T16" fmla="*/ 2032 w 2136"/>
                  <a:gd name="T17" fmla="*/ 39 h 1159"/>
                  <a:gd name="T18" fmla="*/ 2094 w 2136"/>
                  <a:gd name="T19" fmla="*/ 291 h 1159"/>
                  <a:gd name="T20" fmla="*/ 2116 w 2136"/>
                  <a:gd name="T21" fmla="*/ 443 h 1159"/>
                  <a:gd name="T22" fmla="*/ 1971 w 2136"/>
                  <a:gd name="T23" fmla="*/ 476 h 1159"/>
                  <a:gd name="T24" fmla="*/ 1489 w 2136"/>
                  <a:gd name="T25" fmla="*/ 555 h 1159"/>
                  <a:gd name="T26" fmla="*/ 1097 w 2136"/>
                  <a:gd name="T27" fmla="*/ 611 h 1159"/>
                  <a:gd name="T28" fmla="*/ 794 w 2136"/>
                  <a:gd name="T29" fmla="*/ 700 h 1159"/>
                  <a:gd name="T30" fmla="*/ 660 w 2136"/>
                  <a:gd name="T31" fmla="*/ 846 h 1159"/>
                  <a:gd name="T32" fmla="*/ 508 w 2136"/>
                  <a:gd name="T33" fmla="*/ 997 h 1159"/>
                  <a:gd name="T34" fmla="*/ 144 w 2136"/>
                  <a:gd name="T35" fmla="*/ 1154 h 1159"/>
                  <a:gd name="T36" fmla="*/ 15 w 2136"/>
                  <a:gd name="T37" fmla="*/ 964 h 1159"/>
                  <a:gd name="T38" fmla="*/ 52 w 2136"/>
                  <a:gd name="T39" fmla="*/ 883 h 1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36"/>
                  <a:gd name="T61" fmla="*/ 0 h 1159"/>
                  <a:gd name="T62" fmla="*/ 2136 w 2136"/>
                  <a:gd name="T63" fmla="*/ 1159 h 1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36" h="1159">
                    <a:moveTo>
                      <a:pt x="52" y="883"/>
                    </a:moveTo>
                    <a:cubicBezTo>
                      <a:pt x="76" y="852"/>
                      <a:pt x="115" y="828"/>
                      <a:pt x="161" y="779"/>
                    </a:cubicBezTo>
                    <a:cubicBezTo>
                      <a:pt x="207" y="730"/>
                      <a:pt x="269" y="651"/>
                      <a:pt x="329" y="588"/>
                    </a:cubicBezTo>
                    <a:cubicBezTo>
                      <a:pt x="389" y="525"/>
                      <a:pt x="412" y="446"/>
                      <a:pt x="520" y="398"/>
                    </a:cubicBezTo>
                    <a:cubicBezTo>
                      <a:pt x="628" y="350"/>
                      <a:pt x="849" y="328"/>
                      <a:pt x="979" y="297"/>
                    </a:cubicBezTo>
                    <a:cubicBezTo>
                      <a:pt x="1109" y="266"/>
                      <a:pt x="1204" y="231"/>
                      <a:pt x="1298" y="213"/>
                    </a:cubicBezTo>
                    <a:cubicBezTo>
                      <a:pt x="1392" y="195"/>
                      <a:pt x="1434" y="216"/>
                      <a:pt x="1545" y="190"/>
                    </a:cubicBezTo>
                    <a:cubicBezTo>
                      <a:pt x="1656" y="164"/>
                      <a:pt x="1884" y="81"/>
                      <a:pt x="1965" y="56"/>
                    </a:cubicBezTo>
                    <a:cubicBezTo>
                      <a:pt x="2046" y="31"/>
                      <a:pt x="2011" y="0"/>
                      <a:pt x="2032" y="39"/>
                    </a:cubicBezTo>
                    <a:cubicBezTo>
                      <a:pt x="2053" y="78"/>
                      <a:pt x="2080" y="224"/>
                      <a:pt x="2094" y="291"/>
                    </a:cubicBezTo>
                    <a:cubicBezTo>
                      <a:pt x="2108" y="358"/>
                      <a:pt x="2136" y="412"/>
                      <a:pt x="2116" y="443"/>
                    </a:cubicBezTo>
                    <a:cubicBezTo>
                      <a:pt x="2096" y="474"/>
                      <a:pt x="2075" y="457"/>
                      <a:pt x="1971" y="476"/>
                    </a:cubicBezTo>
                    <a:cubicBezTo>
                      <a:pt x="1867" y="495"/>
                      <a:pt x="1635" y="532"/>
                      <a:pt x="1489" y="555"/>
                    </a:cubicBezTo>
                    <a:cubicBezTo>
                      <a:pt x="1343" y="578"/>
                      <a:pt x="1213" y="587"/>
                      <a:pt x="1097" y="611"/>
                    </a:cubicBezTo>
                    <a:cubicBezTo>
                      <a:pt x="981" y="635"/>
                      <a:pt x="867" y="661"/>
                      <a:pt x="794" y="700"/>
                    </a:cubicBezTo>
                    <a:cubicBezTo>
                      <a:pt x="721" y="739"/>
                      <a:pt x="708" y="797"/>
                      <a:pt x="660" y="846"/>
                    </a:cubicBezTo>
                    <a:cubicBezTo>
                      <a:pt x="612" y="895"/>
                      <a:pt x="594" y="946"/>
                      <a:pt x="508" y="997"/>
                    </a:cubicBezTo>
                    <a:cubicBezTo>
                      <a:pt x="422" y="1048"/>
                      <a:pt x="226" y="1159"/>
                      <a:pt x="144" y="1154"/>
                    </a:cubicBezTo>
                    <a:cubicBezTo>
                      <a:pt x="62" y="1149"/>
                      <a:pt x="30" y="1013"/>
                      <a:pt x="15" y="964"/>
                    </a:cubicBezTo>
                    <a:cubicBezTo>
                      <a:pt x="0" y="915"/>
                      <a:pt x="28" y="914"/>
                      <a:pt x="52" y="883"/>
                    </a:cubicBezTo>
                    <a:close/>
                  </a:path>
                </a:pathLst>
              </a:custGeom>
              <a:solidFill>
                <a:srgbClr val="FFFFFF"/>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endParaRPr lang="fr-FR"/>
              </a:p>
            </p:txBody>
          </p:sp>
          <p:sp>
            <p:nvSpPr>
              <p:cNvPr id="403" name="Oval 407" descr="20 %"/>
              <p:cNvSpPr>
                <a:spLocks noChangeArrowheads="1"/>
              </p:cNvSpPr>
              <p:nvPr/>
            </p:nvSpPr>
            <p:spPr bwMode="auto">
              <a:xfrm>
                <a:off x="8391" y="7658"/>
                <a:ext cx="2021" cy="2098"/>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nvGrpSpPr>
              <p:cNvPr id="404" name="Group 408"/>
              <p:cNvGrpSpPr>
                <a:grpSpLocks/>
              </p:cNvGrpSpPr>
              <p:nvPr/>
            </p:nvGrpSpPr>
            <p:grpSpPr bwMode="auto">
              <a:xfrm>
                <a:off x="8414" y="7693"/>
                <a:ext cx="1983" cy="1975"/>
                <a:chOff x="3399" y="6163"/>
                <a:chExt cx="1047" cy="1059"/>
              </a:xfrm>
            </p:grpSpPr>
            <p:grpSp>
              <p:nvGrpSpPr>
                <p:cNvPr id="405" name="Group 409"/>
                <p:cNvGrpSpPr>
                  <a:grpSpLocks/>
                </p:cNvGrpSpPr>
                <p:nvPr/>
              </p:nvGrpSpPr>
              <p:grpSpPr bwMode="auto">
                <a:xfrm>
                  <a:off x="3399" y="6806"/>
                  <a:ext cx="81" cy="92"/>
                  <a:chOff x="2496" y="6953"/>
                  <a:chExt cx="81" cy="92"/>
                </a:xfrm>
              </p:grpSpPr>
              <p:sp>
                <p:nvSpPr>
                  <p:cNvPr id="470" name="Freeform 410"/>
                  <p:cNvSpPr>
                    <a:spLocks/>
                  </p:cNvSpPr>
                  <p:nvPr/>
                </p:nvSpPr>
                <p:spPr bwMode="auto">
                  <a:xfrm>
                    <a:off x="2496" y="6953"/>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71" name="Oval 411" descr="Papier recyclé"/>
                  <p:cNvSpPr>
                    <a:spLocks noChangeAspect="1" noChangeArrowheads="1"/>
                  </p:cNvSpPr>
                  <p:nvPr/>
                </p:nvSpPr>
                <p:spPr bwMode="auto">
                  <a:xfrm flipH="1">
                    <a:off x="2519" y="699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06" name="Group 412"/>
                <p:cNvGrpSpPr>
                  <a:grpSpLocks/>
                </p:cNvGrpSpPr>
                <p:nvPr/>
              </p:nvGrpSpPr>
              <p:grpSpPr bwMode="auto">
                <a:xfrm rot="209443">
                  <a:off x="3456" y="6737"/>
                  <a:ext cx="81" cy="92"/>
                  <a:chOff x="2496" y="6953"/>
                  <a:chExt cx="81" cy="92"/>
                </a:xfrm>
              </p:grpSpPr>
              <p:sp>
                <p:nvSpPr>
                  <p:cNvPr id="468" name="Freeform 413"/>
                  <p:cNvSpPr>
                    <a:spLocks/>
                  </p:cNvSpPr>
                  <p:nvPr/>
                </p:nvSpPr>
                <p:spPr bwMode="auto">
                  <a:xfrm>
                    <a:off x="2496" y="6953"/>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69" name="Oval 414" descr="Papier recyclé"/>
                  <p:cNvSpPr>
                    <a:spLocks noChangeAspect="1" noChangeArrowheads="1"/>
                  </p:cNvSpPr>
                  <p:nvPr/>
                </p:nvSpPr>
                <p:spPr bwMode="auto">
                  <a:xfrm flipH="1">
                    <a:off x="2519" y="699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07" name="Group 415"/>
                <p:cNvGrpSpPr>
                  <a:grpSpLocks/>
                </p:cNvGrpSpPr>
                <p:nvPr/>
              </p:nvGrpSpPr>
              <p:grpSpPr bwMode="auto">
                <a:xfrm>
                  <a:off x="3516" y="6674"/>
                  <a:ext cx="81" cy="92"/>
                  <a:chOff x="3516" y="6674"/>
                  <a:chExt cx="81" cy="92"/>
                </a:xfrm>
              </p:grpSpPr>
              <p:sp>
                <p:nvSpPr>
                  <p:cNvPr id="466" name="Freeform 416"/>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67" name="Oval 417"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08" name="Group 418"/>
                <p:cNvGrpSpPr>
                  <a:grpSpLocks/>
                </p:cNvGrpSpPr>
                <p:nvPr/>
              </p:nvGrpSpPr>
              <p:grpSpPr bwMode="auto">
                <a:xfrm>
                  <a:off x="3578" y="6261"/>
                  <a:ext cx="139" cy="446"/>
                  <a:chOff x="3578" y="6261"/>
                  <a:chExt cx="139" cy="446"/>
                </a:xfrm>
              </p:grpSpPr>
              <p:sp>
                <p:nvSpPr>
                  <p:cNvPr id="464" name="Freeform 419"/>
                  <p:cNvSpPr>
                    <a:spLocks/>
                  </p:cNvSpPr>
                  <p:nvPr/>
                </p:nvSpPr>
                <p:spPr bwMode="auto">
                  <a:xfrm>
                    <a:off x="3578" y="6261"/>
                    <a:ext cx="139" cy="446"/>
                  </a:xfrm>
                  <a:custGeom>
                    <a:avLst/>
                    <a:gdLst>
                      <a:gd name="T0" fmla="*/ 1 w 139"/>
                      <a:gd name="T1" fmla="*/ 417 h 446"/>
                      <a:gd name="T2" fmla="*/ 31 w 139"/>
                      <a:gd name="T3" fmla="*/ 387 h 446"/>
                      <a:gd name="T4" fmla="*/ 40 w 139"/>
                      <a:gd name="T5" fmla="*/ 360 h 446"/>
                      <a:gd name="T6" fmla="*/ 16 w 139"/>
                      <a:gd name="T7" fmla="*/ 282 h 446"/>
                      <a:gd name="T8" fmla="*/ 4 w 139"/>
                      <a:gd name="T9" fmla="*/ 198 h 446"/>
                      <a:gd name="T10" fmla="*/ 7 w 139"/>
                      <a:gd name="T11" fmla="*/ 114 h 446"/>
                      <a:gd name="T12" fmla="*/ 25 w 139"/>
                      <a:gd name="T13" fmla="*/ 15 h 446"/>
                      <a:gd name="T14" fmla="*/ 43 w 139"/>
                      <a:gd name="T15" fmla="*/ 21 h 446"/>
                      <a:gd name="T16" fmla="*/ 34 w 139"/>
                      <a:gd name="T17" fmla="*/ 96 h 446"/>
                      <a:gd name="T18" fmla="*/ 28 w 139"/>
                      <a:gd name="T19" fmla="*/ 219 h 446"/>
                      <a:gd name="T20" fmla="*/ 40 w 139"/>
                      <a:gd name="T21" fmla="*/ 300 h 446"/>
                      <a:gd name="T22" fmla="*/ 76 w 139"/>
                      <a:gd name="T23" fmla="*/ 360 h 446"/>
                      <a:gd name="T24" fmla="*/ 103 w 139"/>
                      <a:gd name="T25" fmla="*/ 360 h 446"/>
                      <a:gd name="T26" fmla="*/ 127 w 139"/>
                      <a:gd name="T27" fmla="*/ 354 h 446"/>
                      <a:gd name="T28" fmla="*/ 133 w 139"/>
                      <a:gd name="T29" fmla="*/ 393 h 446"/>
                      <a:gd name="T30" fmla="*/ 91 w 139"/>
                      <a:gd name="T31" fmla="*/ 405 h 446"/>
                      <a:gd name="T32" fmla="*/ 49 w 139"/>
                      <a:gd name="T33" fmla="*/ 429 h 446"/>
                      <a:gd name="T34" fmla="*/ 25 w 139"/>
                      <a:gd name="T35" fmla="*/ 444 h 446"/>
                      <a:gd name="T36" fmla="*/ 1 w 139"/>
                      <a:gd name="T37" fmla="*/ 417 h 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446"/>
                      <a:gd name="T59" fmla="*/ 139 w 139"/>
                      <a:gd name="T60" fmla="*/ 446 h 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446">
                        <a:moveTo>
                          <a:pt x="1" y="417"/>
                        </a:moveTo>
                        <a:cubicBezTo>
                          <a:pt x="2" y="408"/>
                          <a:pt x="25" y="396"/>
                          <a:pt x="31" y="387"/>
                        </a:cubicBezTo>
                        <a:cubicBezTo>
                          <a:pt x="37" y="378"/>
                          <a:pt x="42" y="377"/>
                          <a:pt x="40" y="360"/>
                        </a:cubicBezTo>
                        <a:cubicBezTo>
                          <a:pt x="38" y="343"/>
                          <a:pt x="22" y="309"/>
                          <a:pt x="16" y="282"/>
                        </a:cubicBezTo>
                        <a:cubicBezTo>
                          <a:pt x="10" y="255"/>
                          <a:pt x="6" y="226"/>
                          <a:pt x="4" y="198"/>
                        </a:cubicBezTo>
                        <a:cubicBezTo>
                          <a:pt x="2" y="170"/>
                          <a:pt x="4" y="144"/>
                          <a:pt x="7" y="114"/>
                        </a:cubicBezTo>
                        <a:cubicBezTo>
                          <a:pt x="10" y="84"/>
                          <a:pt x="19" y="30"/>
                          <a:pt x="25" y="15"/>
                        </a:cubicBezTo>
                        <a:cubicBezTo>
                          <a:pt x="31" y="0"/>
                          <a:pt x="42" y="8"/>
                          <a:pt x="43" y="21"/>
                        </a:cubicBezTo>
                        <a:cubicBezTo>
                          <a:pt x="44" y="34"/>
                          <a:pt x="36" y="63"/>
                          <a:pt x="34" y="96"/>
                        </a:cubicBezTo>
                        <a:cubicBezTo>
                          <a:pt x="32" y="129"/>
                          <a:pt x="27" y="185"/>
                          <a:pt x="28" y="219"/>
                        </a:cubicBezTo>
                        <a:cubicBezTo>
                          <a:pt x="29" y="253"/>
                          <a:pt x="32" y="277"/>
                          <a:pt x="40" y="300"/>
                        </a:cubicBezTo>
                        <a:cubicBezTo>
                          <a:pt x="48" y="323"/>
                          <a:pt x="65" y="350"/>
                          <a:pt x="76" y="360"/>
                        </a:cubicBezTo>
                        <a:cubicBezTo>
                          <a:pt x="87" y="370"/>
                          <a:pt x="95" y="361"/>
                          <a:pt x="103" y="360"/>
                        </a:cubicBezTo>
                        <a:cubicBezTo>
                          <a:pt x="111" y="359"/>
                          <a:pt x="122" y="349"/>
                          <a:pt x="127" y="354"/>
                        </a:cubicBezTo>
                        <a:cubicBezTo>
                          <a:pt x="132" y="359"/>
                          <a:pt x="139" y="385"/>
                          <a:pt x="133" y="393"/>
                        </a:cubicBezTo>
                        <a:cubicBezTo>
                          <a:pt x="127" y="401"/>
                          <a:pt x="105" y="399"/>
                          <a:pt x="91" y="405"/>
                        </a:cubicBezTo>
                        <a:cubicBezTo>
                          <a:pt x="77" y="411"/>
                          <a:pt x="60" y="423"/>
                          <a:pt x="49" y="429"/>
                        </a:cubicBezTo>
                        <a:cubicBezTo>
                          <a:pt x="38" y="435"/>
                          <a:pt x="33" y="446"/>
                          <a:pt x="25" y="444"/>
                        </a:cubicBezTo>
                        <a:cubicBezTo>
                          <a:pt x="17" y="442"/>
                          <a:pt x="0" y="426"/>
                          <a:pt x="1" y="417"/>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465" name="Oval 420" descr="Papier recyclé"/>
                  <p:cNvSpPr>
                    <a:spLocks noChangeAspect="1" noChangeArrowheads="1"/>
                  </p:cNvSpPr>
                  <p:nvPr/>
                </p:nvSpPr>
                <p:spPr bwMode="auto">
                  <a:xfrm rot="400023" flipH="1">
                    <a:off x="3613" y="6648"/>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09" name="Group 421"/>
                <p:cNvGrpSpPr>
                  <a:grpSpLocks/>
                </p:cNvGrpSpPr>
                <p:nvPr/>
              </p:nvGrpSpPr>
              <p:grpSpPr bwMode="auto">
                <a:xfrm rot="1589946">
                  <a:off x="3717" y="6575"/>
                  <a:ext cx="81" cy="92"/>
                  <a:chOff x="3516" y="6674"/>
                  <a:chExt cx="81" cy="92"/>
                </a:xfrm>
              </p:grpSpPr>
              <p:sp>
                <p:nvSpPr>
                  <p:cNvPr id="462" name="Freeform 422"/>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63" name="Oval 423"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0" name="Group 424"/>
                <p:cNvGrpSpPr>
                  <a:grpSpLocks/>
                </p:cNvGrpSpPr>
                <p:nvPr/>
              </p:nvGrpSpPr>
              <p:grpSpPr bwMode="auto">
                <a:xfrm rot="1589946">
                  <a:off x="3801" y="6551"/>
                  <a:ext cx="81" cy="92"/>
                  <a:chOff x="3516" y="6674"/>
                  <a:chExt cx="81" cy="92"/>
                </a:xfrm>
              </p:grpSpPr>
              <p:sp>
                <p:nvSpPr>
                  <p:cNvPr id="460" name="Freeform 425"/>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61" name="Oval 426"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1" name="Group 427"/>
                <p:cNvGrpSpPr>
                  <a:grpSpLocks/>
                </p:cNvGrpSpPr>
                <p:nvPr/>
              </p:nvGrpSpPr>
              <p:grpSpPr bwMode="auto">
                <a:xfrm rot="1589946">
                  <a:off x="3885" y="6533"/>
                  <a:ext cx="81" cy="92"/>
                  <a:chOff x="3516" y="6674"/>
                  <a:chExt cx="81" cy="92"/>
                </a:xfrm>
              </p:grpSpPr>
              <p:sp>
                <p:nvSpPr>
                  <p:cNvPr id="458" name="Freeform 428"/>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59" name="Oval 429"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2" name="Group 430"/>
                <p:cNvGrpSpPr>
                  <a:grpSpLocks/>
                </p:cNvGrpSpPr>
                <p:nvPr/>
              </p:nvGrpSpPr>
              <p:grpSpPr bwMode="auto">
                <a:xfrm>
                  <a:off x="3962" y="6163"/>
                  <a:ext cx="163" cy="426"/>
                  <a:chOff x="3962" y="6163"/>
                  <a:chExt cx="163" cy="426"/>
                </a:xfrm>
              </p:grpSpPr>
              <p:sp>
                <p:nvSpPr>
                  <p:cNvPr id="456" name="Freeform 431"/>
                  <p:cNvSpPr>
                    <a:spLocks/>
                  </p:cNvSpPr>
                  <p:nvPr/>
                </p:nvSpPr>
                <p:spPr bwMode="auto">
                  <a:xfrm>
                    <a:off x="3962" y="6163"/>
                    <a:ext cx="163" cy="426"/>
                  </a:xfrm>
                  <a:custGeom>
                    <a:avLst/>
                    <a:gdLst>
                      <a:gd name="T0" fmla="*/ 3 w 163"/>
                      <a:gd name="T1" fmla="*/ 390 h 426"/>
                      <a:gd name="T2" fmla="*/ 41 w 163"/>
                      <a:gd name="T3" fmla="*/ 370 h 426"/>
                      <a:gd name="T4" fmla="*/ 57 w 163"/>
                      <a:gd name="T5" fmla="*/ 347 h 426"/>
                      <a:gd name="T6" fmla="*/ 58 w 163"/>
                      <a:gd name="T7" fmla="*/ 265 h 426"/>
                      <a:gd name="T8" fmla="*/ 71 w 163"/>
                      <a:gd name="T9" fmla="*/ 181 h 426"/>
                      <a:gd name="T10" fmla="*/ 98 w 163"/>
                      <a:gd name="T11" fmla="*/ 102 h 426"/>
                      <a:gd name="T12" fmla="*/ 145 w 163"/>
                      <a:gd name="T13" fmla="*/ 12 h 426"/>
                      <a:gd name="T14" fmla="*/ 160 w 163"/>
                      <a:gd name="T15" fmla="*/ 24 h 426"/>
                      <a:gd name="T16" fmla="*/ 130 w 163"/>
                      <a:gd name="T17" fmla="*/ 93 h 426"/>
                      <a:gd name="T18" fmla="*/ 88 w 163"/>
                      <a:gd name="T19" fmla="*/ 208 h 426"/>
                      <a:gd name="T20" fmla="*/ 75 w 163"/>
                      <a:gd name="T21" fmla="*/ 289 h 426"/>
                      <a:gd name="T22" fmla="*/ 92 w 163"/>
                      <a:gd name="T23" fmla="*/ 357 h 426"/>
                      <a:gd name="T24" fmla="*/ 118 w 163"/>
                      <a:gd name="T25" fmla="*/ 365 h 426"/>
                      <a:gd name="T26" fmla="*/ 142 w 163"/>
                      <a:gd name="T27" fmla="*/ 366 h 426"/>
                      <a:gd name="T28" fmla="*/ 137 w 163"/>
                      <a:gd name="T29" fmla="*/ 406 h 426"/>
                      <a:gd name="T30" fmla="*/ 76 w 163"/>
                      <a:gd name="T31" fmla="*/ 416 h 426"/>
                      <a:gd name="T32" fmla="*/ 18 w 163"/>
                      <a:gd name="T33" fmla="*/ 422 h 426"/>
                      <a:gd name="T34" fmla="*/ 3 w 163"/>
                      <a:gd name="T35" fmla="*/ 390 h 4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426"/>
                      <a:gd name="T56" fmla="*/ 163 w 163"/>
                      <a:gd name="T57" fmla="*/ 426 h 4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426">
                        <a:moveTo>
                          <a:pt x="3" y="390"/>
                        </a:moveTo>
                        <a:cubicBezTo>
                          <a:pt x="7" y="381"/>
                          <a:pt x="32" y="377"/>
                          <a:pt x="41" y="370"/>
                        </a:cubicBezTo>
                        <a:cubicBezTo>
                          <a:pt x="49" y="363"/>
                          <a:pt x="54" y="363"/>
                          <a:pt x="57" y="347"/>
                        </a:cubicBezTo>
                        <a:cubicBezTo>
                          <a:pt x="61" y="330"/>
                          <a:pt x="55" y="293"/>
                          <a:pt x="58" y="265"/>
                        </a:cubicBezTo>
                        <a:cubicBezTo>
                          <a:pt x="60" y="237"/>
                          <a:pt x="64" y="208"/>
                          <a:pt x="71" y="181"/>
                        </a:cubicBezTo>
                        <a:cubicBezTo>
                          <a:pt x="77" y="154"/>
                          <a:pt x="87" y="130"/>
                          <a:pt x="98" y="102"/>
                        </a:cubicBezTo>
                        <a:cubicBezTo>
                          <a:pt x="110" y="74"/>
                          <a:pt x="135" y="25"/>
                          <a:pt x="145" y="12"/>
                        </a:cubicBezTo>
                        <a:cubicBezTo>
                          <a:pt x="155" y="0"/>
                          <a:pt x="163" y="11"/>
                          <a:pt x="160" y="24"/>
                        </a:cubicBezTo>
                        <a:cubicBezTo>
                          <a:pt x="157" y="36"/>
                          <a:pt x="141" y="62"/>
                          <a:pt x="130" y="93"/>
                        </a:cubicBezTo>
                        <a:cubicBezTo>
                          <a:pt x="118" y="123"/>
                          <a:pt x="97" y="176"/>
                          <a:pt x="88" y="208"/>
                        </a:cubicBezTo>
                        <a:cubicBezTo>
                          <a:pt x="78" y="241"/>
                          <a:pt x="74" y="265"/>
                          <a:pt x="75" y="289"/>
                        </a:cubicBezTo>
                        <a:cubicBezTo>
                          <a:pt x="76" y="314"/>
                          <a:pt x="84" y="344"/>
                          <a:pt x="92" y="357"/>
                        </a:cubicBezTo>
                        <a:cubicBezTo>
                          <a:pt x="99" y="370"/>
                          <a:pt x="110" y="364"/>
                          <a:pt x="118" y="365"/>
                        </a:cubicBezTo>
                        <a:cubicBezTo>
                          <a:pt x="126" y="367"/>
                          <a:pt x="139" y="360"/>
                          <a:pt x="142" y="366"/>
                        </a:cubicBezTo>
                        <a:cubicBezTo>
                          <a:pt x="146" y="373"/>
                          <a:pt x="148" y="398"/>
                          <a:pt x="137" y="406"/>
                        </a:cubicBezTo>
                        <a:cubicBezTo>
                          <a:pt x="126" y="414"/>
                          <a:pt x="96" y="413"/>
                          <a:pt x="76" y="416"/>
                        </a:cubicBezTo>
                        <a:cubicBezTo>
                          <a:pt x="56" y="419"/>
                          <a:pt x="30" y="426"/>
                          <a:pt x="18" y="422"/>
                        </a:cubicBezTo>
                        <a:cubicBezTo>
                          <a:pt x="6" y="418"/>
                          <a:pt x="0" y="398"/>
                          <a:pt x="3" y="39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457" name="Oval 432" descr="Papier recyclé"/>
                  <p:cNvSpPr>
                    <a:spLocks noChangeAspect="1" noChangeArrowheads="1"/>
                  </p:cNvSpPr>
                  <p:nvPr/>
                </p:nvSpPr>
                <p:spPr bwMode="auto">
                  <a:xfrm rot="1429171" flipH="1">
                    <a:off x="4060" y="6543"/>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3" name="Group 433"/>
                <p:cNvGrpSpPr>
                  <a:grpSpLocks/>
                </p:cNvGrpSpPr>
                <p:nvPr/>
              </p:nvGrpSpPr>
              <p:grpSpPr bwMode="auto">
                <a:xfrm rot="20835731" flipV="1">
                  <a:off x="4085" y="6700"/>
                  <a:ext cx="163" cy="426"/>
                  <a:chOff x="3962" y="6163"/>
                  <a:chExt cx="163" cy="426"/>
                </a:xfrm>
              </p:grpSpPr>
              <p:sp>
                <p:nvSpPr>
                  <p:cNvPr id="454" name="Freeform 434"/>
                  <p:cNvSpPr>
                    <a:spLocks/>
                  </p:cNvSpPr>
                  <p:nvPr/>
                </p:nvSpPr>
                <p:spPr bwMode="auto">
                  <a:xfrm>
                    <a:off x="3962" y="6163"/>
                    <a:ext cx="163" cy="426"/>
                  </a:xfrm>
                  <a:custGeom>
                    <a:avLst/>
                    <a:gdLst>
                      <a:gd name="T0" fmla="*/ 3 w 163"/>
                      <a:gd name="T1" fmla="*/ 390 h 426"/>
                      <a:gd name="T2" fmla="*/ 41 w 163"/>
                      <a:gd name="T3" fmla="*/ 370 h 426"/>
                      <a:gd name="T4" fmla="*/ 57 w 163"/>
                      <a:gd name="T5" fmla="*/ 347 h 426"/>
                      <a:gd name="T6" fmla="*/ 58 w 163"/>
                      <a:gd name="T7" fmla="*/ 265 h 426"/>
                      <a:gd name="T8" fmla="*/ 71 w 163"/>
                      <a:gd name="T9" fmla="*/ 181 h 426"/>
                      <a:gd name="T10" fmla="*/ 98 w 163"/>
                      <a:gd name="T11" fmla="*/ 102 h 426"/>
                      <a:gd name="T12" fmla="*/ 145 w 163"/>
                      <a:gd name="T13" fmla="*/ 12 h 426"/>
                      <a:gd name="T14" fmla="*/ 160 w 163"/>
                      <a:gd name="T15" fmla="*/ 24 h 426"/>
                      <a:gd name="T16" fmla="*/ 130 w 163"/>
                      <a:gd name="T17" fmla="*/ 93 h 426"/>
                      <a:gd name="T18" fmla="*/ 88 w 163"/>
                      <a:gd name="T19" fmla="*/ 208 h 426"/>
                      <a:gd name="T20" fmla="*/ 75 w 163"/>
                      <a:gd name="T21" fmla="*/ 289 h 426"/>
                      <a:gd name="T22" fmla="*/ 92 w 163"/>
                      <a:gd name="T23" fmla="*/ 357 h 426"/>
                      <a:gd name="T24" fmla="*/ 118 w 163"/>
                      <a:gd name="T25" fmla="*/ 365 h 426"/>
                      <a:gd name="T26" fmla="*/ 142 w 163"/>
                      <a:gd name="T27" fmla="*/ 366 h 426"/>
                      <a:gd name="T28" fmla="*/ 137 w 163"/>
                      <a:gd name="T29" fmla="*/ 406 h 426"/>
                      <a:gd name="T30" fmla="*/ 76 w 163"/>
                      <a:gd name="T31" fmla="*/ 416 h 426"/>
                      <a:gd name="T32" fmla="*/ 18 w 163"/>
                      <a:gd name="T33" fmla="*/ 422 h 426"/>
                      <a:gd name="T34" fmla="*/ 3 w 163"/>
                      <a:gd name="T35" fmla="*/ 390 h 4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426"/>
                      <a:gd name="T56" fmla="*/ 163 w 163"/>
                      <a:gd name="T57" fmla="*/ 426 h 4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426">
                        <a:moveTo>
                          <a:pt x="3" y="390"/>
                        </a:moveTo>
                        <a:cubicBezTo>
                          <a:pt x="7" y="381"/>
                          <a:pt x="32" y="377"/>
                          <a:pt x="41" y="370"/>
                        </a:cubicBezTo>
                        <a:cubicBezTo>
                          <a:pt x="49" y="363"/>
                          <a:pt x="54" y="363"/>
                          <a:pt x="57" y="347"/>
                        </a:cubicBezTo>
                        <a:cubicBezTo>
                          <a:pt x="61" y="330"/>
                          <a:pt x="55" y="293"/>
                          <a:pt x="58" y="265"/>
                        </a:cubicBezTo>
                        <a:cubicBezTo>
                          <a:pt x="60" y="237"/>
                          <a:pt x="64" y="208"/>
                          <a:pt x="71" y="181"/>
                        </a:cubicBezTo>
                        <a:cubicBezTo>
                          <a:pt x="77" y="154"/>
                          <a:pt x="87" y="130"/>
                          <a:pt x="98" y="102"/>
                        </a:cubicBezTo>
                        <a:cubicBezTo>
                          <a:pt x="110" y="74"/>
                          <a:pt x="135" y="25"/>
                          <a:pt x="145" y="12"/>
                        </a:cubicBezTo>
                        <a:cubicBezTo>
                          <a:pt x="155" y="0"/>
                          <a:pt x="163" y="11"/>
                          <a:pt x="160" y="24"/>
                        </a:cubicBezTo>
                        <a:cubicBezTo>
                          <a:pt x="157" y="36"/>
                          <a:pt x="141" y="62"/>
                          <a:pt x="130" y="93"/>
                        </a:cubicBezTo>
                        <a:cubicBezTo>
                          <a:pt x="118" y="123"/>
                          <a:pt x="97" y="176"/>
                          <a:pt x="88" y="208"/>
                        </a:cubicBezTo>
                        <a:cubicBezTo>
                          <a:pt x="78" y="241"/>
                          <a:pt x="74" y="265"/>
                          <a:pt x="75" y="289"/>
                        </a:cubicBezTo>
                        <a:cubicBezTo>
                          <a:pt x="76" y="314"/>
                          <a:pt x="84" y="344"/>
                          <a:pt x="92" y="357"/>
                        </a:cubicBezTo>
                        <a:cubicBezTo>
                          <a:pt x="99" y="370"/>
                          <a:pt x="110" y="364"/>
                          <a:pt x="118" y="365"/>
                        </a:cubicBezTo>
                        <a:cubicBezTo>
                          <a:pt x="126" y="367"/>
                          <a:pt x="139" y="360"/>
                          <a:pt x="142" y="366"/>
                        </a:cubicBezTo>
                        <a:cubicBezTo>
                          <a:pt x="146" y="373"/>
                          <a:pt x="148" y="398"/>
                          <a:pt x="137" y="406"/>
                        </a:cubicBezTo>
                        <a:cubicBezTo>
                          <a:pt x="126" y="414"/>
                          <a:pt x="96" y="413"/>
                          <a:pt x="76" y="416"/>
                        </a:cubicBezTo>
                        <a:cubicBezTo>
                          <a:pt x="56" y="419"/>
                          <a:pt x="30" y="426"/>
                          <a:pt x="18" y="422"/>
                        </a:cubicBezTo>
                        <a:cubicBezTo>
                          <a:pt x="6" y="418"/>
                          <a:pt x="0" y="398"/>
                          <a:pt x="3" y="39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455" name="Oval 435" descr="Papier recyclé"/>
                  <p:cNvSpPr>
                    <a:spLocks noChangeAspect="1" noChangeArrowheads="1"/>
                  </p:cNvSpPr>
                  <p:nvPr/>
                </p:nvSpPr>
                <p:spPr bwMode="auto">
                  <a:xfrm rot="1429171" flipH="1">
                    <a:off x="4060" y="6543"/>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4" name="Group 436"/>
                <p:cNvGrpSpPr>
                  <a:grpSpLocks/>
                </p:cNvGrpSpPr>
                <p:nvPr/>
              </p:nvGrpSpPr>
              <p:grpSpPr bwMode="auto">
                <a:xfrm rot="-1908789" flipH="1" flipV="1">
                  <a:off x="3755" y="6796"/>
                  <a:ext cx="163" cy="426"/>
                  <a:chOff x="3962" y="6163"/>
                  <a:chExt cx="163" cy="426"/>
                </a:xfrm>
              </p:grpSpPr>
              <p:sp>
                <p:nvSpPr>
                  <p:cNvPr id="452" name="Freeform 437"/>
                  <p:cNvSpPr>
                    <a:spLocks/>
                  </p:cNvSpPr>
                  <p:nvPr/>
                </p:nvSpPr>
                <p:spPr bwMode="auto">
                  <a:xfrm>
                    <a:off x="3962" y="6163"/>
                    <a:ext cx="163" cy="426"/>
                  </a:xfrm>
                  <a:custGeom>
                    <a:avLst/>
                    <a:gdLst>
                      <a:gd name="T0" fmla="*/ 3 w 163"/>
                      <a:gd name="T1" fmla="*/ 390 h 426"/>
                      <a:gd name="T2" fmla="*/ 41 w 163"/>
                      <a:gd name="T3" fmla="*/ 370 h 426"/>
                      <a:gd name="T4" fmla="*/ 57 w 163"/>
                      <a:gd name="T5" fmla="*/ 347 h 426"/>
                      <a:gd name="T6" fmla="*/ 58 w 163"/>
                      <a:gd name="T7" fmla="*/ 265 h 426"/>
                      <a:gd name="T8" fmla="*/ 71 w 163"/>
                      <a:gd name="T9" fmla="*/ 181 h 426"/>
                      <a:gd name="T10" fmla="*/ 98 w 163"/>
                      <a:gd name="T11" fmla="*/ 102 h 426"/>
                      <a:gd name="T12" fmla="*/ 145 w 163"/>
                      <a:gd name="T13" fmla="*/ 12 h 426"/>
                      <a:gd name="T14" fmla="*/ 160 w 163"/>
                      <a:gd name="T15" fmla="*/ 24 h 426"/>
                      <a:gd name="T16" fmla="*/ 130 w 163"/>
                      <a:gd name="T17" fmla="*/ 93 h 426"/>
                      <a:gd name="T18" fmla="*/ 88 w 163"/>
                      <a:gd name="T19" fmla="*/ 208 h 426"/>
                      <a:gd name="T20" fmla="*/ 75 w 163"/>
                      <a:gd name="T21" fmla="*/ 289 h 426"/>
                      <a:gd name="T22" fmla="*/ 92 w 163"/>
                      <a:gd name="T23" fmla="*/ 357 h 426"/>
                      <a:gd name="T24" fmla="*/ 118 w 163"/>
                      <a:gd name="T25" fmla="*/ 365 h 426"/>
                      <a:gd name="T26" fmla="*/ 142 w 163"/>
                      <a:gd name="T27" fmla="*/ 366 h 426"/>
                      <a:gd name="T28" fmla="*/ 137 w 163"/>
                      <a:gd name="T29" fmla="*/ 406 h 426"/>
                      <a:gd name="T30" fmla="*/ 76 w 163"/>
                      <a:gd name="T31" fmla="*/ 416 h 426"/>
                      <a:gd name="T32" fmla="*/ 18 w 163"/>
                      <a:gd name="T33" fmla="*/ 422 h 426"/>
                      <a:gd name="T34" fmla="*/ 3 w 163"/>
                      <a:gd name="T35" fmla="*/ 390 h 4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426"/>
                      <a:gd name="T56" fmla="*/ 163 w 163"/>
                      <a:gd name="T57" fmla="*/ 426 h 4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426">
                        <a:moveTo>
                          <a:pt x="3" y="390"/>
                        </a:moveTo>
                        <a:cubicBezTo>
                          <a:pt x="7" y="381"/>
                          <a:pt x="32" y="377"/>
                          <a:pt x="41" y="370"/>
                        </a:cubicBezTo>
                        <a:cubicBezTo>
                          <a:pt x="49" y="363"/>
                          <a:pt x="54" y="363"/>
                          <a:pt x="57" y="347"/>
                        </a:cubicBezTo>
                        <a:cubicBezTo>
                          <a:pt x="61" y="330"/>
                          <a:pt x="55" y="293"/>
                          <a:pt x="58" y="265"/>
                        </a:cubicBezTo>
                        <a:cubicBezTo>
                          <a:pt x="60" y="237"/>
                          <a:pt x="64" y="208"/>
                          <a:pt x="71" y="181"/>
                        </a:cubicBezTo>
                        <a:cubicBezTo>
                          <a:pt x="77" y="154"/>
                          <a:pt x="87" y="130"/>
                          <a:pt x="98" y="102"/>
                        </a:cubicBezTo>
                        <a:cubicBezTo>
                          <a:pt x="110" y="74"/>
                          <a:pt x="135" y="25"/>
                          <a:pt x="145" y="12"/>
                        </a:cubicBezTo>
                        <a:cubicBezTo>
                          <a:pt x="155" y="0"/>
                          <a:pt x="163" y="11"/>
                          <a:pt x="160" y="24"/>
                        </a:cubicBezTo>
                        <a:cubicBezTo>
                          <a:pt x="157" y="36"/>
                          <a:pt x="141" y="62"/>
                          <a:pt x="130" y="93"/>
                        </a:cubicBezTo>
                        <a:cubicBezTo>
                          <a:pt x="118" y="123"/>
                          <a:pt x="97" y="176"/>
                          <a:pt x="88" y="208"/>
                        </a:cubicBezTo>
                        <a:cubicBezTo>
                          <a:pt x="78" y="241"/>
                          <a:pt x="74" y="265"/>
                          <a:pt x="75" y="289"/>
                        </a:cubicBezTo>
                        <a:cubicBezTo>
                          <a:pt x="76" y="314"/>
                          <a:pt x="84" y="344"/>
                          <a:pt x="92" y="357"/>
                        </a:cubicBezTo>
                        <a:cubicBezTo>
                          <a:pt x="99" y="370"/>
                          <a:pt x="110" y="364"/>
                          <a:pt x="118" y="365"/>
                        </a:cubicBezTo>
                        <a:cubicBezTo>
                          <a:pt x="126" y="367"/>
                          <a:pt x="139" y="360"/>
                          <a:pt x="142" y="366"/>
                        </a:cubicBezTo>
                        <a:cubicBezTo>
                          <a:pt x="146" y="373"/>
                          <a:pt x="148" y="398"/>
                          <a:pt x="137" y="406"/>
                        </a:cubicBezTo>
                        <a:cubicBezTo>
                          <a:pt x="126" y="414"/>
                          <a:pt x="96" y="413"/>
                          <a:pt x="76" y="416"/>
                        </a:cubicBezTo>
                        <a:cubicBezTo>
                          <a:pt x="56" y="419"/>
                          <a:pt x="30" y="426"/>
                          <a:pt x="18" y="422"/>
                        </a:cubicBezTo>
                        <a:cubicBezTo>
                          <a:pt x="6" y="418"/>
                          <a:pt x="0" y="398"/>
                          <a:pt x="3" y="390"/>
                        </a:cubicBezTo>
                        <a:close/>
                      </a:path>
                    </a:pathLst>
                  </a:custGeom>
                  <a:solidFill>
                    <a:srgbClr val="FFFFFF"/>
                  </a:solidFill>
                  <a:ln w="0" cap="flat" cmpd="sng">
                    <a:solidFill>
                      <a:srgbClr val="000000"/>
                    </a:solidFill>
                    <a:prstDash val="solid"/>
                    <a:round/>
                    <a:headEnd type="none" w="med" len="med"/>
                    <a:tailEnd type="none" w="med" len="med"/>
                  </a:ln>
                </p:spPr>
                <p:txBody>
                  <a:bodyPr/>
                  <a:lstStyle/>
                  <a:p>
                    <a:endParaRPr lang="fr-FR"/>
                  </a:p>
                </p:txBody>
              </p:sp>
              <p:sp>
                <p:nvSpPr>
                  <p:cNvPr id="453" name="Oval 438" descr="Papier recyclé"/>
                  <p:cNvSpPr>
                    <a:spLocks noChangeAspect="1" noChangeArrowheads="1"/>
                  </p:cNvSpPr>
                  <p:nvPr/>
                </p:nvSpPr>
                <p:spPr bwMode="auto">
                  <a:xfrm rot="1429171" flipH="1">
                    <a:off x="4060" y="6543"/>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5" name="Group 439"/>
                <p:cNvGrpSpPr>
                  <a:grpSpLocks/>
                </p:cNvGrpSpPr>
                <p:nvPr/>
              </p:nvGrpSpPr>
              <p:grpSpPr bwMode="auto">
                <a:xfrm rot="1589946">
                  <a:off x="4110" y="6494"/>
                  <a:ext cx="81" cy="92"/>
                  <a:chOff x="3516" y="6674"/>
                  <a:chExt cx="81" cy="92"/>
                </a:xfrm>
              </p:grpSpPr>
              <p:sp>
                <p:nvSpPr>
                  <p:cNvPr id="450" name="Freeform 440"/>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51" name="Oval 441"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6" name="Group 442"/>
                <p:cNvGrpSpPr>
                  <a:grpSpLocks/>
                </p:cNvGrpSpPr>
                <p:nvPr/>
              </p:nvGrpSpPr>
              <p:grpSpPr bwMode="auto">
                <a:xfrm rot="1589946">
                  <a:off x="4194" y="6470"/>
                  <a:ext cx="81" cy="92"/>
                  <a:chOff x="3516" y="6674"/>
                  <a:chExt cx="81" cy="92"/>
                </a:xfrm>
              </p:grpSpPr>
              <p:sp>
                <p:nvSpPr>
                  <p:cNvPr id="448" name="Freeform 443"/>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49" name="Oval 444"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7" name="Group 445"/>
                <p:cNvGrpSpPr>
                  <a:grpSpLocks/>
                </p:cNvGrpSpPr>
                <p:nvPr/>
              </p:nvGrpSpPr>
              <p:grpSpPr bwMode="auto">
                <a:xfrm rot="1292461">
                  <a:off x="4278" y="6443"/>
                  <a:ext cx="81" cy="92"/>
                  <a:chOff x="3516" y="6674"/>
                  <a:chExt cx="81" cy="92"/>
                </a:xfrm>
              </p:grpSpPr>
              <p:sp>
                <p:nvSpPr>
                  <p:cNvPr id="446" name="Freeform 446"/>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47" name="Oval 447"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8" name="Group 448"/>
                <p:cNvGrpSpPr>
                  <a:grpSpLocks/>
                </p:cNvGrpSpPr>
                <p:nvPr/>
              </p:nvGrpSpPr>
              <p:grpSpPr bwMode="auto">
                <a:xfrm rot="1367183">
                  <a:off x="3489" y="6980"/>
                  <a:ext cx="81" cy="92"/>
                  <a:chOff x="3516" y="6674"/>
                  <a:chExt cx="81" cy="92"/>
                </a:xfrm>
              </p:grpSpPr>
              <p:sp>
                <p:nvSpPr>
                  <p:cNvPr id="444" name="Freeform 449"/>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45" name="Oval 450"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19" name="Group 451"/>
                <p:cNvGrpSpPr>
                  <a:grpSpLocks/>
                </p:cNvGrpSpPr>
                <p:nvPr/>
              </p:nvGrpSpPr>
              <p:grpSpPr bwMode="auto">
                <a:xfrm rot="312422">
                  <a:off x="3564" y="6938"/>
                  <a:ext cx="81" cy="92"/>
                  <a:chOff x="3516" y="6674"/>
                  <a:chExt cx="81" cy="92"/>
                </a:xfrm>
              </p:grpSpPr>
              <p:sp>
                <p:nvSpPr>
                  <p:cNvPr id="442" name="Freeform 452"/>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43" name="Oval 453"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20" name="Group 454"/>
                <p:cNvGrpSpPr>
                  <a:grpSpLocks/>
                </p:cNvGrpSpPr>
                <p:nvPr/>
              </p:nvGrpSpPr>
              <p:grpSpPr bwMode="auto">
                <a:xfrm rot="-223463">
                  <a:off x="3630" y="6878"/>
                  <a:ext cx="81" cy="92"/>
                  <a:chOff x="3516" y="6674"/>
                  <a:chExt cx="81" cy="92"/>
                </a:xfrm>
              </p:grpSpPr>
              <p:sp>
                <p:nvSpPr>
                  <p:cNvPr id="440" name="Freeform 455"/>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41" name="Oval 456"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21" name="Group 457"/>
                <p:cNvGrpSpPr>
                  <a:grpSpLocks/>
                </p:cNvGrpSpPr>
                <p:nvPr/>
              </p:nvGrpSpPr>
              <p:grpSpPr bwMode="auto">
                <a:xfrm rot="1356290">
                  <a:off x="3801" y="6746"/>
                  <a:ext cx="81" cy="92"/>
                  <a:chOff x="3516" y="6674"/>
                  <a:chExt cx="81" cy="92"/>
                </a:xfrm>
              </p:grpSpPr>
              <p:sp>
                <p:nvSpPr>
                  <p:cNvPr id="438" name="Freeform 458"/>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39" name="Oval 459"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22" name="Group 460"/>
                <p:cNvGrpSpPr>
                  <a:grpSpLocks/>
                </p:cNvGrpSpPr>
                <p:nvPr/>
              </p:nvGrpSpPr>
              <p:grpSpPr bwMode="auto">
                <a:xfrm rot="1729617">
                  <a:off x="3885" y="6722"/>
                  <a:ext cx="81" cy="92"/>
                  <a:chOff x="3516" y="6674"/>
                  <a:chExt cx="81" cy="92"/>
                </a:xfrm>
              </p:grpSpPr>
              <p:sp>
                <p:nvSpPr>
                  <p:cNvPr id="436" name="Freeform 461"/>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37" name="Oval 462"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23" name="Group 463"/>
                <p:cNvGrpSpPr>
                  <a:grpSpLocks/>
                </p:cNvGrpSpPr>
                <p:nvPr/>
              </p:nvGrpSpPr>
              <p:grpSpPr bwMode="auto">
                <a:xfrm rot="1953712">
                  <a:off x="3972" y="6704"/>
                  <a:ext cx="81" cy="92"/>
                  <a:chOff x="3516" y="6674"/>
                  <a:chExt cx="81" cy="92"/>
                </a:xfrm>
              </p:grpSpPr>
              <p:sp>
                <p:nvSpPr>
                  <p:cNvPr id="434" name="Freeform 464"/>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35" name="Oval 465"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24" name="Group 466"/>
                <p:cNvGrpSpPr>
                  <a:grpSpLocks/>
                </p:cNvGrpSpPr>
                <p:nvPr/>
              </p:nvGrpSpPr>
              <p:grpSpPr bwMode="auto">
                <a:xfrm rot="2177806">
                  <a:off x="4194" y="6683"/>
                  <a:ext cx="81" cy="92"/>
                  <a:chOff x="3516" y="6674"/>
                  <a:chExt cx="81" cy="92"/>
                </a:xfrm>
              </p:grpSpPr>
              <p:sp>
                <p:nvSpPr>
                  <p:cNvPr id="432" name="Freeform 467"/>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33" name="Oval 468"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25" name="Group 469"/>
                <p:cNvGrpSpPr>
                  <a:grpSpLocks/>
                </p:cNvGrpSpPr>
                <p:nvPr/>
              </p:nvGrpSpPr>
              <p:grpSpPr bwMode="auto">
                <a:xfrm rot="1584923">
                  <a:off x="4281" y="6668"/>
                  <a:ext cx="81" cy="92"/>
                  <a:chOff x="3516" y="6674"/>
                  <a:chExt cx="81" cy="92"/>
                </a:xfrm>
              </p:grpSpPr>
              <p:sp>
                <p:nvSpPr>
                  <p:cNvPr id="430" name="Freeform 470"/>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31" name="Oval 471"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grpSp>
              <p:nvGrpSpPr>
                <p:cNvPr id="426" name="Group 472"/>
                <p:cNvGrpSpPr>
                  <a:grpSpLocks/>
                </p:cNvGrpSpPr>
                <p:nvPr/>
              </p:nvGrpSpPr>
              <p:grpSpPr bwMode="auto">
                <a:xfrm rot="1435761">
                  <a:off x="4365" y="6641"/>
                  <a:ext cx="81" cy="92"/>
                  <a:chOff x="3516" y="6674"/>
                  <a:chExt cx="81" cy="92"/>
                </a:xfrm>
              </p:grpSpPr>
              <p:sp>
                <p:nvSpPr>
                  <p:cNvPr id="428" name="Freeform 473"/>
                  <p:cNvSpPr>
                    <a:spLocks/>
                  </p:cNvSpPr>
                  <p:nvPr/>
                </p:nvSpPr>
                <p:spPr bwMode="auto">
                  <a:xfrm rot="400023">
                    <a:off x="3516" y="6674"/>
                    <a:ext cx="81" cy="92"/>
                  </a:xfrm>
                  <a:custGeom>
                    <a:avLst/>
                    <a:gdLst>
                      <a:gd name="T0" fmla="*/ 0 w 81"/>
                      <a:gd name="T1" fmla="*/ 67 h 92"/>
                      <a:gd name="T2" fmla="*/ 24 w 81"/>
                      <a:gd name="T3" fmla="*/ 37 h 92"/>
                      <a:gd name="T4" fmla="*/ 52 w 81"/>
                      <a:gd name="T5" fmla="*/ 3 h 92"/>
                      <a:gd name="T6" fmla="*/ 67 w 81"/>
                      <a:gd name="T7" fmla="*/ 17 h 92"/>
                      <a:gd name="T8" fmla="*/ 78 w 81"/>
                      <a:gd name="T9" fmla="*/ 31 h 92"/>
                      <a:gd name="T10" fmla="*/ 51 w 81"/>
                      <a:gd name="T11" fmla="*/ 61 h 92"/>
                      <a:gd name="T12" fmla="*/ 24 w 81"/>
                      <a:gd name="T13" fmla="*/ 91 h 92"/>
                      <a:gd name="T14" fmla="*/ 0 w 81"/>
                      <a:gd name="T15" fmla="*/ 67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67"/>
                        </a:moveTo>
                        <a:cubicBezTo>
                          <a:pt x="0" y="60"/>
                          <a:pt x="15" y="48"/>
                          <a:pt x="24" y="37"/>
                        </a:cubicBezTo>
                        <a:cubicBezTo>
                          <a:pt x="33" y="26"/>
                          <a:pt x="45" y="6"/>
                          <a:pt x="52" y="3"/>
                        </a:cubicBezTo>
                        <a:cubicBezTo>
                          <a:pt x="59" y="0"/>
                          <a:pt x="63" y="12"/>
                          <a:pt x="67" y="17"/>
                        </a:cubicBezTo>
                        <a:cubicBezTo>
                          <a:pt x="71" y="22"/>
                          <a:pt x="81" y="24"/>
                          <a:pt x="78" y="31"/>
                        </a:cubicBezTo>
                        <a:cubicBezTo>
                          <a:pt x="75" y="38"/>
                          <a:pt x="60" y="51"/>
                          <a:pt x="51" y="61"/>
                        </a:cubicBezTo>
                        <a:cubicBezTo>
                          <a:pt x="42" y="71"/>
                          <a:pt x="32" y="90"/>
                          <a:pt x="24" y="91"/>
                        </a:cubicBezTo>
                        <a:cubicBezTo>
                          <a:pt x="16" y="92"/>
                          <a:pt x="5" y="72"/>
                          <a:pt x="0" y="67"/>
                        </a:cubicBezTo>
                        <a:close/>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sp>
                <p:nvSpPr>
                  <p:cNvPr id="429" name="Oval 474" descr="Papier recyclé"/>
                  <p:cNvSpPr>
                    <a:spLocks noChangeAspect="1" noChangeArrowheads="1"/>
                  </p:cNvSpPr>
                  <p:nvPr/>
                </p:nvSpPr>
                <p:spPr bwMode="auto">
                  <a:xfrm rot="400023" flipH="1">
                    <a:off x="3538" y="6714"/>
                    <a:ext cx="23" cy="20"/>
                  </a:xfrm>
                  <a:prstGeom prst="ellipse">
                    <a:avLst/>
                  </a:prstGeom>
                  <a:blipFill dpi="0" rotWithShape="1">
                    <a:blip r:embed="rId2"/>
                    <a:srcRect/>
                    <a:tile tx="0" ty="0" sx="100000" sy="100000" flip="none" algn="tl"/>
                  </a:blipFill>
                  <a:ln w="0" algn="ctr">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sp>
              <p:nvSpPr>
                <p:cNvPr id="427" name="Freeform 475"/>
                <p:cNvSpPr>
                  <a:spLocks/>
                </p:cNvSpPr>
                <p:nvPr/>
              </p:nvSpPr>
              <p:spPr bwMode="auto">
                <a:xfrm>
                  <a:off x="4351" y="6450"/>
                  <a:ext cx="41" cy="59"/>
                </a:xfrm>
                <a:custGeom>
                  <a:avLst/>
                  <a:gdLst>
                    <a:gd name="T0" fmla="*/ 41 w 41"/>
                    <a:gd name="T1" fmla="*/ 39 h 59"/>
                    <a:gd name="T2" fmla="*/ 14 w 41"/>
                    <a:gd name="T3" fmla="*/ 54 h 59"/>
                    <a:gd name="T4" fmla="*/ 2 w 41"/>
                    <a:gd name="T5" fmla="*/ 8 h 59"/>
                    <a:gd name="T6" fmla="*/ 26 w 41"/>
                    <a:gd name="T7" fmla="*/ 3 h 59"/>
                    <a:gd name="T8" fmla="*/ 0 60000 65536"/>
                    <a:gd name="T9" fmla="*/ 0 60000 65536"/>
                    <a:gd name="T10" fmla="*/ 0 60000 65536"/>
                    <a:gd name="T11" fmla="*/ 0 60000 65536"/>
                    <a:gd name="T12" fmla="*/ 0 w 41"/>
                    <a:gd name="T13" fmla="*/ 0 h 59"/>
                    <a:gd name="T14" fmla="*/ 41 w 41"/>
                    <a:gd name="T15" fmla="*/ 59 h 59"/>
                  </a:gdLst>
                  <a:ahLst/>
                  <a:cxnLst>
                    <a:cxn ang="T8">
                      <a:pos x="T0" y="T1"/>
                    </a:cxn>
                    <a:cxn ang="T9">
                      <a:pos x="T2" y="T3"/>
                    </a:cxn>
                    <a:cxn ang="T10">
                      <a:pos x="T4" y="T5"/>
                    </a:cxn>
                    <a:cxn ang="T11">
                      <a:pos x="T6" y="T7"/>
                    </a:cxn>
                  </a:cxnLst>
                  <a:rect l="T12" t="T13" r="T14" b="T15"/>
                  <a:pathLst>
                    <a:path w="41" h="59">
                      <a:moveTo>
                        <a:pt x="41" y="39"/>
                      </a:moveTo>
                      <a:cubicBezTo>
                        <a:pt x="37" y="41"/>
                        <a:pt x="20" y="59"/>
                        <a:pt x="14" y="54"/>
                      </a:cubicBezTo>
                      <a:cubicBezTo>
                        <a:pt x="8" y="49"/>
                        <a:pt x="0" y="16"/>
                        <a:pt x="2" y="8"/>
                      </a:cubicBezTo>
                      <a:cubicBezTo>
                        <a:pt x="4" y="0"/>
                        <a:pt x="21" y="4"/>
                        <a:pt x="26" y="3"/>
                      </a:cubicBezTo>
                    </a:path>
                  </a:pathLst>
                </a:custGeom>
                <a:solidFill>
                  <a:srgbClr val="FFFFFF"/>
                </a:solidFill>
                <a:ln w="1905" cap="flat" cmpd="sng">
                  <a:solidFill>
                    <a:srgbClr val="000000"/>
                  </a:solidFill>
                  <a:prstDash val="solid"/>
                  <a:round/>
                  <a:headEnd type="none" w="med" len="med"/>
                  <a:tailEnd type="none" w="med" len="med"/>
                </a:ln>
              </p:spPr>
              <p:txBody>
                <a:bodyPr/>
                <a:lstStyle/>
                <a:p>
                  <a:endParaRPr lang="fr-FR"/>
                </a:p>
              </p:txBody>
            </p:sp>
          </p:grpSp>
        </p:grpSp>
      </p:grpSp>
      <p:grpSp>
        <p:nvGrpSpPr>
          <p:cNvPr id="472" name="Groupe 497"/>
          <p:cNvGrpSpPr>
            <a:grpSpLocks/>
          </p:cNvGrpSpPr>
          <p:nvPr/>
        </p:nvGrpSpPr>
        <p:grpSpPr bwMode="auto">
          <a:xfrm>
            <a:off x="5138738" y="4321175"/>
            <a:ext cx="1000125" cy="1073150"/>
            <a:chOff x="5138217" y="4320902"/>
            <a:chExt cx="1000323" cy="1073150"/>
          </a:xfrm>
        </p:grpSpPr>
        <p:sp>
          <p:nvSpPr>
            <p:cNvPr id="473" name="Freeform 476"/>
            <p:cNvSpPr>
              <a:spLocks/>
            </p:cNvSpPr>
            <p:nvPr/>
          </p:nvSpPr>
          <p:spPr bwMode="auto">
            <a:xfrm>
              <a:off x="5232078" y="4706664"/>
              <a:ext cx="452437" cy="687388"/>
            </a:xfrm>
            <a:custGeom>
              <a:avLst/>
              <a:gdLst>
                <a:gd name="T0" fmla="*/ 0 w 714"/>
                <a:gd name="T1" fmla="*/ 1083 h 1083"/>
                <a:gd name="T2" fmla="*/ 319 w 714"/>
                <a:gd name="T3" fmla="*/ 888 h 1083"/>
                <a:gd name="T4" fmla="*/ 504 w 714"/>
                <a:gd name="T5" fmla="*/ 450 h 1083"/>
                <a:gd name="T6" fmla="*/ 504 w 714"/>
                <a:gd name="T7" fmla="*/ 210 h 1083"/>
                <a:gd name="T8" fmla="*/ 714 w 714"/>
                <a:gd name="T9" fmla="*/ 0 h 1083"/>
                <a:gd name="T10" fmla="*/ 0 60000 65536"/>
                <a:gd name="T11" fmla="*/ 0 60000 65536"/>
                <a:gd name="T12" fmla="*/ 0 60000 65536"/>
                <a:gd name="T13" fmla="*/ 0 60000 65536"/>
                <a:gd name="T14" fmla="*/ 0 60000 65536"/>
                <a:gd name="T15" fmla="*/ 0 w 714"/>
                <a:gd name="T16" fmla="*/ 0 h 1083"/>
                <a:gd name="T17" fmla="*/ 714 w 714"/>
                <a:gd name="T18" fmla="*/ 1083 h 1083"/>
              </a:gdLst>
              <a:ahLst/>
              <a:cxnLst>
                <a:cxn ang="T10">
                  <a:pos x="T0" y="T1"/>
                </a:cxn>
                <a:cxn ang="T11">
                  <a:pos x="T2" y="T3"/>
                </a:cxn>
                <a:cxn ang="T12">
                  <a:pos x="T4" y="T5"/>
                </a:cxn>
                <a:cxn ang="T13">
                  <a:pos x="T6" y="T7"/>
                </a:cxn>
                <a:cxn ang="T14">
                  <a:pos x="T8" y="T9"/>
                </a:cxn>
              </a:cxnLst>
              <a:rect l="T15" t="T16" r="T17" b="T18"/>
              <a:pathLst>
                <a:path w="714" h="1083">
                  <a:moveTo>
                    <a:pt x="0" y="1083"/>
                  </a:moveTo>
                  <a:cubicBezTo>
                    <a:pt x="134" y="1052"/>
                    <a:pt x="235" y="993"/>
                    <a:pt x="319" y="888"/>
                  </a:cubicBezTo>
                  <a:cubicBezTo>
                    <a:pt x="403" y="783"/>
                    <a:pt x="473" y="563"/>
                    <a:pt x="504" y="450"/>
                  </a:cubicBezTo>
                  <a:cubicBezTo>
                    <a:pt x="535" y="337"/>
                    <a:pt x="469" y="285"/>
                    <a:pt x="504" y="210"/>
                  </a:cubicBezTo>
                  <a:cubicBezTo>
                    <a:pt x="539" y="135"/>
                    <a:pt x="679" y="35"/>
                    <a:pt x="714" y="0"/>
                  </a:cubicBezTo>
                </a:path>
              </a:pathLst>
            </a:custGeom>
            <a:noFill/>
            <a:ln w="38100" cap="flat" cmpd="sng">
              <a:solidFill>
                <a:srgbClr val="0066FF"/>
              </a:solidFill>
              <a:prstDash val="solid"/>
              <a:round/>
              <a:headEnd type="stealth" w="lg" len="med"/>
              <a:tailEnd type="none" w="lg"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74" name="Text Box 477"/>
            <p:cNvSpPr txBox="1">
              <a:spLocks noChangeArrowheads="1"/>
            </p:cNvSpPr>
            <p:nvPr/>
          </p:nvSpPr>
          <p:spPr bwMode="auto">
            <a:xfrm>
              <a:off x="5138217" y="4320902"/>
              <a:ext cx="100032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100" b="1">
                  <a:solidFill>
                    <a:srgbClr val="0066FF"/>
                  </a:solidFill>
                </a:rPr>
                <a:t>H</a:t>
              </a:r>
              <a:r>
                <a:rPr lang="fr-FR" altLang="fr-FR" sz="1100" b="1" baseline="-25000">
                  <a:solidFill>
                    <a:srgbClr val="0066FF"/>
                  </a:solidFill>
                </a:rPr>
                <a:t>2</a:t>
              </a:r>
              <a:r>
                <a:rPr lang="fr-FR" altLang="fr-FR" sz="1100" b="1">
                  <a:solidFill>
                    <a:srgbClr val="0066FF"/>
                  </a:solidFill>
                </a:rPr>
                <a:t>O et sels minéraux</a:t>
              </a:r>
              <a:endParaRPr lang="fr-FR" altLang="fr-FR"/>
            </a:p>
          </p:txBody>
        </p:sp>
      </p:grpSp>
      <p:grpSp>
        <p:nvGrpSpPr>
          <p:cNvPr id="475" name="Groupe 500"/>
          <p:cNvGrpSpPr>
            <a:grpSpLocks/>
          </p:cNvGrpSpPr>
          <p:nvPr/>
        </p:nvGrpSpPr>
        <p:grpSpPr bwMode="auto">
          <a:xfrm>
            <a:off x="4843463" y="2671763"/>
            <a:ext cx="2119312" cy="842962"/>
            <a:chOff x="4843462" y="2671738"/>
            <a:chExt cx="2119313" cy="842963"/>
          </a:xfrm>
        </p:grpSpPr>
        <p:sp>
          <p:nvSpPr>
            <p:cNvPr id="476" name="AutoShape 480"/>
            <p:cNvSpPr>
              <a:spLocks/>
            </p:cNvSpPr>
            <p:nvPr/>
          </p:nvSpPr>
          <p:spPr bwMode="auto">
            <a:xfrm>
              <a:off x="4843462" y="2671738"/>
              <a:ext cx="195263" cy="842963"/>
            </a:xfrm>
            <a:prstGeom prst="rightBrace">
              <a:avLst>
                <a:gd name="adj1" fmla="val 35976"/>
                <a:gd name="adj2" fmla="val 50000"/>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77" name="Text Box 481"/>
            <p:cNvSpPr txBox="1">
              <a:spLocks noChangeArrowheads="1"/>
            </p:cNvSpPr>
            <p:nvPr/>
          </p:nvSpPr>
          <p:spPr bwMode="auto">
            <a:xfrm>
              <a:off x="5057775" y="2751826"/>
              <a:ext cx="1905000" cy="655608"/>
            </a:xfrm>
            <a:prstGeom prst="rect">
              <a:avLst/>
            </a:prstGeom>
            <a:solidFill>
              <a:srgbClr val="FFFFFF"/>
            </a:solidFill>
            <a:ln w="3175" algn="ctr">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200" b="1" dirty="0">
                  <a:solidFill>
                    <a:schemeClr val="accent6">
                      <a:lumMod val="75000"/>
                    </a:schemeClr>
                  </a:solidFill>
                </a:rPr>
                <a:t>Deux circulations de matières via deux systèmes conducteurs.</a:t>
              </a:r>
              <a:endParaRPr lang="fr-FR" altLang="fr-FR" sz="2000" dirty="0">
                <a:solidFill>
                  <a:schemeClr val="accent6">
                    <a:lumMod val="75000"/>
                  </a:schemeClr>
                </a:solidFill>
              </a:endParaRPr>
            </a:p>
          </p:txBody>
        </p:sp>
      </p:grpSp>
      <p:grpSp>
        <p:nvGrpSpPr>
          <p:cNvPr id="479" name="Groupe 498"/>
          <p:cNvGrpSpPr>
            <a:grpSpLocks/>
          </p:cNvGrpSpPr>
          <p:nvPr/>
        </p:nvGrpSpPr>
        <p:grpSpPr bwMode="auto">
          <a:xfrm>
            <a:off x="2236788" y="1366838"/>
            <a:ext cx="2606675" cy="3949700"/>
            <a:chOff x="2236787" y="1366813"/>
            <a:chExt cx="2606676" cy="3949700"/>
          </a:xfrm>
        </p:grpSpPr>
        <p:sp>
          <p:nvSpPr>
            <p:cNvPr id="480" name="Freeform 478"/>
            <p:cNvSpPr>
              <a:spLocks/>
            </p:cNvSpPr>
            <p:nvPr/>
          </p:nvSpPr>
          <p:spPr bwMode="auto">
            <a:xfrm>
              <a:off x="2236787" y="1366813"/>
              <a:ext cx="852488" cy="3949700"/>
            </a:xfrm>
            <a:custGeom>
              <a:avLst/>
              <a:gdLst>
                <a:gd name="T0" fmla="*/ 1342 w 1342"/>
                <a:gd name="T1" fmla="*/ 6221 h 6221"/>
                <a:gd name="T2" fmla="*/ 855 w 1342"/>
                <a:gd name="T3" fmla="*/ 6090 h 6221"/>
                <a:gd name="T4" fmla="*/ 540 w 1342"/>
                <a:gd name="T5" fmla="*/ 6000 h 6221"/>
                <a:gd name="T6" fmla="*/ 510 w 1342"/>
                <a:gd name="T7" fmla="*/ 5610 h 6221"/>
                <a:gd name="T8" fmla="*/ 555 w 1342"/>
                <a:gd name="T9" fmla="*/ 4065 h 6221"/>
                <a:gd name="T10" fmla="*/ 630 w 1342"/>
                <a:gd name="T11" fmla="*/ 1995 h 6221"/>
                <a:gd name="T12" fmla="*/ 600 w 1342"/>
                <a:gd name="T13" fmla="*/ 825 h 6221"/>
                <a:gd name="T14" fmla="*/ 525 w 1342"/>
                <a:gd name="T15" fmla="*/ 180 h 6221"/>
                <a:gd name="T16" fmla="*/ 0 w 1342"/>
                <a:gd name="T17" fmla="*/ 0 h 6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2"/>
                <a:gd name="T28" fmla="*/ 0 h 6221"/>
                <a:gd name="T29" fmla="*/ 1342 w 1342"/>
                <a:gd name="T30" fmla="*/ 6221 h 6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2" h="6221">
                  <a:moveTo>
                    <a:pt x="1342" y="6221"/>
                  </a:moveTo>
                  <a:cubicBezTo>
                    <a:pt x="1168" y="6170"/>
                    <a:pt x="989" y="6127"/>
                    <a:pt x="855" y="6090"/>
                  </a:cubicBezTo>
                  <a:cubicBezTo>
                    <a:pt x="721" y="6053"/>
                    <a:pt x="597" y="6080"/>
                    <a:pt x="540" y="6000"/>
                  </a:cubicBezTo>
                  <a:cubicBezTo>
                    <a:pt x="483" y="5920"/>
                    <a:pt x="508" y="5932"/>
                    <a:pt x="510" y="5610"/>
                  </a:cubicBezTo>
                  <a:cubicBezTo>
                    <a:pt x="512" y="5288"/>
                    <a:pt x="535" y="4667"/>
                    <a:pt x="555" y="4065"/>
                  </a:cubicBezTo>
                  <a:cubicBezTo>
                    <a:pt x="575" y="3463"/>
                    <a:pt x="622" y="2535"/>
                    <a:pt x="630" y="1995"/>
                  </a:cubicBezTo>
                  <a:cubicBezTo>
                    <a:pt x="638" y="1455"/>
                    <a:pt x="617" y="1127"/>
                    <a:pt x="600" y="825"/>
                  </a:cubicBezTo>
                  <a:cubicBezTo>
                    <a:pt x="583" y="523"/>
                    <a:pt x="625" y="317"/>
                    <a:pt x="525" y="180"/>
                  </a:cubicBezTo>
                  <a:cubicBezTo>
                    <a:pt x="425" y="43"/>
                    <a:pt x="89" y="30"/>
                    <a:pt x="0" y="0"/>
                  </a:cubicBezTo>
                </a:path>
              </a:pathLst>
            </a:custGeom>
            <a:noFill/>
            <a:ln w="28575" cap="flat" cmpd="sng">
              <a:solidFill>
                <a:srgbClr val="0066FF"/>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81" name="Text Box 483"/>
            <p:cNvSpPr txBox="1">
              <a:spLocks noChangeArrowheads="1"/>
            </p:cNvSpPr>
            <p:nvPr/>
          </p:nvSpPr>
          <p:spPr bwMode="auto">
            <a:xfrm>
              <a:off x="2650930" y="2632051"/>
              <a:ext cx="219253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200" b="1">
                  <a:solidFill>
                    <a:srgbClr val="0066FF"/>
                  </a:solidFill>
                </a:rPr>
                <a:t>Sève brute </a:t>
              </a:r>
              <a:r>
                <a:rPr lang="fr-FR" altLang="fr-FR" sz="1200">
                  <a:solidFill>
                    <a:srgbClr val="0066FF"/>
                  </a:solidFill>
                </a:rPr>
                <a:t>via xylème, eau et sels minéraux</a:t>
              </a:r>
              <a:endParaRPr lang="fr-FR" altLang="fr-FR" sz="2000"/>
            </a:p>
          </p:txBody>
        </p:sp>
      </p:grpSp>
      <p:grpSp>
        <p:nvGrpSpPr>
          <p:cNvPr id="482" name="Groupe 499"/>
          <p:cNvGrpSpPr>
            <a:grpSpLocks/>
          </p:cNvGrpSpPr>
          <p:nvPr/>
        </p:nvGrpSpPr>
        <p:grpSpPr bwMode="auto">
          <a:xfrm>
            <a:off x="2246313" y="1436688"/>
            <a:ext cx="2614612" cy="3003550"/>
            <a:chOff x="2246312" y="1436663"/>
            <a:chExt cx="2614646" cy="3003550"/>
          </a:xfrm>
        </p:grpSpPr>
        <p:sp>
          <p:nvSpPr>
            <p:cNvPr id="483" name="Freeform 479"/>
            <p:cNvSpPr>
              <a:spLocks/>
            </p:cNvSpPr>
            <p:nvPr/>
          </p:nvSpPr>
          <p:spPr bwMode="auto">
            <a:xfrm>
              <a:off x="2246312" y="1436663"/>
              <a:ext cx="339725" cy="3003550"/>
            </a:xfrm>
            <a:custGeom>
              <a:avLst/>
              <a:gdLst>
                <a:gd name="T0" fmla="*/ 0 w 535"/>
                <a:gd name="T1" fmla="*/ 133 h 4731"/>
                <a:gd name="T2" fmla="*/ 218 w 535"/>
                <a:gd name="T3" fmla="*/ 12 h 4731"/>
                <a:gd name="T4" fmla="*/ 408 w 535"/>
                <a:gd name="T5" fmla="*/ 63 h 4731"/>
                <a:gd name="T6" fmla="*/ 518 w 535"/>
                <a:gd name="T7" fmla="*/ 309 h 4731"/>
                <a:gd name="T8" fmla="*/ 512 w 535"/>
                <a:gd name="T9" fmla="*/ 883 h 4731"/>
                <a:gd name="T10" fmla="*/ 487 w 535"/>
                <a:gd name="T11" fmla="*/ 2424 h 4731"/>
                <a:gd name="T12" fmla="*/ 408 w 535"/>
                <a:gd name="T13" fmla="*/ 4731 h 4731"/>
                <a:gd name="T14" fmla="*/ 0 60000 65536"/>
                <a:gd name="T15" fmla="*/ 0 60000 65536"/>
                <a:gd name="T16" fmla="*/ 0 60000 65536"/>
                <a:gd name="T17" fmla="*/ 0 60000 65536"/>
                <a:gd name="T18" fmla="*/ 0 60000 65536"/>
                <a:gd name="T19" fmla="*/ 0 60000 65536"/>
                <a:gd name="T20" fmla="*/ 0 60000 65536"/>
                <a:gd name="T21" fmla="*/ 0 w 535"/>
                <a:gd name="T22" fmla="*/ 0 h 4731"/>
                <a:gd name="T23" fmla="*/ 535 w 535"/>
                <a:gd name="T24" fmla="*/ 4731 h 47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5" h="4731">
                  <a:moveTo>
                    <a:pt x="0" y="133"/>
                  </a:moveTo>
                  <a:cubicBezTo>
                    <a:pt x="36" y="113"/>
                    <a:pt x="150" y="24"/>
                    <a:pt x="218" y="12"/>
                  </a:cubicBezTo>
                  <a:cubicBezTo>
                    <a:pt x="286" y="0"/>
                    <a:pt x="358" y="14"/>
                    <a:pt x="408" y="63"/>
                  </a:cubicBezTo>
                  <a:cubicBezTo>
                    <a:pt x="458" y="112"/>
                    <a:pt x="501" y="172"/>
                    <a:pt x="518" y="309"/>
                  </a:cubicBezTo>
                  <a:cubicBezTo>
                    <a:pt x="535" y="446"/>
                    <a:pt x="517" y="531"/>
                    <a:pt x="512" y="883"/>
                  </a:cubicBezTo>
                  <a:cubicBezTo>
                    <a:pt x="507" y="1235"/>
                    <a:pt x="504" y="1783"/>
                    <a:pt x="487" y="2424"/>
                  </a:cubicBezTo>
                  <a:cubicBezTo>
                    <a:pt x="470" y="3065"/>
                    <a:pt x="424" y="4251"/>
                    <a:pt x="408" y="4731"/>
                  </a:cubicBezTo>
                </a:path>
              </a:pathLst>
            </a:custGeom>
            <a:noFill/>
            <a:ln w="28575" cap="flat" cmpd="sng">
              <a:solidFill>
                <a:srgbClr val="0066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84" name="Text Box 484"/>
            <p:cNvSpPr txBox="1">
              <a:spLocks noChangeArrowheads="1"/>
            </p:cNvSpPr>
            <p:nvPr/>
          </p:nvSpPr>
          <p:spPr bwMode="auto">
            <a:xfrm>
              <a:off x="2700519" y="3019245"/>
              <a:ext cx="216043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200" b="1" dirty="0">
                  <a:solidFill>
                    <a:srgbClr val="006600"/>
                  </a:solidFill>
                </a:rPr>
                <a:t>Sève élaborée </a:t>
              </a:r>
              <a:r>
                <a:rPr lang="fr-FR" altLang="fr-FR" sz="1200" dirty="0">
                  <a:solidFill>
                    <a:srgbClr val="006600"/>
                  </a:solidFill>
                </a:rPr>
                <a:t>via phloème, produits de la photosynthèse</a:t>
              </a:r>
              <a:endParaRPr lang="fr-FR" altLang="fr-FR" sz="2000" dirty="0"/>
            </a:p>
          </p:txBody>
        </p:sp>
      </p:grpSp>
      <p:grpSp>
        <p:nvGrpSpPr>
          <p:cNvPr id="485" name="Group 485"/>
          <p:cNvGrpSpPr>
            <a:grpSpLocks/>
          </p:cNvGrpSpPr>
          <p:nvPr/>
        </p:nvGrpSpPr>
        <p:grpSpPr bwMode="auto">
          <a:xfrm rot="1637913" flipH="1">
            <a:off x="2471738" y="1120775"/>
            <a:ext cx="169862" cy="182563"/>
            <a:chOff x="8807" y="4627"/>
            <a:chExt cx="192" cy="226"/>
          </a:xfrm>
        </p:grpSpPr>
        <p:sp>
          <p:nvSpPr>
            <p:cNvPr id="486" name="Freeform 486"/>
            <p:cNvSpPr>
              <a:spLocks/>
            </p:cNvSpPr>
            <p:nvPr/>
          </p:nvSpPr>
          <p:spPr bwMode="auto">
            <a:xfrm>
              <a:off x="8850" y="4627"/>
              <a:ext cx="131" cy="183"/>
            </a:xfrm>
            <a:custGeom>
              <a:avLst/>
              <a:gdLst>
                <a:gd name="T0" fmla="*/ 0 w 131"/>
                <a:gd name="T1" fmla="*/ 159 h 183"/>
                <a:gd name="T2" fmla="*/ 9 w 131"/>
                <a:gd name="T3" fmla="*/ 127 h 183"/>
                <a:gd name="T4" fmla="*/ 46 w 131"/>
                <a:gd name="T5" fmla="*/ 64 h 183"/>
                <a:gd name="T6" fmla="*/ 103 w 131"/>
                <a:gd name="T7" fmla="*/ 15 h 183"/>
                <a:gd name="T8" fmla="*/ 128 w 131"/>
                <a:gd name="T9" fmla="*/ 11 h 183"/>
                <a:gd name="T10" fmla="*/ 120 w 131"/>
                <a:gd name="T11" fmla="*/ 83 h 183"/>
                <a:gd name="T12" fmla="*/ 99 w 131"/>
                <a:gd name="T13" fmla="*/ 149 h 183"/>
                <a:gd name="T14" fmla="*/ 57 w 131"/>
                <a:gd name="T15" fmla="*/ 176 h 183"/>
                <a:gd name="T16" fmla="*/ 30 w 131"/>
                <a:gd name="T17" fmla="*/ 182 h 183"/>
                <a:gd name="T18" fmla="*/ 12 w 131"/>
                <a:gd name="T19" fmla="*/ 170 h 183"/>
                <a:gd name="T20" fmla="*/ 0 w 131"/>
                <a:gd name="T21" fmla="*/ 159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
                <a:gd name="T34" fmla="*/ 0 h 183"/>
                <a:gd name="T35" fmla="*/ 131 w 131"/>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 h="183">
                  <a:moveTo>
                    <a:pt x="0" y="159"/>
                  </a:moveTo>
                  <a:cubicBezTo>
                    <a:pt x="1" y="151"/>
                    <a:pt x="2" y="143"/>
                    <a:pt x="9" y="127"/>
                  </a:cubicBezTo>
                  <a:cubicBezTo>
                    <a:pt x="16" y="111"/>
                    <a:pt x="30" y="84"/>
                    <a:pt x="46" y="64"/>
                  </a:cubicBezTo>
                  <a:cubicBezTo>
                    <a:pt x="63" y="45"/>
                    <a:pt x="90" y="23"/>
                    <a:pt x="103" y="15"/>
                  </a:cubicBezTo>
                  <a:cubicBezTo>
                    <a:pt x="116" y="6"/>
                    <a:pt x="125" y="0"/>
                    <a:pt x="128" y="11"/>
                  </a:cubicBezTo>
                  <a:cubicBezTo>
                    <a:pt x="131" y="22"/>
                    <a:pt x="125" y="60"/>
                    <a:pt x="120" y="83"/>
                  </a:cubicBezTo>
                  <a:cubicBezTo>
                    <a:pt x="115" y="106"/>
                    <a:pt x="109" y="134"/>
                    <a:pt x="99" y="149"/>
                  </a:cubicBezTo>
                  <a:cubicBezTo>
                    <a:pt x="89" y="164"/>
                    <a:pt x="68" y="171"/>
                    <a:pt x="57" y="176"/>
                  </a:cubicBezTo>
                  <a:cubicBezTo>
                    <a:pt x="46" y="181"/>
                    <a:pt x="37" y="183"/>
                    <a:pt x="30" y="182"/>
                  </a:cubicBezTo>
                  <a:cubicBezTo>
                    <a:pt x="23" y="181"/>
                    <a:pt x="17" y="174"/>
                    <a:pt x="12" y="170"/>
                  </a:cubicBezTo>
                  <a:cubicBezTo>
                    <a:pt x="7" y="166"/>
                    <a:pt x="2" y="161"/>
                    <a:pt x="0" y="159"/>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487" name="Freeform 487"/>
            <p:cNvSpPr>
              <a:spLocks/>
            </p:cNvSpPr>
            <p:nvPr/>
          </p:nvSpPr>
          <p:spPr bwMode="auto">
            <a:xfrm rot="2700000" flipH="1">
              <a:off x="8892" y="4694"/>
              <a:ext cx="88" cy="137"/>
            </a:xfrm>
            <a:custGeom>
              <a:avLst/>
              <a:gdLst>
                <a:gd name="T0" fmla="*/ 0 w 88"/>
                <a:gd name="T1" fmla="*/ 85 h 137"/>
                <a:gd name="T2" fmla="*/ 75 w 88"/>
                <a:gd name="T3" fmla="*/ 4 h 137"/>
                <a:gd name="T4" fmla="*/ 78 w 88"/>
                <a:gd name="T5" fmla="*/ 61 h 137"/>
                <a:gd name="T6" fmla="*/ 63 w 88"/>
                <a:gd name="T7" fmla="*/ 127 h 137"/>
                <a:gd name="T8" fmla="*/ 21 w 88"/>
                <a:gd name="T9" fmla="*/ 124 h 137"/>
                <a:gd name="T10" fmla="*/ 0 w 88"/>
                <a:gd name="T11" fmla="*/ 85 h 137"/>
                <a:gd name="T12" fmla="*/ 0 60000 65536"/>
                <a:gd name="T13" fmla="*/ 0 60000 65536"/>
                <a:gd name="T14" fmla="*/ 0 60000 65536"/>
                <a:gd name="T15" fmla="*/ 0 60000 65536"/>
                <a:gd name="T16" fmla="*/ 0 60000 65536"/>
                <a:gd name="T17" fmla="*/ 0 60000 65536"/>
                <a:gd name="T18" fmla="*/ 0 w 88"/>
                <a:gd name="T19" fmla="*/ 0 h 137"/>
                <a:gd name="T20" fmla="*/ 88 w 88"/>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88" h="137">
                  <a:moveTo>
                    <a:pt x="0" y="85"/>
                  </a:moveTo>
                  <a:cubicBezTo>
                    <a:pt x="8" y="68"/>
                    <a:pt x="62" y="8"/>
                    <a:pt x="75" y="4"/>
                  </a:cubicBezTo>
                  <a:cubicBezTo>
                    <a:pt x="88" y="0"/>
                    <a:pt x="80" y="41"/>
                    <a:pt x="78" y="61"/>
                  </a:cubicBezTo>
                  <a:cubicBezTo>
                    <a:pt x="76" y="81"/>
                    <a:pt x="72" y="117"/>
                    <a:pt x="63" y="127"/>
                  </a:cubicBezTo>
                  <a:cubicBezTo>
                    <a:pt x="54" y="137"/>
                    <a:pt x="31" y="131"/>
                    <a:pt x="21" y="124"/>
                  </a:cubicBezTo>
                  <a:cubicBezTo>
                    <a:pt x="11" y="117"/>
                    <a:pt x="4" y="93"/>
                    <a:pt x="0" y="85"/>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488" name="Freeform 488"/>
            <p:cNvSpPr>
              <a:spLocks/>
            </p:cNvSpPr>
            <p:nvPr/>
          </p:nvSpPr>
          <p:spPr bwMode="auto">
            <a:xfrm>
              <a:off x="8826" y="4673"/>
              <a:ext cx="88" cy="137"/>
            </a:xfrm>
            <a:custGeom>
              <a:avLst/>
              <a:gdLst>
                <a:gd name="T0" fmla="*/ 0 w 88"/>
                <a:gd name="T1" fmla="*/ 85 h 137"/>
                <a:gd name="T2" fmla="*/ 75 w 88"/>
                <a:gd name="T3" fmla="*/ 4 h 137"/>
                <a:gd name="T4" fmla="*/ 78 w 88"/>
                <a:gd name="T5" fmla="*/ 61 h 137"/>
                <a:gd name="T6" fmla="*/ 63 w 88"/>
                <a:gd name="T7" fmla="*/ 127 h 137"/>
                <a:gd name="T8" fmla="*/ 21 w 88"/>
                <a:gd name="T9" fmla="*/ 124 h 137"/>
                <a:gd name="T10" fmla="*/ 0 w 88"/>
                <a:gd name="T11" fmla="*/ 85 h 137"/>
                <a:gd name="T12" fmla="*/ 0 60000 65536"/>
                <a:gd name="T13" fmla="*/ 0 60000 65536"/>
                <a:gd name="T14" fmla="*/ 0 60000 65536"/>
                <a:gd name="T15" fmla="*/ 0 60000 65536"/>
                <a:gd name="T16" fmla="*/ 0 60000 65536"/>
                <a:gd name="T17" fmla="*/ 0 60000 65536"/>
                <a:gd name="T18" fmla="*/ 0 w 88"/>
                <a:gd name="T19" fmla="*/ 0 h 137"/>
                <a:gd name="T20" fmla="*/ 88 w 88"/>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88" h="137">
                  <a:moveTo>
                    <a:pt x="0" y="85"/>
                  </a:moveTo>
                  <a:cubicBezTo>
                    <a:pt x="8" y="68"/>
                    <a:pt x="62" y="8"/>
                    <a:pt x="75" y="4"/>
                  </a:cubicBezTo>
                  <a:cubicBezTo>
                    <a:pt x="88" y="0"/>
                    <a:pt x="80" y="41"/>
                    <a:pt x="78" y="61"/>
                  </a:cubicBezTo>
                  <a:cubicBezTo>
                    <a:pt x="76" y="81"/>
                    <a:pt x="72" y="117"/>
                    <a:pt x="63" y="127"/>
                  </a:cubicBezTo>
                  <a:cubicBezTo>
                    <a:pt x="54" y="137"/>
                    <a:pt x="31" y="131"/>
                    <a:pt x="21" y="124"/>
                  </a:cubicBezTo>
                  <a:cubicBezTo>
                    <a:pt x="11" y="117"/>
                    <a:pt x="4" y="93"/>
                    <a:pt x="0" y="85"/>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sp>
          <p:nvSpPr>
            <p:cNvPr id="489" name="Freeform 489"/>
            <p:cNvSpPr>
              <a:spLocks/>
            </p:cNvSpPr>
            <p:nvPr/>
          </p:nvSpPr>
          <p:spPr bwMode="auto">
            <a:xfrm>
              <a:off x="8807" y="4648"/>
              <a:ext cx="192" cy="205"/>
            </a:xfrm>
            <a:custGeom>
              <a:avLst/>
              <a:gdLst>
                <a:gd name="T0" fmla="*/ 22 w 192"/>
                <a:gd name="T1" fmla="*/ 158 h 205"/>
                <a:gd name="T2" fmla="*/ 4 w 192"/>
                <a:gd name="T3" fmla="*/ 104 h 205"/>
                <a:gd name="T4" fmla="*/ 49 w 192"/>
                <a:gd name="T5" fmla="*/ 32 h 205"/>
                <a:gd name="T6" fmla="*/ 139 w 192"/>
                <a:gd name="T7" fmla="*/ 2 h 205"/>
                <a:gd name="T8" fmla="*/ 100 w 192"/>
                <a:gd name="T9" fmla="*/ 44 h 205"/>
                <a:gd name="T10" fmla="*/ 52 w 192"/>
                <a:gd name="T11" fmla="*/ 101 h 205"/>
                <a:gd name="T12" fmla="*/ 46 w 192"/>
                <a:gd name="T13" fmla="*/ 131 h 205"/>
                <a:gd name="T14" fmla="*/ 76 w 192"/>
                <a:gd name="T15" fmla="*/ 161 h 205"/>
                <a:gd name="T16" fmla="*/ 130 w 192"/>
                <a:gd name="T17" fmla="*/ 119 h 205"/>
                <a:gd name="T18" fmla="*/ 166 w 192"/>
                <a:gd name="T19" fmla="*/ 17 h 205"/>
                <a:gd name="T20" fmla="*/ 184 w 192"/>
                <a:gd name="T21" fmla="*/ 80 h 205"/>
                <a:gd name="T22" fmla="*/ 178 w 192"/>
                <a:gd name="T23" fmla="*/ 137 h 205"/>
                <a:gd name="T24" fmla="*/ 97 w 192"/>
                <a:gd name="T25" fmla="*/ 200 h 205"/>
                <a:gd name="T26" fmla="*/ 22 w 192"/>
                <a:gd name="T27" fmla="*/ 158 h 2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205"/>
                <a:gd name="T44" fmla="*/ 192 w 192"/>
                <a:gd name="T45" fmla="*/ 205 h 2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205">
                  <a:moveTo>
                    <a:pt x="22" y="158"/>
                  </a:moveTo>
                  <a:cubicBezTo>
                    <a:pt x="7" y="142"/>
                    <a:pt x="0" y="125"/>
                    <a:pt x="4" y="104"/>
                  </a:cubicBezTo>
                  <a:cubicBezTo>
                    <a:pt x="8" y="83"/>
                    <a:pt x="27" y="49"/>
                    <a:pt x="49" y="32"/>
                  </a:cubicBezTo>
                  <a:cubicBezTo>
                    <a:pt x="71" y="15"/>
                    <a:pt x="131" y="0"/>
                    <a:pt x="139" y="2"/>
                  </a:cubicBezTo>
                  <a:cubicBezTo>
                    <a:pt x="147" y="4"/>
                    <a:pt x="115" y="27"/>
                    <a:pt x="100" y="44"/>
                  </a:cubicBezTo>
                  <a:cubicBezTo>
                    <a:pt x="85" y="61"/>
                    <a:pt x="61" y="87"/>
                    <a:pt x="52" y="101"/>
                  </a:cubicBezTo>
                  <a:cubicBezTo>
                    <a:pt x="43" y="115"/>
                    <a:pt x="42" y="121"/>
                    <a:pt x="46" y="131"/>
                  </a:cubicBezTo>
                  <a:cubicBezTo>
                    <a:pt x="50" y="141"/>
                    <a:pt x="62" y="163"/>
                    <a:pt x="76" y="161"/>
                  </a:cubicBezTo>
                  <a:cubicBezTo>
                    <a:pt x="90" y="159"/>
                    <a:pt x="115" y="143"/>
                    <a:pt x="130" y="119"/>
                  </a:cubicBezTo>
                  <a:cubicBezTo>
                    <a:pt x="145" y="95"/>
                    <a:pt x="157" y="23"/>
                    <a:pt x="166" y="17"/>
                  </a:cubicBezTo>
                  <a:cubicBezTo>
                    <a:pt x="175" y="11"/>
                    <a:pt x="182" y="60"/>
                    <a:pt x="184" y="80"/>
                  </a:cubicBezTo>
                  <a:cubicBezTo>
                    <a:pt x="186" y="100"/>
                    <a:pt x="192" y="117"/>
                    <a:pt x="178" y="137"/>
                  </a:cubicBezTo>
                  <a:cubicBezTo>
                    <a:pt x="164" y="157"/>
                    <a:pt x="122" y="195"/>
                    <a:pt x="97" y="200"/>
                  </a:cubicBezTo>
                  <a:cubicBezTo>
                    <a:pt x="72" y="205"/>
                    <a:pt x="37" y="174"/>
                    <a:pt x="22" y="158"/>
                  </a:cubicBezTo>
                  <a:close/>
                </a:path>
              </a:pathLst>
            </a:custGeom>
            <a:solidFill>
              <a:srgbClr val="808000"/>
            </a:solidFill>
            <a:ln w="1905" cap="flat" cmpd="sng">
              <a:solidFill>
                <a:srgbClr val="000000"/>
              </a:solidFill>
              <a:prstDash val="solid"/>
              <a:round/>
              <a:headEnd type="none" w="med" len="med"/>
              <a:tailEnd type="none" w="med" len="med"/>
            </a:ln>
          </p:spPr>
          <p:txBody>
            <a:bodyPr/>
            <a:lstStyle/>
            <a:p>
              <a:endParaRPr lang="fr-FR"/>
            </a:p>
          </p:txBody>
        </p:sp>
      </p:grpSp>
      <p:sp>
        <p:nvSpPr>
          <p:cNvPr id="490" name="ZoneTexte 489"/>
          <p:cNvSpPr txBox="1"/>
          <p:nvPr/>
        </p:nvSpPr>
        <p:spPr>
          <a:xfrm>
            <a:off x="-52833" y="108409"/>
            <a:ext cx="5784113" cy="400110"/>
          </a:xfrm>
          <a:prstGeom prst="rect">
            <a:avLst/>
          </a:prstGeom>
          <a:noFill/>
        </p:spPr>
        <p:txBody>
          <a:bodyPr wrap="square" rtlCol="0">
            <a:spAutoFit/>
          </a:bodyPr>
          <a:lstStyle/>
          <a:p>
            <a:pPr algn="ctr"/>
            <a:r>
              <a:rPr lang="fr-FR" sz="2000" b="1" dirty="0"/>
              <a:t>Le fonctionnement d’un végétal chlorophyllien</a:t>
            </a:r>
          </a:p>
        </p:txBody>
      </p:sp>
      <p:grpSp>
        <p:nvGrpSpPr>
          <p:cNvPr id="536" name="Groupe 535"/>
          <p:cNvGrpSpPr/>
          <p:nvPr/>
        </p:nvGrpSpPr>
        <p:grpSpPr>
          <a:xfrm>
            <a:off x="3188531" y="616440"/>
            <a:ext cx="1540130" cy="804483"/>
            <a:chOff x="3188531" y="616440"/>
            <a:chExt cx="1540130" cy="804483"/>
          </a:xfrm>
        </p:grpSpPr>
        <p:sp>
          <p:nvSpPr>
            <p:cNvPr id="491" name="Rectangle 490"/>
            <p:cNvSpPr/>
            <p:nvPr/>
          </p:nvSpPr>
          <p:spPr>
            <a:xfrm>
              <a:off x="3198357" y="892992"/>
              <a:ext cx="521297" cy="307777"/>
            </a:xfrm>
            <a:prstGeom prst="rect">
              <a:avLst/>
            </a:prstGeom>
          </p:spPr>
          <p:txBody>
            <a:bodyPr wrap="none">
              <a:spAutoFit/>
            </a:bodyPr>
            <a:lstStyle/>
            <a:p>
              <a:pPr>
                <a:spcAft>
                  <a:spcPts val="0"/>
                </a:spcAft>
              </a:pPr>
              <a:r>
                <a:rPr lang="fr-FR" sz="1400" b="1" dirty="0">
                  <a:solidFill>
                    <a:srgbClr val="0000FF"/>
                  </a:solidFill>
                  <a:latin typeface="Arial" panose="020B0604020202020204" pitchFamily="34" charset="0"/>
                  <a:ea typeface="Times New Roman" panose="02020603050405020304" pitchFamily="18" charset="0"/>
                  <a:cs typeface="Times New Roman" panose="02020603050405020304" pitchFamily="18" charset="0"/>
                </a:rPr>
                <a:t>H</a:t>
              </a:r>
              <a:r>
                <a:rPr lang="fr-FR" sz="1400" b="1" baseline="-25000" dirty="0">
                  <a:solidFill>
                    <a:srgbClr val="0000FF"/>
                  </a:solidFill>
                  <a:latin typeface="Arial" panose="020B0604020202020204" pitchFamily="34" charset="0"/>
                  <a:ea typeface="Times New Roman" panose="02020603050405020304" pitchFamily="18" charset="0"/>
                  <a:cs typeface="Times New Roman" panose="02020603050405020304" pitchFamily="18" charset="0"/>
                </a:rPr>
                <a:t>2</a:t>
              </a:r>
              <a:r>
                <a:rPr lang="fr-FR" sz="1400" b="1" dirty="0">
                  <a:solidFill>
                    <a:srgbClr val="0000FF"/>
                  </a:solidFill>
                  <a:latin typeface="Arial" panose="020B0604020202020204" pitchFamily="34" charset="0"/>
                  <a:ea typeface="Times New Roman" panose="02020603050405020304" pitchFamily="18" charset="0"/>
                  <a:cs typeface="Times New Roman" panose="02020603050405020304" pitchFamily="18" charset="0"/>
                </a:rPr>
                <a:t>O</a:t>
              </a:r>
              <a:endParaRPr lang="fr-FR" sz="1400" b="1"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92" name="ZoneTexte 491"/>
            <p:cNvSpPr txBox="1"/>
            <p:nvPr/>
          </p:nvSpPr>
          <p:spPr>
            <a:xfrm>
              <a:off x="3188531" y="616440"/>
              <a:ext cx="1540130" cy="369332"/>
            </a:xfrm>
            <a:prstGeom prst="rect">
              <a:avLst/>
            </a:prstGeom>
            <a:noFill/>
          </p:spPr>
          <p:txBody>
            <a:bodyPr wrap="square" rtlCol="0">
              <a:spAutoFit/>
            </a:bodyPr>
            <a:lstStyle/>
            <a:p>
              <a:r>
                <a:rPr lang="fr-FR" dirty="0">
                  <a:solidFill>
                    <a:srgbClr val="FF0000"/>
                  </a:solidFill>
                </a:rPr>
                <a:t>Transpiration</a:t>
              </a:r>
            </a:p>
          </p:txBody>
        </p:sp>
        <p:sp>
          <p:nvSpPr>
            <p:cNvPr id="493" name="Virage 492"/>
            <p:cNvSpPr/>
            <p:nvPr/>
          </p:nvSpPr>
          <p:spPr>
            <a:xfrm rot="5400000" flipH="1">
              <a:off x="3164315" y="1230787"/>
              <a:ext cx="243316" cy="136956"/>
            </a:xfrm>
            <a:prstGeom prst="bentArrow">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495" name="ZoneTexte 494"/>
          <p:cNvSpPr txBox="1"/>
          <p:nvPr/>
        </p:nvSpPr>
        <p:spPr>
          <a:xfrm>
            <a:off x="6276412" y="2151398"/>
            <a:ext cx="1657870" cy="369332"/>
          </a:xfrm>
          <a:prstGeom prst="rect">
            <a:avLst/>
          </a:prstGeom>
          <a:noFill/>
        </p:spPr>
        <p:txBody>
          <a:bodyPr wrap="square" rtlCol="0">
            <a:spAutoFit/>
          </a:bodyPr>
          <a:lstStyle/>
          <a:p>
            <a:r>
              <a:rPr lang="fr-FR" dirty="0">
                <a:solidFill>
                  <a:srgbClr val="FF0000"/>
                </a:solidFill>
              </a:rPr>
              <a:t>Photosynthèse</a:t>
            </a:r>
          </a:p>
        </p:txBody>
      </p:sp>
      <p:grpSp>
        <p:nvGrpSpPr>
          <p:cNvPr id="535" name="Groupe 534"/>
          <p:cNvGrpSpPr/>
          <p:nvPr/>
        </p:nvGrpSpPr>
        <p:grpSpPr>
          <a:xfrm>
            <a:off x="3242893" y="1690079"/>
            <a:ext cx="1657870" cy="733043"/>
            <a:chOff x="3242893" y="1690079"/>
            <a:chExt cx="1657870" cy="733043"/>
          </a:xfrm>
        </p:grpSpPr>
        <p:grpSp>
          <p:nvGrpSpPr>
            <p:cNvPr id="503" name="Groupe 502"/>
            <p:cNvGrpSpPr/>
            <p:nvPr/>
          </p:nvGrpSpPr>
          <p:grpSpPr>
            <a:xfrm>
              <a:off x="3242893" y="1690079"/>
              <a:ext cx="1657870" cy="654444"/>
              <a:chOff x="3242893" y="1690079"/>
              <a:chExt cx="1657870" cy="654444"/>
            </a:xfrm>
          </p:grpSpPr>
          <p:sp>
            <p:nvSpPr>
              <p:cNvPr id="494" name="ZoneTexte 493"/>
              <p:cNvSpPr txBox="1"/>
              <p:nvPr/>
            </p:nvSpPr>
            <p:spPr>
              <a:xfrm>
                <a:off x="3242893" y="1690079"/>
                <a:ext cx="1657870" cy="369332"/>
              </a:xfrm>
              <a:prstGeom prst="rect">
                <a:avLst/>
              </a:prstGeom>
              <a:noFill/>
            </p:spPr>
            <p:txBody>
              <a:bodyPr wrap="square" rtlCol="0">
                <a:spAutoFit/>
              </a:bodyPr>
              <a:lstStyle/>
              <a:p>
                <a:r>
                  <a:rPr lang="fr-FR" dirty="0">
                    <a:solidFill>
                      <a:srgbClr val="FF0000"/>
                    </a:solidFill>
                  </a:rPr>
                  <a:t>Respiration</a:t>
                </a:r>
              </a:p>
            </p:txBody>
          </p:sp>
          <p:sp>
            <p:nvSpPr>
              <p:cNvPr id="496" name="Text Box 401"/>
              <p:cNvSpPr txBox="1">
                <a:spLocks noChangeArrowheads="1"/>
              </p:cNvSpPr>
              <p:nvPr/>
            </p:nvSpPr>
            <p:spPr bwMode="auto">
              <a:xfrm>
                <a:off x="4006627" y="2008417"/>
                <a:ext cx="5334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400" b="1" dirty="0">
                    <a:solidFill>
                      <a:srgbClr val="0066FF"/>
                    </a:solidFill>
                  </a:rPr>
                  <a:t>CO</a:t>
                </a:r>
                <a:r>
                  <a:rPr lang="fr-FR" altLang="fr-FR" sz="1400" b="1" baseline="-25000" dirty="0">
                    <a:solidFill>
                      <a:srgbClr val="0066FF"/>
                    </a:solidFill>
                  </a:rPr>
                  <a:t>2</a:t>
                </a:r>
                <a:endParaRPr lang="fr-FR" altLang="fr-FR" sz="1400" dirty="0"/>
              </a:p>
            </p:txBody>
          </p:sp>
          <p:sp>
            <p:nvSpPr>
              <p:cNvPr id="497" name="Text Box 399"/>
              <p:cNvSpPr txBox="1">
                <a:spLocks noChangeArrowheads="1"/>
              </p:cNvSpPr>
              <p:nvPr/>
            </p:nvSpPr>
            <p:spPr bwMode="auto">
              <a:xfrm>
                <a:off x="3465013" y="1964132"/>
                <a:ext cx="5318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400" b="1" dirty="0">
                    <a:solidFill>
                      <a:srgbClr val="FF0000"/>
                    </a:solidFill>
                  </a:rPr>
                  <a:t>O</a:t>
                </a:r>
                <a:r>
                  <a:rPr lang="fr-FR" altLang="fr-FR" sz="1400" b="1" baseline="-25000" dirty="0">
                    <a:solidFill>
                      <a:srgbClr val="FF0000"/>
                    </a:solidFill>
                  </a:rPr>
                  <a:t>2</a:t>
                </a:r>
                <a:endParaRPr lang="fr-FR" altLang="fr-FR" sz="1400" dirty="0"/>
              </a:p>
            </p:txBody>
          </p:sp>
          <p:cxnSp>
            <p:nvCxnSpPr>
              <p:cNvPr id="499" name="Connecteur droit avec flèche 498"/>
              <p:cNvCxnSpPr>
                <a:endCxn id="53" idx="1"/>
              </p:cNvCxnSpPr>
              <p:nvPr/>
            </p:nvCxnSpPr>
            <p:spPr>
              <a:xfrm flipH="1">
                <a:off x="3468223" y="2147081"/>
                <a:ext cx="123809" cy="1974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02" name="Connecteur droit avec flèche 501"/>
            <p:cNvCxnSpPr>
              <a:stCxn id="52" idx="1"/>
            </p:cNvCxnSpPr>
            <p:nvPr/>
          </p:nvCxnSpPr>
          <p:spPr>
            <a:xfrm flipV="1">
              <a:off x="3745460" y="2248311"/>
              <a:ext cx="347272" cy="17481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e 536"/>
          <p:cNvGrpSpPr/>
          <p:nvPr/>
        </p:nvGrpSpPr>
        <p:grpSpPr>
          <a:xfrm>
            <a:off x="684514" y="5044737"/>
            <a:ext cx="1657870" cy="827456"/>
            <a:chOff x="684514" y="5044737"/>
            <a:chExt cx="1657870" cy="827456"/>
          </a:xfrm>
        </p:grpSpPr>
        <p:grpSp>
          <p:nvGrpSpPr>
            <p:cNvPr id="504" name="Groupe 503"/>
            <p:cNvGrpSpPr/>
            <p:nvPr/>
          </p:nvGrpSpPr>
          <p:grpSpPr>
            <a:xfrm>
              <a:off x="684514" y="5044737"/>
              <a:ext cx="1657870" cy="827456"/>
              <a:chOff x="3192769" y="1691921"/>
              <a:chExt cx="1657870" cy="827456"/>
            </a:xfrm>
          </p:grpSpPr>
          <p:sp>
            <p:nvSpPr>
              <p:cNvPr id="505" name="ZoneTexte 504"/>
              <p:cNvSpPr txBox="1"/>
              <p:nvPr/>
            </p:nvSpPr>
            <p:spPr>
              <a:xfrm>
                <a:off x="3192769" y="1691921"/>
                <a:ext cx="1657870" cy="369332"/>
              </a:xfrm>
              <a:prstGeom prst="rect">
                <a:avLst/>
              </a:prstGeom>
              <a:noFill/>
            </p:spPr>
            <p:txBody>
              <a:bodyPr wrap="square" rtlCol="0">
                <a:spAutoFit/>
              </a:bodyPr>
              <a:lstStyle/>
              <a:p>
                <a:r>
                  <a:rPr lang="fr-FR" dirty="0">
                    <a:solidFill>
                      <a:srgbClr val="FF0000"/>
                    </a:solidFill>
                  </a:rPr>
                  <a:t>Respiration</a:t>
                </a:r>
              </a:p>
            </p:txBody>
          </p:sp>
          <p:sp>
            <p:nvSpPr>
              <p:cNvPr id="506" name="Text Box 401"/>
              <p:cNvSpPr txBox="1">
                <a:spLocks noChangeArrowheads="1"/>
              </p:cNvSpPr>
              <p:nvPr/>
            </p:nvSpPr>
            <p:spPr bwMode="auto">
              <a:xfrm>
                <a:off x="3915408" y="2190764"/>
                <a:ext cx="5334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400" b="1" dirty="0">
                    <a:solidFill>
                      <a:srgbClr val="0066FF"/>
                    </a:solidFill>
                  </a:rPr>
                  <a:t>CO</a:t>
                </a:r>
                <a:r>
                  <a:rPr lang="fr-FR" altLang="fr-FR" sz="1400" b="1" baseline="-25000" dirty="0">
                    <a:solidFill>
                      <a:srgbClr val="0066FF"/>
                    </a:solidFill>
                  </a:rPr>
                  <a:t>2</a:t>
                </a:r>
                <a:endParaRPr lang="fr-FR" altLang="fr-FR" sz="1400" dirty="0"/>
              </a:p>
            </p:txBody>
          </p:sp>
          <p:sp>
            <p:nvSpPr>
              <p:cNvPr id="507" name="Text Box 399"/>
              <p:cNvSpPr txBox="1">
                <a:spLocks noChangeArrowheads="1"/>
              </p:cNvSpPr>
              <p:nvPr/>
            </p:nvSpPr>
            <p:spPr bwMode="auto">
              <a:xfrm>
                <a:off x="3465013" y="1964132"/>
                <a:ext cx="5318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000"/>
                  </a:spcAft>
                </a:pPr>
                <a:r>
                  <a:rPr lang="fr-FR" altLang="fr-FR" sz="1400" b="1" dirty="0">
                    <a:solidFill>
                      <a:srgbClr val="FF0000"/>
                    </a:solidFill>
                  </a:rPr>
                  <a:t>O</a:t>
                </a:r>
                <a:r>
                  <a:rPr lang="fr-FR" altLang="fr-FR" sz="1400" b="1" baseline="-25000" dirty="0">
                    <a:solidFill>
                      <a:srgbClr val="FF0000"/>
                    </a:solidFill>
                  </a:rPr>
                  <a:t>2</a:t>
                </a:r>
                <a:endParaRPr lang="fr-FR" altLang="fr-FR" sz="1400" dirty="0"/>
              </a:p>
            </p:txBody>
          </p:sp>
          <p:cxnSp>
            <p:nvCxnSpPr>
              <p:cNvPr id="508" name="Connecteur droit avec flèche 507"/>
              <p:cNvCxnSpPr/>
              <p:nvPr/>
            </p:nvCxnSpPr>
            <p:spPr>
              <a:xfrm flipV="1">
                <a:off x="3869926" y="1998964"/>
                <a:ext cx="555102" cy="1011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11" name="Connecteur droit avec flèche 510"/>
            <p:cNvCxnSpPr/>
            <p:nvPr/>
          </p:nvCxnSpPr>
          <p:spPr>
            <a:xfrm flipH="1">
              <a:off x="1846908" y="5369105"/>
              <a:ext cx="200993" cy="24784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516" name="ZoneTexte 515"/>
          <p:cNvSpPr txBox="1"/>
          <p:nvPr/>
        </p:nvSpPr>
        <p:spPr>
          <a:xfrm>
            <a:off x="280878" y="1569490"/>
            <a:ext cx="2046990" cy="646331"/>
          </a:xfrm>
          <a:prstGeom prst="rect">
            <a:avLst/>
          </a:prstGeom>
          <a:noFill/>
        </p:spPr>
        <p:txBody>
          <a:bodyPr wrap="square" rtlCol="0">
            <a:spAutoFit/>
          </a:bodyPr>
          <a:lstStyle/>
          <a:p>
            <a:r>
              <a:rPr lang="fr-FR" b="1" dirty="0">
                <a:solidFill>
                  <a:srgbClr val="7030A0"/>
                </a:solidFill>
              </a:rPr>
              <a:t>Fleur = appareil reproducteur</a:t>
            </a:r>
          </a:p>
        </p:txBody>
      </p:sp>
      <p:grpSp>
        <p:nvGrpSpPr>
          <p:cNvPr id="517" name="Group 280"/>
          <p:cNvGrpSpPr>
            <a:grpSpLocks/>
          </p:cNvGrpSpPr>
          <p:nvPr/>
        </p:nvGrpSpPr>
        <p:grpSpPr bwMode="auto">
          <a:xfrm flipH="1">
            <a:off x="2013060" y="1709934"/>
            <a:ext cx="505896" cy="582612"/>
            <a:chOff x="5871" y="1713"/>
            <a:chExt cx="597" cy="918"/>
          </a:xfrm>
        </p:grpSpPr>
        <p:sp>
          <p:nvSpPr>
            <p:cNvPr id="518" name="Freeform 281"/>
            <p:cNvSpPr>
              <a:spLocks/>
            </p:cNvSpPr>
            <p:nvPr/>
          </p:nvSpPr>
          <p:spPr bwMode="auto">
            <a:xfrm>
              <a:off x="5886" y="2010"/>
              <a:ext cx="271" cy="621"/>
            </a:xfrm>
            <a:custGeom>
              <a:avLst/>
              <a:gdLst>
                <a:gd name="T0" fmla="*/ 0 w 271"/>
                <a:gd name="T1" fmla="*/ 621 h 621"/>
                <a:gd name="T2" fmla="*/ 32 w 271"/>
                <a:gd name="T3" fmla="*/ 525 h 621"/>
                <a:gd name="T4" fmla="*/ 159 w 271"/>
                <a:gd name="T5" fmla="*/ 458 h 621"/>
                <a:gd name="T6" fmla="*/ 207 w 271"/>
                <a:gd name="T7" fmla="*/ 351 h 621"/>
                <a:gd name="T8" fmla="*/ 204 w 271"/>
                <a:gd name="T9" fmla="*/ 228 h 621"/>
                <a:gd name="T10" fmla="*/ 249 w 271"/>
                <a:gd name="T11" fmla="*/ 15 h 621"/>
                <a:gd name="T12" fmla="*/ 264 w 271"/>
                <a:gd name="T13" fmla="*/ 135 h 621"/>
                <a:gd name="T14" fmla="*/ 270 w 271"/>
                <a:gd name="T15" fmla="*/ 234 h 621"/>
                <a:gd name="T16" fmla="*/ 257 w 271"/>
                <a:gd name="T17" fmla="*/ 345 h 621"/>
                <a:gd name="T18" fmla="*/ 257 w 271"/>
                <a:gd name="T19" fmla="*/ 443 h 621"/>
                <a:gd name="T20" fmla="*/ 189 w 271"/>
                <a:gd name="T21" fmla="*/ 525 h 621"/>
                <a:gd name="T22" fmla="*/ 96 w 271"/>
                <a:gd name="T23" fmla="*/ 582 h 6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1"/>
                <a:gd name="T37" fmla="*/ 0 h 621"/>
                <a:gd name="T38" fmla="*/ 271 w 271"/>
                <a:gd name="T39" fmla="*/ 621 h 6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1" h="621">
                  <a:moveTo>
                    <a:pt x="0" y="621"/>
                  </a:moveTo>
                  <a:cubicBezTo>
                    <a:pt x="5" y="605"/>
                    <a:pt x="6" y="552"/>
                    <a:pt x="32" y="525"/>
                  </a:cubicBezTo>
                  <a:cubicBezTo>
                    <a:pt x="58" y="498"/>
                    <a:pt x="130" y="487"/>
                    <a:pt x="159" y="458"/>
                  </a:cubicBezTo>
                  <a:cubicBezTo>
                    <a:pt x="188" y="429"/>
                    <a:pt x="199" y="389"/>
                    <a:pt x="207" y="351"/>
                  </a:cubicBezTo>
                  <a:cubicBezTo>
                    <a:pt x="215" y="313"/>
                    <a:pt x="197" y="284"/>
                    <a:pt x="204" y="228"/>
                  </a:cubicBezTo>
                  <a:cubicBezTo>
                    <a:pt x="211" y="172"/>
                    <a:pt x="239" y="30"/>
                    <a:pt x="249" y="15"/>
                  </a:cubicBezTo>
                  <a:cubicBezTo>
                    <a:pt x="259" y="0"/>
                    <a:pt x="261" y="99"/>
                    <a:pt x="264" y="135"/>
                  </a:cubicBezTo>
                  <a:cubicBezTo>
                    <a:pt x="267" y="171"/>
                    <a:pt x="271" y="199"/>
                    <a:pt x="270" y="234"/>
                  </a:cubicBezTo>
                  <a:cubicBezTo>
                    <a:pt x="269" y="269"/>
                    <a:pt x="259" y="310"/>
                    <a:pt x="257" y="345"/>
                  </a:cubicBezTo>
                  <a:cubicBezTo>
                    <a:pt x="255" y="380"/>
                    <a:pt x="268" y="413"/>
                    <a:pt x="257" y="443"/>
                  </a:cubicBezTo>
                  <a:cubicBezTo>
                    <a:pt x="246" y="473"/>
                    <a:pt x="216" y="502"/>
                    <a:pt x="189" y="525"/>
                  </a:cubicBezTo>
                  <a:cubicBezTo>
                    <a:pt x="162" y="548"/>
                    <a:pt x="115" y="570"/>
                    <a:pt x="96" y="582"/>
                  </a:cubicBezTo>
                </a:path>
              </a:pathLst>
            </a:custGeom>
            <a:solidFill>
              <a:srgbClr val="FFFF99"/>
            </a:solidFill>
            <a:ln w="3175" cap="flat" cmpd="sng">
              <a:solidFill>
                <a:srgbClr val="000000"/>
              </a:solidFill>
              <a:prstDash val="solid"/>
              <a:round/>
              <a:headEnd type="none" w="med" len="med"/>
              <a:tailEnd type="none" w="med" len="med"/>
            </a:ln>
          </p:spPr>
          <p:txBody>
            <a:bodyPr/>
            <a:lstStyle/>
            <a:p>
              <a:endParaRPr lang="fr-FR"/>
            </a:p>
          </p:txBody>
        </p:sp>
        <p:grpSp>
          <p:nvGrpSpPr>
            <p:cNvPr id="519" name="Group 282"/>
            <p:cNvGrpSpPr>
              <a:grpSpLocks/>
            </p:cNvGrpSpPr>
            <p:nvPr/>
          </p:nvGrpSpPr>
          <p:grpSpPr bwMode="auto">
            <a:xfrm>
              <a:off x="5871" y="1713"/>
              <a:ext cx="597" cy="552"/>
              <a:chOff x="6089" y="1691"/>
              <a:chExt cx="597" cy="552"/>
            </a:xfrm>
          </p:grpSpPr>
          <p:sp>
            <p:nvSpPr>
              <p:cNvPr id="520" name="Freeform 283"/>
              <p:cNvSpPr>
                <a:spLocks/>
              </p:cNvSpPr>
              <p:nvPr/>
            </p:nvSpPr>
            <p:spPr bwMode="auto">
              <a:xfrm rot="-864607">
                <a:off x="6089" y="1876"/>
                <a:ext cx="310" cy="295"/>
              </a:xfrm>
              <a:custGeom>
                <a:avLst/>
                <a:gdLst>
                  <a:gd name="T0" fmla="*/ 298 w 310"/>
                  <a:gd name="T1" fmla="*/ 133 h 349"/>
                  <a:gd name="T2" fmla="*/ 238 w 310"/>
                  <a:gd name="T3" fmla="*/ 77 h 349"/>
                  <a:gd name="T4" fmla="*/ 127 w 310"/>
                  <a:gd name="T5" fmla="*/ 18 h 349"/>
                  <a:gd name="T6" fmla="*/ 40 w 310"/>
                  <a:gd name="T7" fmla="*/ 11 h 349"/>
                  <a:gd name="T8" fmla="*/ 7 w 310"/>
                  <a:gd name="T9" fmla="*/ 84 h 349"/>
                  <a:gd name="T10" fmla="*/ 7 w 310"/>
                  <a:gd name="T11" fmla="*/ 143 h 349"/>
                  <a:gd name="T12" fmla="*/ 52 w 310"/>
                  <a:gd name="T13" fmla="*/ 194 h 349"/>
                  <a:gd name="T14" fmla="*/ 52 w 310"/>
                  <a:gd name="T15" fmla="*/ 206 h 349"/>
                  <a:gd name="T16" fmla="*/ 34 w 310"/>
                  <a:gd name="T17" fmla="*/ 258 h 349"/>
                  <a:gd name="T18" fmla="*/ 28 w 310"/>
                  <a:gd name="T19" fmla="*/ 300 h 349"/>
                  <a:gd name="T20" fmla="*/ 76 w 310"/>
                  <a:gd name="T21" fmla="*/ 343 h 349"/>
                  <a:gd name="T22" fmla="*/ 148 w 310"/>
                  <a:gd name="T23" fmla="*/ 338 h 349"/>
                  <a:gd name="T24" fmla="*/ 205 w 310"/>
                  <a:gd name="T25" fmla="*/ 314 h 349"/>
                  <a:gd name="T26" fmla="*/ 256 w 310"/>
                  <a:gd name="T27" fmla="*/ 227 h 349"/>
                  <a:gd name="T28" fmla="*/ 310 w 310"/>
                  <a:gd name="T29" fmla="*/ 164 h 3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0"/>
                  <a:gd name="T46" fmla="*/ 0 h 349"/>
                  <a:gd name="T47" fmla="*/ 310 w 310"/>
                  <a:gd name="T48" fmla="*/ 349 h 3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0" h="349">
                    <a:moveTo>
                      <a:pt x="298" y="133"/>
                    </a:moveTo>
                    <a:cubicBezTo>
                      <a:pt x="282" y="115"/>
                      <a:pt x="266" y="96"/>
                      <a:pt x="238" y="77"/>
                    </a:cubicBezTo>
                    <a:cubicBezTo>
                      <a:pt x="210" y="58"/>
                      <a:pt x="160" y="29"/>
                      <a:pt x="127" y="18"/>
                    </a:cubicBezTo>
                    <a:cubicBezTo>
                      <a:pt x="94" y="7"/>
                      <a:pt x="60" y="0"/>
                      <a:pt x="40" y="11"/>
                    </a:cubicBezTo>
                    <a:cubicBezTo>
                      <a:pt x="20" y="22"/>
                      <a:pt x="12" y="62"/>
                      <a:pt x="7" y="84"/>
                    </a:cubicBezTo>
                    <a:cubicBezTo>
                      <a:pt x="2" y="106"/>
                      <a:pt x="0" y="125"/>
                      <a:pt x="7" y="143"/>
                    </a:cubicBezTo>
                    <a:cubicBezTo>
                      <a:pt x="14" y="161"/>
                      <a:pt x="45" y="184"/>
                      <a:pt x="52" y="194"/>
                    </a:cubicBezTo>
                    <a:cubicBezTo>
                      <a:pt x="59" y="204"/>
                      <a:pt x="55" y="195"/>
                      <a:pt x="52" y="206"/>
                    </a:cubicBezTo>
                    <a:cubicBezTo>
                      <a:pt x="49" y="217"/>
                      <a:pt x="38" y="242"/>
                      <a:pt x="34" y="258"/>
                    </a:cubicBezTo>
                    <a:cubicBezTo>
                      <a:pt x="30" y="274"/>
                      <a:pt x="21" y="286"/>
                      <a:pt x="28" y="300"/>
                    </a:cubicBezTo>
                    <a:cubicBezTo>
                      <a:pt x="35" y="314"/>
                      <a:pt x="56" y="336"/>
                      <a:pt x="76" y="343"/>
                    </a:cubicBezTo>
                    <a:cubicBezTo>
                      <a:pt x="96" y="349"/>
                      <a:pt x="127" y="343"/>
                      <a:pt x="148" y="338"/>
                    </a:cubicBezTo>
                    <a:cubicBezTo>
                      <a:pt x="169" y="333"/>
                      <a:pt x="187" y="333"/>
                      <a:pt x="205" y="314"/>
                    </a:cubicBezTo>
                    <a:cubicBezTo>
                      <a:pt x="223" y="296"/>
                      <a:pt x="238" y="253"/>
                      <a:pt x="256" y="227"/>
                    </a:cubicBezTo>
                    <a:cubicBezTo>
                      <a:pt x="274" y="202"/>
                      <a:pt x="292" y="183"/>
                      <a:pt x="310" y="164"/>
                    </a:cubicBezTo>
                  </a:path>
                </a:pathLst>
              </a:custGeom>
              <a:solidFill>
                <a:srgbClr val="FFFF00"/>
              </a:solidFill>
              <a:ln w="3175" cap="flat" cmpd="sng">
                <a:solidFill>
                  <a:srgbClr val="000000"/>
                </a:solidFill>
                <a:prstDash val="solid"/>
                <a:round/>
                <a:headEnd type="none" w="med" len="med"/>
                <a:tailEnd type="none" w="med" len="med"/>
              </a:ln>
            </p:spPr>
            <p:txBody>
              <a:bodyPr/>
              <a:lstStyle/>
              <a:p>
                <a:endParaRPr lang="fr-FR"/>
              </a:p>
            </p:txBody>
          </p:sp>
          <p:sp>
            <p:nvSpPr>
              <p:cNvPr id="521" name="Freeform 284"/>
              <p:cNvSpPr>
                <a:spLocks/>
              </p:cNvSpPr>
              <p:nvPr/>
            </p:nvSpPr>
            <p:spPr bwMode="auto">
              <a:xfrm>
                <a:off x="6311" y="1964"/>
                <a:ext cx="328" cy="279"/>
              </a:xfrm>
              <a:custGeom>
                <a:avLst/>
                <a:gdLst>
                  <a:gd name="T0" fmla="*/ 61 w 307"/>
                  <a:gd name="T1" fmla="*/ 19 h 231"/>
                  <a:gd name="T2" fmla="*/ 7 w 307"/>
                  <a:gd name="T3" fmla="*/ 118 h 231"/>
                  <a:gd name="T4" fmla="*/ 16 w 307"/>
                  <a:gd name="T5" fmla="*/ 205 h 231"/>
                  <a:gd name="T6" fmla="*/ 94 w 307"/>
                  <a:gd name="T7" fmla="*/ 229 h 231"/>
                  <a:gd name="T8" fmla="*/ 148 w 307"/>
                  <a:gd name="T9" fmla="*/ 193 h 231"/>
                  <a:gd name="T10" fmla="*/ 223 w 307"/>
                  <a:gd name="T11" fmla="*/ 190 h 231"/>
                  <a:gd name="T12" fmla="*/ 301 w 307"/>
                  <a:gd name="T13" fmla="*/ 127 h 231"/>
                  <a:gd name="T14" fmla="*/ 262 w 307"/>
                  <a:gd name="T15" fmla="*/ 61 h 231"/>
                  <a:gd name="T16" fmla="*/ 184 w 307"/>
                  <a:gd name="T17" fmla="*/ 10 h 231"/>
                  <a:gd name="T18" fmla="*/ 64 w 307"/>
                  <a:gd name="T19" fmla="*/ 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31"/>
                  <a:gd name="T32" fmla="*/ 307 w 307"/>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31">
                    <a:moveTo>
                      <a:pt x="61" y="19"/>
                    </a:moveTo>
                    <a:cubicBezTo>
                      <a:pt x="37" y="53"/>
                      <a:pt x="14" y="87"/>
                      <a:pt x="7" y="118"/>
                    </a:cubicBezTo>
                    <a:cubicBezTo>
                      <a:pt x="0" y="149"/>
                      <a:pt x="2" y="186"/>
                      <a:pt x="16" y="205"/>
                    </a:cubicBezTo>
                    <a:cubicBezTo>
                      <a:pt x="30" y="224"/>
                      <a:pt x="72" y="231"/>
                      <a:pt x="94" y="229"/>
                    </a:cubicBezTo>
                    <a:cubicBezTo>
                      <a:pt x="116" y="227"/>
                      <a:pt x="127" y="199"/>
                      <a:pt x="148" y="193"/>
                    </a:cubicBezTo>
                    <a:cubicBezTo>
                      <a:pt x="169" y="187"/>
                      <a:pt x="198" y="201"/>
                      <a:pt x="223" y="190"/>
                    </a:cubicBezTo>
                    <a:cubicBezTo>
                      <a:pt x="248" y="179"/>
                      <a:pt x="295" y="148"/>
                      <a:pt x="301" y="127"/>
                    </a:cubicBezTo>
                    <a:cubicBezTo>
                      <a:pt x="307" y="106"/>
                      <a:pt x="281" y="80"/>
                      <a:pt x="262" y="61"/>
                    </a:cubicBezTo>
                    <a:cubicBezTo>
                      <a:pt x="243" y="42"/>
                      <a:pt x="217" y="20"/>
                      <a:pt x="184" y="10"/>
                    </a:cubicBezTo>
                    <a:cubicBezTo>
                      <a:pt x="151" y="0"/>
                      <a:pt x="107" y="0"/>
                      <a:pt x="64" y="1"/>
                    </a:cubicBezTo>
                  </a:path>
                </a:pathLst>
              </a:custGeom>
              <a:solidFill>
                <a:srgbClr val="FFFF00"/>
              </a:solidFill>
              <a:ln w="3175" cap="flat" cmpd="sng">
                <a:solidFill>
                  <a:srgbClr val="000000"/>
                </a:solidFill>
                <a:prstDash val="solid"/>
                <a:round/>
                <a:headEnd type="none" w="med" len="med"/>
                <a:tailEnd type="none" w="med" len="med"/>
              </a:ln>
            </p:spPr>
            <p:txBody>
              <a:bodyPr/>
              <a:lstStyle/>
              <a:p>
                <a:endParaRPr lang="fr-FR"/>
              </a:p>
            </p:txBody>
          </p:sp>
          <p:sp>
            <p:nvSpPr>
              <p:cNvPr id="522" name="Freeform 285"/>
              <p:cNvSpPr>
                <a:spLocks/>
              </p:cNvSpPr>
              <p:nvPr/>
            </p:nvSpPr>
            <p:spPr bwMode="auto">
              <a:xfrm rot="-5400000">
                <a:off x="6383" y="1754"/>
                <a:ext cx="328" cy="279"/>
              </a:xfrm>
              <a:custGeom>
                <a:avLst/>
                <a:gdLst>
                  <a:gd name="T0" fmla="*/ 61 w 307"/>
                  <a:gd name="T1" fmla="*/ 19 h 231"/>
                  <a:gd name="T2" fmla="*/ 7 w 307"/>
                  <a:gd name="T3" fmla="*/ 118 h 231"/>
                  <a:gd name="T4" fmla="*/ 16 w 307"/>
                  <a:gd name="T5" fmla="*/ 205 h 231"/>
                  <a:gd name="T6" fmla="*/ 94 w 307"/>
                  <a:gd name="T7" fmla="*/ 229 h 231"/>
                  <a:gd name="T8" fmla="*/ 148 w 307"/>
                  <a:gd name="T9" fmla="*/ 193 h 231"/>
                  <a:gd name="T10" fmla="*/ 223 w 307"/>
                  <a:gd name="T11" fmla="*/ 190 h 231"/>
                  <a:gd name="T12" fmla="*/ 301 w 307"/>
                  <a:gd name="T13" fmla="*/ 127 h 231"/>
                  <a:gd name="T14" fmla="*/ 262 w 307"/>
                  <a:gd name="T15" fmla="*/ 61 h 231"/>
                  <a:gd name="T16" fmla="*/ 184 w 307"/>
                  <a:gd name="T17" fmla="*/ 10 h 231"/>
                  <a:gd name="T18" fmla="*/ 64 w 307"/>
                  <a:gd name="T19" fmla="*/ 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31"/>
                  <a:gd name="T32" fmla="*/ 307 w 307"/>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31">
                    <a:moveTo>
                      <a:pt x="61" y="19"/>
                    </a:moveTo>
                    <a:cubicBezTo>
                      <a:pt x="37" y="53"/>
                      <a:pt x="14" y="87"/>
                      <a:pt x="7" y="118"/>
                    </a:cubicBezTo>
                    <a:cubicBezTo>
                      <a:pt x="0" y="149"/>
                      <a:pt x="2" y="186"/>
                      <a:pt x="16" y="205"/>
                    </a:cubicBezTo>
                    <a:cubicBezTo>
                      <a:pt x="30" y="224"/>
                      <a:pt x="72" y="231"/>
                      <a:pt x="94" y="229"/>
                    </a:cubicBezTo>
                    <a:cubicBezTo>
                      <a:pt x="116" y="227"/>
                      <a:pt x="127" y="199"/>
                      <a:pt x="148" y="193"/>
                    </a:cubicBezTo>
                    <a:cubicBezTo>
                      <a:pt x="169" y="187"/>
                      <a:pt x="198" y="201"/>
                      <a:pt x="223" y="190"/>
                    </a:cubicBezTo>
                    <a:cubicBezTo>
                      <a:pt x="248" y="179"/>
                      <a:pt x="295" y="148"/>
                      <a:pt x="301" y="127"/>
                    </a:cubicBezTo>
                    <a:cubicBezTo>
                      <a:pt x="307" y="106"/>
                      <a:pt x="281" y="80"/>
                      <a:pt x="262" y="61"/>
                    </a:cubicBezTo>
                    <a:cubicBezTo>
                      <a:pt x="243" y="42"/>
                      <a:pt x="217" y="20"/>
                      <a:pt x="184" y="10"/>
                    </a:cubicBezTo>
                    <a:cubicBezTo>
                      <a:pt x="151" y="0"/>
                      <a:pt x="107" y="0"/>
                      <a:pt x="64" y="1"/>
                    </a:cubicBezTo>
                  </a:path>
                </a:pathLst>
              </a:custGeom>
              <a:solidFill>
                <a:srgbClr val="FFFF00"/>
              </a:solidFill>
              <a:ln w="3175" cap="flat" cmpd="sng">
                <a:solidFill>
                  <a:srgbClr val="000000"/>
                </a:solidFill>
                <a:prstDash val="solid"/>
                <a:round/>
                <a:headEnd type="none" w="med" len="med"/>
                <a:tailEnd type="none" w="med" len="med"/>
              </a:ln>
            </p:spPr>
            <p:txBody>
              <a:bodyPr/>
              <a:lstStyle/>
              <a:p>
                <a:endParaRPr lang="fr-FR"/>
              </a:p>
            </p:txBody>
          </p:sp>
          <p:sp>
            <p:nvSpPr>
              <p:cNvPr id="523" name="Freeform 286"/>
              <p:cNvSpPr>
                <a:spLocks/>
              </p:cNvSpPr>
              <p:nvPr/>
            </p:nvSpPr>
            <p:spPr bwMode="auto">
              <a:xfrm rot="-10607701">
                <a:off x="6146" y="1691"/>
                <a:ext cx="328" cy="279"/>
              </a:xfrm>
              <a:custGeom>
                <a:avLst/>
                <a:gdLst>
                  <a:gd name="T0" fmla="*/ 61 w 307"/>
                  <a:gd name="T1" fmla="*/ 19 h 231"/>
                  <a:gd name="T2" fmla="*/ 7 w 307"/>
                  <a:gd name="T3" fmla="*/ 118 h 231"/>
                  <a:gd name="T4" fmla="*/ 16 w 307"/>
                  <a:gd name="T5" fmla="*/ 205 h 231"/>
                  <a:gd name="T6" fmla="*/ 94 w 307"/>
                  <a:gd name="T7" fmla="*/ 229 h 231"/>
                  <a:gd name="T8" fmla="*/ 148 w 307"/>
                  <a:gd name="T9" fmla="*/ 193 h 231"/>
                  <a:gd name="T10" fmla="*/ 223 w 307"/>
                  <a:gd name="T11" fmla="*/ 190 h 231"/>
                  <a:gd name="T12" fmla="*/ 301 w 307"/>
                  <a:gd name="T13" fmla="*/ 127 h 231"/>
                  <a:gd name="T14" fmla="*/ 262 w 307"/>
                  <a:gd name="T15" fmla="*/ 61 h 231"/>
                  <a:gd name="T16" fmla="*/ 184 w 307"/>
                  <a:gd name="T17" fmla="*/ 10 h 231"/>
                  <a:gd name="T18" fmla="*/ 64 w 307"/>
                  <a:gd name="T19" fmla="*/ 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31"/>
                  <a:gd name="T32" fmla="*/ 307 w 307"/>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31">
                    <a:moveTo>
                      <a:pt x="61" y="19"/>
                    </a:moveTo>
                    <a:cubicBezTo>
                      <a:pt x="37" y="53"/>
                      <a:pt x="14" y="87"/>
                      <a:pt x="7" y="118"/>
                    </a:cubicBezTo>
                    <a:cubicBezTo>
                      <a:pt x="0" y="149"/>
                      <a:pt x="2" y="186"/>
                      <a:pt x="16" y="205"/>
                    </a:cubicBezTo>
                    <a:cubicBezTo>
                      <a:pt x="30" y="224"/>
                      <a:pt x="72" y="231"/>
                      <a:pt x="94" y="229"/>
                    </a:cubicBezTo>
                    <a:cubicBezTo>
                      <a:pt x="116" y="227"/>
                      <a:pt x="127" y="199"/>
                      <a:pt x="148" y="193"/>
                    </a:cubicBezTo>
                    <a:cubicBezTo>
                      <a:pt x="169" y="187"/>
                      <a:pt x="198" y="201"/>
                      <a:pt x="223" y="190"/>
                    </a:cubicBezTo>
                    <a:cubicBezTo>
                      <a:pt x="248" y="179"/>
                      <a:pt x="295" y="148"/>
                      <a:pt x="301" y="127"/>
                    </a:cubicBezTo>
                    <a:cubicBezTo>
                      <a:pt x="307" y="106"/>
                      <a:pt x="281" y="80"/>
                      <a:pt x="262" y="61"/>
                    </a:cubicBezTo>
                    <a:cubicBezTo>
                      <a:pt x="243" y="42"/>
                      <a:pt x="217" y="20"/>
                      <a:pt x="184" y="10"/>
                    </a:cubicBezTo>
                    <a:cubicBezTo>
                      <a:pt x="151" y="0"/>
                      <a:pt x="107" y="0"/>
                      <a:pt x="64" y="1"/>
                    </a:cubicBezTo>
                  </a:path>
                </a:pathLst>
              </a:custGeom>
              <a:solidFill>
                <a:srgbClr val="FFFF00"/>
              </a:solidFill>
              <a:ln w="3175" cap="flat" cmpd="sng">
                <a:solidFill>
                  <a:srgbClr val="000000"/>
                </a:solidFill>
                <a:prstDash val="solid"/>
                <a:round/>
                <a:headEnd type="none" w="med" len="med"/>
                <a:tailEnd type="none" w="med" len="med"/>
              </a:ln>
            </p:spPr>
            <p:txBody>
              <a:bodyPr/>
              <a:lstStyle/>
              <a:p>
                <a:endParaRPr lang="fr-FR"/>
              </a:p>
            </p:txBody>
          </p:sp>
          <p:sp>
            <p:nvSpPr>
              <p:cNvPr id="524" name="Freeform 287"/>
              <p:cNvSpPr>
                <a:spLocks/>
              </p:cNvSpPr>
              <p:nvPr/>
            </p:nvSpPr>
            <p:spPr bwMode="auto">
              <a:xfrm>
                <a:off x="6365" y="1826"/>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5" name="Freeform 288"/>
              <p:cNvSpPr>
                <a:spLocks/>
              </p:cNvSpPr>
              <p:nvPr/>
            </p:nvSpPr>
            <p:spPr bwMode="auto">
              <a:xfrm rot="-2103154">
                <a:off x="6323" y="1862"/>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6" name="Freeform 289"/>
              <p:cNvSpPr>
                <a:spLocks/>
              </p:cNvSpPr>
              <p:nvPr/>
            </p:nvSpPr>
            <p:spPr bwMode="auto">
              <a:xfrm rot="-7280474">
                <a:off x="6299" y="1958"/>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7" name="Freeform 290"/>
              <p:cNvSpPr>
                <a:spLocks/>
              </p:cNvSpPr>
              <p:nvPr/>
            </p:nvSpPr>
            <p:spPr bwMode="auto">
              <a:xfrm rot="16844682" flipV="1">
                <a:off x="6446" y="1952"/>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8" name="Freeform 291"/>
              <p:cNvSpPr>
                <a:spLocks/>
              </p:cNvSpPr>
              <p:nvPr/>
            </p:nvSpPr>
            <p:spPr bwMode="auto">
              <a:xfrm rot="15383804" flipV="1">
                <a:off x="6464" y="1913"/>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9" name="Freeform 292"/>
              <p:cNvSpPr>
                <a:spLocks/>
              </p:cNvSpPr>
              <p:nvPr/>
            </p:nvSpPr>
            <p:spPr bwMode="auto">
              <a:xfrm rot="19353407" flipV="1">
                <a:off x="6398" y="1979"/>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30" name="Freeform 293"/>
              <p:cNvSpPr>
                <a:spLocks/>
              </p:cNvSpPr>
              <p:nvPr/>
            </p:nvSpPr>
            <p:spPr bwMode="auto">
              <a:xfrm rot="5549886" flipV="1">
                <a:off x="6290" y="1913"/>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31" name="Freeform 294"/>
              <p:cNvSpPr>
                <a:spLocks/>
              </p:cNvSpPr>
              <p:nvPr/>
            </p:nvSpPr>
            <p:spPr bwMode="auto">
              <a:xfrm rot="14692823" flipV="1">
                <a:off x="6458" y="1880"/>
                <a:ext cx="31" cy="154"/>
              </a:xfrm>
              <a:custGeom>
                <a:avLst/>
                <a:gdLst>
                  <a:gd name="T0" fmla="*/ 31 w 31"/>
                  <a:gd name="T1" fmla="*/ 154 h 154"/>
                  <a:gd name="T2" fmla="*/ 4 w 31"/>
                  <a:gd name="T3" fmla="*/ 121 h 154"/>
                  <a:gd name="T4" fmla="*/ 4 w 31"/>
                  <a:gd name="T5" fmla="*/ 19 h 154"/>
                  <a:gd name="T6" fmla="*/ 19 w 31"/>
                  <a:gd name="T7" fmla="*/ 7 h 154"/>
                  <a:gd name="T8" fmla="*/ 1 w 31"/>
                  <a:gd name="T9" fmla="*/ 1 h 154"/>
                  <a:gd name="T10" fmla="*/ 0 60000 65536"/>
                  <a:gd name="T11" fmla="*/ 0 60000 65536"/>
                  <a:gd name="T12" fmla="*/ 0 60000 65536"/>
                  <a:gd name="T13" fmla="*/ 0 60000 65536"/>
                  <a:gd name="T14" fmla="*/ 0 60000 65536"/>
                  <a:gd name="T15" fmla="*/ 0 w 31"/>
                  <a:gd name="T16" fmla="*/ 0 h 154"/>
                  <a:gd name="T17" fmla="*/ 31 w 31"/>
                  <a:gd name="T18" fmla="*/ 154 h 154"/>
                </a:gdLst>
                <a:ahLst/>
                <a:cxnLst>
                  <a:cxn ang="T10">
                    <a:pos x="T0" y="T1"/>
                  </a:cxn>
                  <a:cxn ang="T11">
                    <a:pos x="T2" y="T3"/>
                  </a:cxn>
                  <a:cxn ang="T12">
                    <a:pos x="T4" y="T5"/>
                  </a:cxn>
                  <a:cxn ang="T13">
                    <a:pos x="T6" y="T7"/>
                  </a:cxn>
                  <a:cxn ang="T14">
                    <a:pos x="T8" y="T9"/>
                  </a:cxn>
                </a:cxnLst>
                <a:rect l="T15" t="T16" r="T17" b="T18"/>
                <a:pathLst>
                  <a:path w="31" h="154">
                    <a:moveTo>
                      <a:pt x="31" y="154"/>
                    </a:moveTo>
                    <a:cubicBezTo>
                      <a:pt x="19" y="148"/>
                      <a:pt x="8" y="143"/>
                      <a:pt x="4" y="121"/>
                    </a:cubicBezTo>
                    <a:cubicBezTo>
                      <a:pt x="0" y="99"/>
                      <a:pt x="2" y="38"/>
                      <a:pt x="4" y="19"/>
                    </a:cubicBezTo>
                    <a:cubicBezTo>
                      <a:pt x="6" y="0"/>
                      <a:pt x="19" y="10"/>
                      <a:pt x="19" y="7"/>
                    </a:cubicBezTo>
                    <a:cubicBezTo>
                      <a:pt x="19" y="4"/>
                      <a:pt x="10" y="2"/>
                      <a:pt x="1" y="1"/>
                    </a:cubicBezTo>
                  </a:path>
                </a:pathLst>
              </a:custGeom>
              <a:noFill/>
              <a:ln w="317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32" name="Freeform 295"/>
              <p:cNvSpPr>
                <a:spLocks/>
              </p:cNvSpPr>
              <p:nvPr/>
            </p:nvSpPr>
            <p:spPr bwMode="auto">
              <a:xfrm>
                <a:off x="6372" y="1847"/>
                <a:ext cx="142" cy="153"/>
              </a:xfrm>
              <a:custGeom>
                <a:avLst/>
                <a:gdLst>
                  <a:gd name="T0" fmla="*/ 3 w 187"/>
                  <a:gd name="T1" fmla="*/ 184 h 201"/>
                  <a:gd name="T2" fmla="*/ 21 w 187"/>
                  <a:gd name="T3" fmla="*/ 136 h 201"/>
                  <a:gd name="T4" fmla="*/ 51 w 187"/>
                  <a:gd name="T5" fmla="*/ 109 h 201"/>
                  <a:gd name="T6" fmla="*/ 81 w 187"/>
                  <a:gd name="T7" fmla="*/ 97 h 201"/>
                  <a:gd name="T8" fmla="*/ 138 w 187"/>
                  <a:gd name="T9" fmla="*/ 46 h 201"/>
                  <a:gd name="T10" fmla="*/ 165 w 187"/>
                  <a:gd name="T11" fmla="*/ 19 h 201"/>
                  <a:gd name="T12" fmla="*/ 177 w 187"/>
                  <a:gd name="T13" fmla="*/ 4 h 201"/>
                  <a:gd name="T14" fmla="*/ 186 w 187"/>
                  <a:gd name="T15" fmla="*/ 4 h 201"/>
                  <a:gd name="T16" fmla="*/ 171 w 187"/>
                  <a:gd name="T17" fmla="*/ 31 h 201"/>
                  <a:gd name="T18" fmla="*/ 132 w 187"/>
                  <a:gd name="T19" fmla="*/ 70 h 201"/>
                  <a:gd name="T20" fmla="*/ 96 w 187"/>
                  <a:gd name="T21" fmla="*/ 106 h 201"/>
                  <a:gd name="T22" fmla="*/ 81 w 187"/>
                  <a:gd name="T23" fmla="*/ 151 h 201"/>
                  <a:gd name="T24" fmla="*/ 39 w 187"/>
                  <a:gd name="T25" fmla="*/ 196 h 201"/>
                  <a:gd name="T26" fmla="*/ 3 w 187"/>
                  <a:gd name="T27" fmla="*/ 184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
                  <a:gd name="T43" fmla="*/ 0 h 201"/>
                  <a:gd name="T44" fmla="*/ 187 w 187"/>
                  <a:gd name="T45" fmla="*/ 201 h 2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 h="201">
                    <a:moveTo>
                      <a:pt x="3" y="184"/>
                    </a:moveTo>
                    <a:cubicBezTo>
                      <a:pt x="0" y="174"/>
                      <a:pt x="13" y="148"/>
                      <a:pt x="21" y="136"/>
                    </a:cubicBezTo>
                    <a:cubicBezTo>
                      <a:pt x="29" y="124"/>
                      <a:pt x="41" y="115"/>
                      <a:pt x="51" y="109"/>
                    </a:cubicBezTo>
                    <a:cubicBezTo>
                      <a:pt x="61" y="103"/>
                      <a:pt x="67" y="107"/>
                      <a:pt x="81" y="97"/>
                    </a:cubicBezTo>
                    <a:cubicBezTo>
                      <a:pt x="95" y="87"/>
                      <a:pt x="124" y="59"/>
                      <a:pt x="138" y="46"/>
                    </a:cubicBezTo>
                    <a:cubicBezTo>
                      <a:pt x="152" y="33"/>
                      <a:pt x="159" y="26"/>
                      <a:pt x="165" y="19"/>
                    </a:cubicBezTo>
                    <a:cubicBezTo>
                      <a:pt x="171" y="12"/>
                      <a:pt x="174" y="6"/>
                      <a:pt x="177" y="4"/>
                    </a:cubicBezTo>
                    <a:cubicBezTo>
                      <a:pt x="180" y="2"/>
                      <a:pt x="187" y="0"/>
                      <a:pt x="186" y="4"/>
                    </a:cubicBezTo>
                    <a:cubicBezTo>
                      <a:pt x="185" y="8"/>
                      <a:pt x="180" y="20"/>
                      <a:pt x="171" y="31"/>
                    </a:cubicBezTo>
                    <a:cubicBezTo>
                      <a:pt x="162" y="42"/>
                      <a:pt x="144" y="58"/>
                      <a:pt x="132" y="70"/>
                    </a:cubicBezTo>
                    <a:cubicBezTo>
                      <a:pt x="120" y="82"/>
                      <a:pt x="104" y="93"/>
                      <a:pt x="96" y="106"/>
                    </a:cubicBezTo>
                    <a:cubicBezTo>
                      <a:pt x="88" y="119"/>
                      <a:pt x="90" y="136"/>
                      <a:pt x="81" y="151"/>
                    </a:cubicBezTo>
                    <a:cubicBezTo>
                      <a:pt x="72" y="166"/>
                      <a:pt x="52" y="191"/>
                      <a:pt x="39" y="196"/>
                    </a:cubicBezTo>
                    <a:cubicBezTo>
                      <a:pt x="26" y="201"/>
                      <a:pt x="6" y="194"/>
                      <a:pt x="3" y="184"/>
                    </a:cubicBezTo>
                    <a:close/>
                  </a:path>
                </a:pathLst>
              </a:custGeom>
              <a:solidFill>
                <a:srgbClr val="808000"/>
              </a:solidFill>
              <a:ln w="3175" cap="flat" cmpd="sng">
                <a:solidFill>
                  <a:srgbClr val="000000"/>
                </a:solidFill>
                <a:prstDash val="solid"/>
                <a:round/>
                <a:headEnd type="none" w="med" len="med"/>
                <a:tailEnd type="none" w="med" len="med"/>
              </a:ln>
            </p:spPr>
            <p:txBody>
              <a:bodyPr/>
              <a:lstStyle/>
              <a:p>
                <a:endParaRPr lang="fr-FR"/>
              </a:p>
            </p:txBody>
          </p:sp>
        </p:grpSp>
      </p:grpSp>
      <p:sp>
        <p:nvSpPr>
          <p:cNvPr id="533" name="ZoneTexte 532"/>
          <p:cNvSpPr txBox="1"/>
          <p:nvPr/>
        </p:nvSpPr>
        <p:spPr>
          <a:xfrm>
            <a:off x="127385" y="6477115"/>
            <a:ext cx="3783323" cy="307777"/>
          </a:xfrm>
          <a:prstGeom prst="rect">
            <a:avLst/>
          </a:prstGeom>
          <a:noFill/>
        </p:spPr>
        <p:txBody>
          <a:bodyPr wrap="square" rtlCol="0">
            <a:spAutoFit/>
          </a:bodyPr>
          <a:lstStyle/>
          <a:p>
            <a:r>
              <a:rPr lang="fr-FR" sz="1400" i="1" dirty="0"/>
              <a:t>Les échelles ne sont pas respectées</a:t>
            </a:r>
          </a:p>
        </p:txBody>
      </p:sp>
      <p:sp>
        <p:nvSpPr>
          <p:cNvPr id="534" name="ZoneTexte 533"/>
          <p:cNvSpPr txBox="1"/>
          <p:nvPr/>
        </p:nvSpPr>
        <p:spPr>
          <a:xfrm>
            <a:off x="353693" y="6158198"/>
            <a:ext cx="4689561" cy="369332"/>
          </a:xfrm>
          <a:prstGeom prst="rect">
            <a:avLst/>
          </a:prstGeom>
          <a:noFill/>
        </p:spPr>
        <p:txBody>
          <a:bodyPr wrap="square" rtlCol="0">
            <a:spAutoFit/>
          </a:bodyPr>
          <a:lstStyle/>
          <a:p>
            <a:r>
              <a:rPr lang="fr-FR" b="1" dirty="0">
                <a:solidFill>
                  <a:schemeClr val="accent4">
                    <a:lumMod val="50000"/>
                  </a:schemeClr>
                </a:solidFill>
              </a:rPr>
              <a:t>Feuilles +Tige + racines = Appareil végétatif</a:t>
            </a:r>
          </a:p>
        </p:txBody>
      </p:sp>
    </p:spTree>
    <p:extLst>
      <p:ext uri="{BB962C8B-B14F-4D97-AF65-F5344CB8AC3E}">
        <p14:creationId xmlns:p14="http://schemas.microsoft.com/office/powerpoint/2010/main" val="213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checkerboard(across)">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wipe(down)">
                                      <p:cBhvr>
                                        <p:cTn id="12" dur="500"/>
                                        <p:tgtEl>
                                          <p:spTgt spid="393"/>
                                        </p:tgtEl>
                                      </p:cBhvr>
                                    </p:animEffect>
                                  </p:childTnLst>
                                </p:cTn>
                              </p:par>
                              <p:par>
                                <p:cTn id="13" presetID="22" presetClass="entr" presetSubtype="1" fill="hold" nodeType="withEffect">
                                  <p:stCondLst>
                                    <p:cond delay="0"/>
                                  </p:stCondLst>
                                  <p:childTnLst>
                                    <p:set>
                                      <p:cBhvr>
                                        <p:cTn id="14" dur="1" fill="hold">
                                          <p:stCondLst>
                                            <p:cond delay="0"/>
                                          </p:stCondLst>
                                        </p:cTn>
                                        <p:tgtEl>
                                          <p:spTgt spid="390"/>
                                        </p:tgtEl>
                                        <p:attrNameLst>
                                          <p:attrName>style.visibility</p:attrName>
                                        </p:attrNameLst>
                                      </p:cBhvr>
                                      <p:to>
                                        <p:strVal val="visible"/>
                                      </p:to>
                                    </p:set>
                                    <p:animEffect transition="in" filter="wipe(up)">
                                      <p:cBhvr>
                                        <p:cTn id="15" dur="500"/>
                                        <p:tgtEl>
                                          <p:spTgt spid="39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49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3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96"/>
                                        </p:tgtEl>
                                        <p:attrNameLst>
                                          <p:attrName>style.visibility</p:attrName>
                                        </p:attrNameLst>
                                      </p:cBhvr>
                                      <p:to>
                                        <p:strVal val="visible"/>
                                      </p:to>
                                    </p:set>
                                    <p:animEffect transition="in" filter="wipe(down)">
                                      <p:cBhvr>
                                        <p:cTn id="24" dur="500"/>
                                        <p:tgtEl>
                                          <p:spTgt spid="39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398"/>
                                        </p:tgtEl>
                                        <p:attrNameLst>
                                          <p:attrName>style.visibility</p:attrName>
                                        </p:attrNameLst>
                                      </p:cBhvr>
                                      <p:to>
                                        <p:strVal val="visible"/>
                                      </p:to>
                                    </p:set>
                                    <p:animEffect transition="in" filter="checkerboard(across)">
                                      <p:cBhvr>
                                        <p:cTn id="33" dur="500"/>
                                        <p:tgtEl>
                                          <p:spTgt spid="39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72"/>
                                        </p:tgtEl>
                                        <p:attrNameLst>
                                          <p:attrName>style.visibility</p:attrName>
                                        </p:attrNameLst>
                                      </p:cBhvr>
                                      <p:to>
                                        <p:strVal val="visible"/>
                                      </p:to>
                                    </p:set>
                                    <p:animEffect transition="in" filter="wipe(up)">
                                      <p:cBhvr>
                                        <p:cTn id="38" dur="500"/>
                                        <p:tgtEl>
                                          <p:spTgt spid="472"/>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97"/>
                                        </p:tgtEl>
                                        <p:attrNameLst>
                                          <p:attrName>style.visibility</p:attrName>
                                        </p:attrNameLst>
                                      </p:cBhvr>
                                      <p:to>
                                        <p:strVal val="visible"/>
                                      </p:to>
                                    </p:set>
                                    <p:animEffect transition="in" filter="checkerboard(across)">
                                      <p:cBhvr>
                                        <p:cTn id="43" dur="500"/>
                                        <p:tgtEl>
                                          <p:spTgt spid="39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3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79"/>
                                        </p:tgtEl>
                                        <p:attrNameLst>
                                          <p:attrName>style.visibility</p:attrName>
                                        </p:attrNameLst>
                                      </p:cBhvr>
                                      <p:to>
                                        <p:strVal val="visible"/>
                                      </p:to>
                                    </p:set>
                                    <p:animEffect transition="in" filter="wipe(down)">
                                      <p:cBhvr>
                                        <p:cTn id="52" dur="500"/>
                                        <p:tgtEl>
                                          <p:spTgt spid="47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82"/>
                                        </p:tgtEl>
                                        <p:attrNameLst>
                                          <p:attrName>style.visibility</p:attrName>
                                        </p:attrNameLst>
                                      </p:cBhvr>
                                      <p:to>
                                        <p:strVal val="visible"/>
                                      </p:to>
                                    </p:set>
                                    <p:animEffect transition="in" filter="wipe(up)">
                                      <p:cBhvr>
                                        <p:cTn id="57" dur="500"/>
                                        <p:tgtEl>
                                          <p:spTgt spid="482"/>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475"/>
                                        </p:tgtEl>
                                        <p:attrNameLst>
                                          <p:attrName>style.visibility</p:attrName>
                                        </p:attrNameLst>
                                      </p:cBhvr>
                                      <p:to>
                                        <p:strVal val="visible"/>
                                      </p:to>
                                    </p:set>
                                    <p:animEffect transition="in" filter="checkerboard(across)">
                                      <p:cBhvr>
                                        <p:cTn id="62"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animBg="1"/>
      <p:bldP spid="397" grpId="0" animBg="1"/>
      <p:bldP spid="4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3298040" y="3740320"/>
            <a:ext cx="1964023" cy="2603500"/>
            <a:chOff x="4745" y="6461"/>
            <a:chExt cx="2659" cy="4099"/>
          </a:xfrm>
        </p:grpSpPr>
        <p:grpSp>
          <p:nvGrpSpPr>
            <p:cNvPr id="5" name="Group 3"/>
            <p:cNvGrpSpPr>
              <a:grpSpLocks/>
            </p:cNvGrpSpPr>
            <p:nvPr/>
          </p:nvGrpSpPr>
          <p:grpSpPr bwMode="auto">
            <a:xfrm>
              <a:off x="4745" y="6461"/>
              <a:ext cx="2659" cy="4099"/>
              <a:chOff x="4745" y="6461"/>
              <a:chExt cx="2659" cy="4099"/>
            </a:xfrm>
          </p:grpSpPr>
          <p:grpSp>
            <p:nvGrpSpPr>
              <p:cNvPr id="7" name="Group 4"/>
              <p:cNvGrpSpPr>
                <a:grpSpLocks/>
              </p:cNvGrpSpPr>
              <p:nvPr/>
            </p:nvGrpSpPr>
            <p:grpSpPr bwMode="auto">
              <a:xfrm>
                <a:off x="4745" y="6461"/>
                <a:ext cx="2290" cy="4099"/>
                <a:chOff x="4892" y="940"/>
                <a:chExt cx="2290" cy="4099"/>
              </a:xfrm>
            </p:grpSpPr>
            <p:grpSp>
              <p:nvGrpSpPr>
                <p:cNvPr id="11" name="Group 5"/>
                <p:cNvGrpSpPr>
                  <a:grpSpLocks/>
                </p:cNvGrpSpPr>
                <p:nvPr/>
              </p:nvGrpSpPr>
              <p:grpSpPr bwMode="auto">
                <a:xfrm>
                  <a:off x="5861" y="940"/>
                  <a:ext cx="757" cy="4099"/>
                  <a:chOff x="5861" y="940"/>
                  <a:chExt cx="757" cy="4099"/>
                </a:xfrm>
              </p:grpSpPr>
              <p:sp>
                <p:nvSpPr>
                  <p:cNvPr id="38" name="Freeform 6"/>
                  <p:cNvSpPr>
                    <a:spLocks/>
                  </p:cNvSpPr>
                  <p:nvPr/>
                </p:nvSpPr>
                <p:spPr bwMode="auto">
                  <a:xfrm>
                    <a:off x="5998" y="1055"/>
                    <a:ext cx="40" cy="96"/>
                  </a:xfrm>
                  <a:custGeom>
                    <a:avLst/>
                    <a:gdLst>
                      <a:gd name="T0" fmla="*/ 2 w 40"/>
                      <a:gd name="T1" fmla="*/ 0 h 96"/>
                      <a:gd name="T2" fmla="*/ 5 w 40"/>
                      <a:gd name="T3" fmla="*/ 42 h 96"/>
                      <a:gd name="T4" fmla="*/ 35 w 40"/>
                      <a:gd name="T5" fmla="*/ 75 h 96"/>
                      <a:gd name="T6" fmla="*/ 35 w 40"/>
                      <a:gd name="T7" fmla="*/ 96 h 96"/>
                    </a:gdLst>
                    <a:ahLst/>
                    <a:cxnLst>
                      <a:cxn ang="0">
                        <a:pos x="T0" y="T1"/>
                      </a:cxn>
                      <a:cxn ang="0">
                        <a:pos x="T2" y="T3"/>
                      </a:cxn>
                      <a:cxn ang="0">
                        <a:pos x="T4" y="T5"/>
                      </a:cxn>
                      <a:cxn ang="0">
                        <a:pos x="T6" y="T7"/>
                      </a:cxn>
                    </a:cxnLst>
                    <a:rect l="0" t="0" r="r" b="b"/>
                    <a:pathLst>
                      <a:path w="40" h="96">
                        <a:moveTo>
                          <a:pt x="2" y="0"/>
                        </a:moveTo>
                        <a:cubicBezTo>
                          <a:pt x="1" y="15"/>
                          <a:pt x="0" y="30"/>
                          <a:pt x="5" y="42"/>
                        </a:cubicBezTo>
                        <a:cubicBezTo>
                          <a:pt x="10" y="54"/>
                          <a:pt x="30" y="66"/>
                          <a:pt x="35" y="75"/>
                        </a:cubicBezTo>
                        <a:cubicBezTo>
                          <a:pt x="40" y="84"/>
                          <a:pt x="37" y="90"/>
                          <a:pt x="35" y="96"/>
                        </a:cubicBezTo>
                      </a:path>
                    </a:pathLst>
                  </a:custGeom>
                  <a:noFill/>
                  <a:ln w="190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Freeform 7"/>
                  <p:cNvSpPr>
                    <a:spLocks/>
                  </p:cNvSpPr>
                  <p:nvPr/>
                </p:nvSpPr>
                <p:spPr bwMode="auto">
                  <a:xfrm>
                    <a:off x="6021" y="1034"/>
                    <a:ext cx="40" cy="165"/>
                  </a:xfrm>
                  <a:custGeom>
                    <a:avLst/>
                    <a:gdLst>
                      <a:gd name="T0" fmla="*/ 6 w 40"/>
                      <a:gd name="T1" fmla="*/ 0 h 165"/>
                      <a:gd name="T2" fmla="*/ 27 w 40"/>
                      <a:gd name="T3" fmla="*/ 33 h 165"/>
                      <a:gd name="T4" fmla="*/ 9 w 40"/>
                      <a:gd name="T5" fmla="*/ 123 h 165"/>
                      <a:gd name="T6" fmla="*/ 3 w 40"/>
                      <a:gd name="T7" fmla="*/ 165 h 165"/>
                    </a:gdLst>
                    <a:ahLst/>
                    <a:cxnLst>
                      <a:cxn ang="0">
                        <a:pos x="T0" y="T1"/>
                      </a:cxn>
                      <a:cxn ang="0">
                        <a:pos x="T2" y="T3"/>
                      </a:cxn>
                      <a:cxn ang="0">
                        <a:pos x="T4" y="T5"/>
                      </a:cxn>
                      <a:cxn ang="0">
                        <a:pos x="T6" y="T7"/>
                      </a:cxn>
                    </a:cxnLst>
                    <a:rect l="0" t="0" r="r" b="b"/>
                    <a:pathLst>
                      <a:path w="40" h="165">
                        <a:moveTo>
                          <a:pt x="6" y="0"/>
                        </a:moveTo>
                        <a:cubicBezTo>
                          <a:pt x="17" y="7"/>
                          <a:pt x="23" y="20"/>
                          <a:pt x="27" y="33"/>
                        </a:cubicBezTo>
                        <a:cubicBezTo>
                          <a:pt x="25" y="78"/>
                          <a:pt x="40" y="102"/>
                          <a:pt x="9" y="123"/>
                        </a:cubicBezTo>
                        <a:cubicBezTo>
                          <a:pt x="0" y="149"/>
                          <a:pt x="3" y="135"/>
                          <a:pt x="3" y="165"/>
                        </a:cubicBezTo>
                      </a:path>
                    </a:pathLst>
                  </a:custGeom>
                  <a:noFill/>
                  <a:ln w="190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Freeform 8"/>
                  <p:cNvSpPr>
                    <a:spLocks/>
                  </p:cNvSpPr>
                  <p:nvPr/>
                </p:nvSpPr>
                <p:spPr bwMode="auto">
                  <a:xfrm>
                    <a:off x="5944" y="940"/>
                    <a:ext cx="242" cy="1558"/>
                  </a:xfrm>
                  <a:custGeom>
                    <a:avLst/>
                    <a:gdLst>
                      <a:gd name="T0" fmla="*/ 194 w 242"/>
                      <a:gd name="T1" fmla="*/ 1518 h 1558"/>
                      <a:gd name="T2" fmla="*/ 164 w 242"/>
                      <a:gd name="T3" fmla="*/ 1090 h 1558"/>
                      <a:gd name="T4" fmla="*/ 74 w 242"/>
                      <a:gd name="T5" fmla="*/ 813 h 1558"/>
                      <a:gd name="T6" fmla="*/ 74 w 242"/>
                      <a:gd name="T7" fmla="*/ 760 h 1558"/>
                      <a:gd name="T8" fmla="*/ 35 w 242"/>
                      <a:gd name="T9" fmla="*/ 631 h 1558"/>
                      <a:gd name="T10" fmla="*/ 44 w 242"/>
                      <a:gd name="T11" fmla="*/ 484 h 1558"/>
                      <a:gd name="T12" fmla="*/ 67 w 242"/>
                      <a:gd name="T13" fmla="*/ 318 h 1558"/>
                      <a:gd name="T14" fmla="*/ 62 w 242"/>
                      <a:gd name="T15" fmla="*/ 265 h 1558"/>
                      <a:gd name="T16" fmla="*/ 22 w 242"/>
                      <a:gd name="T17" fmla="*/ 183 h 1558"/>
                      <a:gd name="T18" fmla="*/ 23 w 242"/>
                      <a:gd name="T19" fmla="*/ 88 h 1558"/>
                      <a:gd name="T20" fmla="*/ 8 w 242"/>
                      <a:gd name="T21" fmla="*/ 22 h 1558"/>
                      <a:gd name="T22" fmla="*/ 71 w 242"/>
                      <a:gd name="T23" fmla="*/ 130 h 1558"/>
                      <a:gd name="T24" fmla="*/ 56 w 242"/>
                      <a:gd name="T25" fmla="*/ 73 h 1558"/>
                      <a:gd name="T26" fmla="*/ 59 w 242"/>
                      <a:gd name="T27" fmla="*/ 10 h 1558"/>
                      <a:gd name="T28" fmla="*/ 59 w 242"/>
                      <a:gd name="T29" fmla="*/ 13 h 1558"/>
                      <a:gd name="T30" fmla="*/ 95 w 242"/>
                      <a:gd name="T31" fmla="*/ 82 h 1558"/>
                      <a:gd name="T32" fmla="*/ 122 w 242"/>
                      <a:gd name="T33" fmla="*/ 106 h 1558"/>
                      <a:gd name="T34" fmla="*/ 127 w 242"/>
                      <a:gd name="T35" fmla="*/ 213 h 1558"/>
                      <a:gd name="T36" fmla="*/ 97 w 242"/>
                      <a:gd name="T37" fmla="*/ 363 h 1558"/>
                      <a:gd name="T38" fmla="*/ 82 w 242"/>
                      <a:gd name="T39" fmla="*/ 475 h 1558"/>
                      <a:gd name="T40" fmla="*/ 74 w 242"/>
                      <a:gd name="T41" fmla="*/ 613 h 1558"/>
                      <a:gd name="T42" fmla="*/ 134 w 242"/>
                      <a:gd name="T43" fmla="*/ 790 h 1558"/>
                      <a:gd name="T44" fmla="*/ 217 w 242"/>
                      <a:gd name="T45" fmla="*/ 1060 h 1558"/>
                      <a:gd name="T46" fmla="*/ 239 w 242"/>
                      <a:gd name="T47" fmla="*/ 1480 h 1558"/>
                      <a:gd name="T48" fmla="*/ 233 w 242"/>
                      <a:gd name="T49" fmla="*/ 1531 h 1558"/>
                      <a:gd name="T50" fmla="*/ 194 w 242"/>
                      <a:gd name="T51" fmla="*/ 1518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2" h="1558">
                        <a:moveTo>
                          <a:pt x="194" y="1518"/>
                        </a:moveTo>
                        <a:cubicBezTo>
                          <a:pt x="179" y="1410"/>
                          <a:pt x="184" y="1207"/>
                          <a:pt x="164" y="1090"/>
                        </a:cubicBezTo>
                        <a:cubicBezTo>
                          <a:pt x="144" y="973"/>
                          <a:pt x="89" y="868"/>
                          <a:pt x="74" y="813"/>
                        </a:cubicBezTo>
                        <a:cubicBezTo>
                          <a:pt x="59" y="758"/>
                          <a:pt x="81" y="790"/>
                          <a:pt x="74" y="760"/>
                        </a:cubicBezTo>
                        <a:cubicBezTo>
                          <a:pt x="67" y="730"/>
                          <a:pt x="40" y="677"/>
                          <a:pt x="35" y="631"/>
                        </a:cubicBezTo>
                        <a:cubicBezTo>
                          <a:pt x="30" y="585"/>
                          <a:pt x="39" y="536"/>
                          <a:pt x="44" y="484"/>
                        </a:cubicBezTo>
                        <a:cubicBezTo>
                          <a:pt x="49" y="432"/>
                          <a:pt x="64" y="354"/>
                          <a:pt x="67" y="318"/>
                        </a:cubicBezTo>
                        <a:cubicBezTo>
                          <a:pt x="70" y="282"/>
                          <a:pt x="69" y="287"/>
                          <a:pt x="62" y="265"/>
                        </a:cubicBezTo>
                        <a:cubicBezTo>
                          <a:pt x="55" y="243"/>
                          <a:pt x="28" y="212"/>
                          <a:pt x="22" y="183"/>
                        </a:cubicBezTo>
                        <a:cubicBezTo>
                          <a:pt x="16" y="154"/>
                          <a:pt x="25" y="115"/>
                          <a:pt x="23" y="88"/>
                        </a:cubicBezTo>
                        <a:cubicBezTo>
                          <a:pt x="21" y="61"/>
                          <a:pt x="0" y="15"/>
                          <a:pt x="8" y="22"/>
                        </a:cubicBezTo>
                        <a:cubicBezTo>
                          <a:pt x="16" y="29"/>
                          <a:pt x="63" y="121"/>
                          <a:pt x="71" y="130"/>
                        </a:cubicBezTo>
                        <a:cubicBezTo>
                          <a:pt x="79" y="139"/>
                          <a:pt x="58" y="93"/>
                          <a:pt x="56" y="73"/>
                        </a:cubicBezTo>
                        <a:cubicBezTo>
                          <a:pt x="54" y="53"/>
                          <a:pt x="59" y="20"/>
                          <a:pt x="59" y="10"/>
                        </a:cubicBezTo>
                        <a:cubicBezTo>
                          <a:pt x="59" y="0"/>
                          <a:pt x="53" y="1"/>
                          <a:pt x="59" y="13"/>
                        </a:cubicBezTo>
                        <a:cubicBezTo>
                          <a:pt x="65" y="25"/>
                          <a:pt x="85" y="67"/>
                          <a:pt x="95" y="82"/>
                        </a:cubicBezTo>
                        <a:cubicBezTo>
                          <a:pt x="105" y="97"/>
                          <a:pt x="117" y="84"/>
                          <a:pt x="122" y="106"/>
                        </a:cubicBezTo>
                        <a:cubicBezTo>
                          <a:pt x="127" y="128"/>
                          <a:pt x="131" y="170"/>
                          <a:pt x="127" y="213"/>
                        </a:cubicBezTo>
                        <a:cubicBezTo>
                          <a:pt x="123" y="256"/>
                          <a:pt x="105" y="319"/>
                          <a:pt x="97" y="363"/>
                        </a:cubicBezTo>
                        <a:cubicBezTo>
                          <a:pt x="89" y="407"/>
                          <a:pt x="86" y="433"/>
                          <a:pt x="82" y="475"/>
                        </a:cubicBezTo>
                        <a:cubicBezTo>
                          <a:pt x="78" y="517"/>
                          <a:pt x="65" y="561"/>
                          <a:pt x="74" y="613"/>
                        </a:cubicBezTo>
                        <a:cubicBezTo>
                          <a:pt x="83" y="665"/>
                          <a:pt x="110" y="715"/>
                          <a:pt x="134" y="790"/>
                        </a:cubicBezTo>
                        <a:cubicBezTo>
                          <a:pt x="158" y="865"/>
                          <a:pt x="199" y="945"/>
                          <a:pt x="217" y="1060"/>
                        </a:cubicBezTo>
                        <a:cubicBezTo>
                          <a:pt x="235" y="1175"/>
                          <a:pt x="236" y="1402"/>
                          <a:pt x="239" y="1480"/>
                        </a:cubicBezTo>
                        <a:cubicBezTo>
                          <a:pt x="242" y="1558"/>
                          <a:pt x="241" y="1525"/>
                          <a:pt x="233" y="1531"/>
                        </a:cubicBezTo>
                        <a:cubicBezTo>
                          <a:pt x="225" y="1537"/>
                          <a:pt x="202" y="1521"/>
                          <a:pt x="194" y="1518"/>
                        </a:cubicBezTo>
                        <a:close/>
                      </a:path>
                    </a:pathLst>
                  </a:custGeom>
                  <a:solidFill>
                    <a:srgbClr val="00FF00"/>
                  </a:solidFill>
                  <a:ln>
                    <a:noFill/>
                  </a:ln>
                  <a:extLst>
                    <a:ext uri="{91240B29-F687-4F45-9708-019B960494DF}">
                      <a14:hiddenLine xmlns:a14="http://schemas.microsoft.com/office/drawing/2010/main" w="1905" cmpd="sng">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9"/>
                  <p:cNvSpPr>
                    <a:spLocks/>
                  </p:cNvSpPr>
                  <p:nvPr/>
                </p:nvSpPr>
                <p:spPr bwMode="auto">
                  <a:xfrm>
                    <a:off x="5861" y="940"/>
                    <a:ext cx="757" cy="4099"/>
                  </a:xfrm>
                  <a:custGeom>
                    <a:avLst/>
                    <a:gdLst>
                      <a:gd name="T0" fmla="*/ 357 w 757"/>
                      <a:gd name="T1" fmla="*/ 3925 h 4099"/>
                      <a:gd name="T2" fmla="*/ 334 w 757"/>
                      <a:gd name="T3" fmla="*/ 3580 h 4099"/>
                      <a:gd name="T4" fmla="*/ 349 w 757"/>
                      <a:gd name="T5" fmla="*/ 2943 h 4099"/>
                      <a:gd name="T6" fmla="*/ 289 w 757"/>
                      <a:gd name="T7" fmla="*/ 2866 h 4099"/>
                      <a:gd name="T8" fmla="*/ 181 w 757"/>
                      <a:gd name="T9" fmla="*/ 3241 h 4099"/>
                      <a:gd name="T10" fmla="*/ 247 w 757"/>
                      <a:gd name="T11" fmla="*/ 2893 h 4099"/>
                      <a:gd name="T12" fmla="*/ 352 w 757"/>
                      <a:gd name="T13" fmla="*/ 2692 h 4099"/>
                      <a:gd name="T14" fmla="*/ 319 w 757"/>
                      <a:gd name="T15" fmla="*/ 2448 h 4099"/>
                      <a:gd name="T16" fmla="*/ 268 w 757"/>
                      <a:gd name="T17" fmla="*/ 2470 h 4099"/>
                      <a:gd name="T18" fmla="*/ 106 w 757"/>
                      <a:gd name="T19" fmla="*/ 2749 h 4099"/>
                      <a:gd name="T20" fmla="*/ 64 w 757"/>
                      <a:gd name="T21" fmla="*/ 2752 h 4099"/>
                      <a:gd name="T22" fmla="*/ 145 w 757"/>
                      <a:gd name="T23" fmla="*/ 2584 h 4099"/>
                      <a:gd name="T24" fmla="*/ 313 w 757"/>
                      <a:gd name="T25" fmla="*/ 2338 h 4099"/>
                      <a:gd name="T26" fmla="*/ 289 w 757"/>
                      <a:gd name="T27" fmla="*/ 2122 h 4099"/>
                      <a:gd name="T28" fmla="*/ 205 w 757"/>
                      <a:gd name="T29" fmla="*/ 2341 h 4099"/>
                      <a:gd name="T30" fmla="*/ 97 w 757"/>
                      <a:gd name="T31" fmla="*/ 2539 h 4099"/>
                      <a:gd name="T32" fmla="*/ 88 w 757"/>
                      <a:gd name="T33" fmla="*/ 2521 h 4099"/>
                      <a:gd name="T34" fmla="*/ 175 w 757"/>
                      <a:gd name="T35" fmla="*/ 2335 h 4099"/>
                      <a:gd name="T36" fmla="*/ 277 w 757"/>
                      <a:gd name="T37" fmla="*/ 2062 h 4099"/>
                      <a:gd name="T38" fmla="*/ 190 w 757"/>
                      <a:gd name="T39" fmla="*/ 2062 h 4099"/>
                      <a:gd name="T40" fmla="*/ 7 w 757"/>
                      <a:gd name="T41" fmla="*/ 2473 h 4099"/>
                      <a:gd name="T42" fmla="*/ 166 w 757"/>
                      <a:gd name="T43" fmla="*/ 2041 h 4099"/>
                      <a:gd name="T44" fmla="*/ 274 w 757"/>
                      <a:gd name="T45" fmla="*/ 1518 h 4099"/>
                      <a:gd name="T46" fmla="*/ 154 w 757"/>
                      <a:gd name="T47" fmla="*/ 813 h 4099"/>
                      <a:gd name="T48" fmla="*/ 115 w 757"/>
                      <a:gd name="T49" fmla="*/ 631 h 4099"/>
                      <a:gd name="T50" fmla="*/ 147 w 757"/>
                      <a:gd name="T51" fmla="*/ 318 h 4099"/>
                      <a:gd name="T52" fmla="*/ 102 w 757"/>
                      <a:gd name="T53" fmla="*/ 183 h 4099"/>
                      <a:gd name="T54" fmla="*/ 88 w 757"/>
                      <a:gd name="T55" fmla="*/ 22 h 4099"/>
                      <a:gd name="T56" fmla="*/ 136 w 757"/>
                      <a:gd name="T57" fmla="*/ 73 h 4099"/>
                      <a:gd name="T58" fmla="*/ 139 w 757"/>
                      <a:gd name="T59" fmla="*/ 13 h 4099"/>
                      <a:gd name="T60" fmla="*/ 202 w 757"/>
                      <a:gd name="T61" fmla="*/ 106 h 4099"/>
                      <a:gd name="T62" fmla="*/ 177 w 757"/>
                      <a:gd name="T63" fmla="*/ 363 h 4099"/>
                      <a:gd name="T64" fmla="*/ 154 w 757"/>
                      <a:gd name="T65" fmla="*/ 613 h 4099"/>
                      <a:gd name="T66" fmla="*/ 297 w 757"/>
                      <a:gd name="T67" fmla="*/ 1060 h 4099"/>
                      <a:gd name="T68" fmla="*/ 334 w 757"/>
                      <a:gd name="T69" fmla="*/ 1738 h 4099"/>
                      <a:gd name="T70" fmla="*/ 472 w 757"/>
                      <a:gd name="T71" fmla="*/ 2038 h 4099"/>
                      <a:gd name="T72" fmla="*/ 598 w 757"/>
                      <a:gd name="T73" fmla="*/ 2125 h 4099"/>
                      <a:gd name="T74" fmla="*/ 733 w 757"/>
                      <a:gd name="T75" fmla="*/ 2410 h 4099"/>
                      <a:gd name="T76" fmla="*/ 547 w 757"/>
                      <a:gd name="T77" fmla="*/ 2131 h 4099"/>
                      <a:gd name="T78" fmla="*/ 454 w 757"/>
                      <a:gd name="T79" fmla="*/ 2059 h 4099"/>
                      <a:gd name="T80" fmla="*/ 331 w 757"/>
                      <a:gd name="T81" fmla="*/ 1957 h 4099"/>
                      <a:gd name="T82" fmla="*/ 466 w 757"/>
                      <a:gd name="T83" fmla="*/ 2233 h 4099"/>
                      <a:gd name="T84" fmla="*/ 670 w 757"/>
                      <a:gd name="T85" fmla="*/ 2503 h 4099"/>
                      <a:gd name="T86" fmla="*/ 754 w 757"/>
                      <a:gd name="T87" fmla="*/ 2689 h 4099"/>
                      <a:gd name="T88" fmla="*/ 652 w 757"/>
                      <a:gd name="T89" fmla="*/ 2530 h 4099"/>
                      <a:gd name="T90" fmla="*/ 436 w 757"/>
                      <a:gd name="T91" fmla="*/ 2248 h 4099"/>
                      <a:gd name="T92" fmla="*/ 361 w 757"/>
                      <a:gd name="T93" fmla="*/ 2275 h 4099"/>
                      <a:gd name="T94" fmla="*/ 442 w 757"/>
                      <a:gd name="T95" fmla="*/ 2512 h 4099"/>
                      <a:gd name="T96" fmla="*/ 583 w 757"/>
                      <a:gd name="T97" fmla="*/ 2650 h 4099"/>
                      <a:gd name="T98" fmla="*/ 625 w 757"/>
                      <a:gd name="T99" fmla="*/ 2872 h 4099"/>
                      <a:gd name="T100" fmla="*/ 523 w 757"/>
                      <a:gd name="T101" fmla="*/ 2602 h 4099"/>
                      <a:gd name="T102" fmla="*/ 373 w 757"/>
                      <a:gd name="T103" fmla="*/ 2500 h 4099"/>
                      <a:gd name="T104" fmla="*/ 394 w 757"/>
                      <a:gd name="T105" fmla="*/ 2778 h 4099"/>
                      <a:gd name="T106" fmla="*/ 400 w 757"/>
                      <a:gd name="T107" fmla="*/ 2983 h 4099"/>
                      <a:gd name="T108" fmla="*/ 505 w 757"/>
                      <a:gd name="T109" fmla="*/ 3193 h 4099"/>
                      <a:gd name="T110" fmla="*/ 385 w 757"/>
                      <a:gd name="T111" fmla="*/ 3016 h 4099"/>
                      <a:gd name="T112" fmla="*/ 433 w 757"/>
                      <a:gd name="T113" fmla="*/ 3196 h 4099"/>
                      <a:gd name="T114" fmla="*/ 553 w 757"/>
                      <a:gd name="T115" fmla="*/ 3403 h 4099"/>
                      <a:gd name="T116" fmla="*/ 394 w 757"/>
                      <a:gd name="T117" fmla="*/ 3190 h 4099"/>
                      <a:gd name="T118" fmla="*/ 379 w 757"/>
                      <a:gd name="T119" fmla="*/ 3442 h 4099"/>
                      <a:gd name="T120" fmla="*/ 400 w 757"/>
                      <a:gd name="T121" fmla="*/ 3844 h 4099"/>
                      <a:gd name="T122" fmla="*/ 312 w 757"/>
                      <a:gd name="T123" fmla="*/ 4090 h 4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7" h="4099">
                        <a:moveTo>
                          <a:pt x="319" y="4030"/>
                        </a:moveTo>
                        <a:cubicBezTo>
                          <a:pt x="326" y="4003"/>
                          <a:pt x="350" y="3961"/>
                          <a:pt x="357" y="3925"/>
                        </a:cubicBezTo>
                        <a:cubicBezTo>
                          <a:pt x="364" y="3889"/>
                          <a:pt x="368" y="3870"/>
                          <a:pt x="364" y="3813"/>
                        </a:cubicBezTo>
                        <a:cubicBezTo>
                          <a:pt x="360" y="3756"/>
                          <a:pt x="339" y="3682"/>
                          <a:pt x="334" y="3580"/>
                        </a:cubicBezTo>
                        <a:cubicBezTo>
                          <a:pt x="329" y="3478"/>
                          <a:pt x="332" y="3304"/>
                          <a:pt x="334" y="3198"/>
                        </a:cubicBezTo>
                        <a:cubicBezTo>
                          <a:pt x="336" y="3092"/>
                          <a:pt x="348" y="3015"/>
                          <a:pt x="349" y="2943"/>
                        </a:cubicBezTo>
                        <a:cubicBezTo>
                          <a:pt x="350" y="2871"/>
                          <a:pt x="350" y="2777"/>
                          <a:pt x="340" y="2764"/>
                        </a:cubicBezTo>
                        <a:cubicBezTo>
                          <a:pt x="330" y="2751"/>
                          <a:pt x="302" y="2812"/>
                          <a:pt x="289" y="2866"/>
                        </a:cubicBezTo>
                        <a:cubicBezTo>
                          <a:pt x="276" y="2920"/>
                          <a:pt x="277" y="3028"/>
                          <a:pt x="259" y="3091"/>
                        </a:cubicBezTo>
                        <a:cubicBezTo>
                          <a:pt x="241" y="3154"/>
                          <a:pt x="185" y="3244"/>
                          <a:pt x="181" y="3241"/>
                        </a:cubicBezTo>
                        <a:cubicBezTo>
                          <a:pt x="177" y="3238"/>
                          <a:pt x="224" y="3134"/>
                          <a:pt x="235" y="3076"/>
                        </a:cubicBezTo>
                        <a:cubicBezTo>
                          <a:pt x="246" y="3018"/>
                          <a:pt x="235" y="2949"/>
                          <a:pt x="247" y="2893"/>
                        </a:cubicBezTo>
                        <a:cubicBezTo>
                          <a:pt x="259" y="2837"/>
                          <a:pt x="293" y="2770"/>
                          <a:pt x="310" y="2737"/>
                        </a:cubicBezTo>
                        <a:cubicBezTo>
                          <a:pt x="327" y="2704"/>
                          <a:pt x="347" y="2709"/>
                          <a:pt x="352" y="2692"/>
                        </a:cubicBezTo>
                        <a:cubicBezTo>
                          <a:pt x="357" y="2675"/>
                          <a:pt x="347" y="2676"/>
                          <a:pt x="342" y="2635"/>
                        </a:cubicBezTo>
                        <a:cubicBezTo>
                          <a:pt x="337" y="2594"/>
                          <a:pt x="323" y="2486"/>
                          <a:pt x="319" y="2448"/>
                        </a:cubicBezTo>
                        <a:cubicBezTo>
                          <a:pt x="315" y="2410"/>
                          <a:pt x="327" y="2400"/>
                          <a:pt x="319" y="2404"/>
                        </a:cubicBezTo>
                        <a:cubicBezTo>
                          <a:pt x="311" y="2408"/>
                          <a:pt x="287" y="2444"/>
                          <a:pt x="268" y="2470"/>
                        </a:cubicBezTo>
                        <a:cubicBezTo>
                          <a:pt x="249" y="2496"/>
                          <a:pt x="232" y="2517"/>
                          <a:pt x="205" y="2563"/>
                        </a:cubicBezTo>
                        <a:cubicBezTo>
                          <a:pt x="178" y="2609"/>
                          <a:pt x="139" y="2703"/>
                          <a:pt x="106" y="2749"/>
                        </a:cubicBezTo>
                        <a:cubicBezTo>
                          <a:pt x="73" y="2795"/>
                          <a:pt x="14" y="2838"/>
                          <a:pt x="7" y="2839"/>
                        </a:cubicBezTo>
                        <a:cubicBezTo>
                          <a:pt x="0" y="2840"/>
                          <a:pt x="46" y="2779"/>
                          <a:pt x="64" y="2752"/>
                        </a:cubicBezTo>
                        <a:cubicBezTo>
                          <a:pt x="82" y="2725"/>
                          <a:pt x="102" y="2705"/>
                          <a:pt x="115" y="2677"/>
                        </a:cubicBezTo>
                        <a:cubicBezTo>
                          <a:pt x="128" y="2649"/>
                          <a:pt x="133" y="2610"/>
                          <a:pt x="145" y="2584"/>
                        </a:cubicBezTo>
                        <a:cubicBezTo>
                          <a:pt x="157" y="2558"/>
                          <a:pt x="162" y="2559"/>
                          <a:pt x="190" y="2518"/>
                        </a:cubicBezTo>
                        <a:cubicBezTo>
                          <a:pt x="218" y="2477"/>
                          <a:pt x="294" y="2393"/>
                          <a:pt x="313" y="2338"/>
                        </a:cubicBezTo>
                        <a:cubicBezTo>
                          <a:pt x="332" y="2283"/>
                          <a:pt x="308" y="2221"/>
                          <a:pt x="304" y="2185"/>
                        </a:cubicBezTo>
                        <a:cubicBezTo>
                          <a:pt x="300" y="2149"/>
                          <a:pt x="297" y="2115"/>
                          <a:pt x="289" y="2122"/>
                        </a:cubicBezTo>
                        <a:cubicBezTo>
                          <a:pt x="281" y="2129"/>
                          <a:pt x="273" y="2191"/>
                          <a:pt x="259" y="2227"/>
                        </a:cubicBezTo>
                        <a:cubicBezTo>
                          <a:pt x="245" y="2263"/>
                          <a:pt x="221" y="2308"/>
                          <a:pt x="205" y="2341"/>
                        </a:cubicBezTo>
                        <a:cubicBezTo>
                          <a:pt x="189" y="2374"/>
                          <a:pt x="184" y="2392"/>
                          <a:pt x="166" y="2425"/>
                        </a:cubicBezTo>
                        <a:cubicBezTo>
                          <a:pt x="148" y="2458"/>
                          <a:pt x="119" y="2508"/>
                          <a:pt x="97" y="2539"/>
                        </a:cubicBezTo>
                        <a:cubicBezTo>
                          <a:pt x="75" y="2570"/>
                          <a:pt x="39" y="2614"/>
                          <a:pt x="37" y="2611"/>
                        </a:cubicBezTo>
                        <a:cubicBezTo>
                          <a:pt x="35" y="2608"/>
                          <a:pt x="73" y="2551"/>
                          <a:pt x="88" y="2521"/>
                        </a:cubicBezTo>
                        <a:cubicBezTo>
                          <a:pt x="103" y="2491"/>
                          <a:pt x="115" y="2459"/>
                          <a:pt x="130" y="2428"/>
                        </a:cubicBezTo>
                        <a:cubicBezTo>
                          <a:pt x="145" y="2397"/>
                          <a:pt x="162" y="2363"/>
                          <a:pt x="175" y="2335"/>
                        </a:cubicBezTo>
                        <a:cubicBezTo>
                          <a:pt x="188" y="2307"/>
                          <a:pt x="191" y="2306"/>
                          <a:pt x="208" y="2260"/>
                        </a:cubicBezTo>
                        <a:cubicBezTo>
                          <a:pt x="225" y="2214"/>
                          <a:pt x="267" y="2112"/>
                          <a:pt x="277" y="2062"/>
                        </a:cubicBezTo>
                        <a:cubicBezTo>
                          <a:pt x="287" y="2012"/>
                          <a:pt x="282" y="1957"/>
                          <a:pt x="268" y="1957"/>
                        </a:cubicBezTo>
                        <a:cubicBezTo>
                          <a:pt x="254" y="1957"/>
                          <a:pt x="212" y="2020"/>
                          <a:pt x="190" y="2062"/>
                        </a:cubicBezTo>
                        <a:cubicBezTo>
                          <a:pt x="168" y="2104"/>
                          <a:pt x="166" y="2144"/>
                          <a:pt x="136" y="2212"/>
                        </a:cubicBezTo>
                        <a:cubicBezTo>
                          <a:pt x="106" y="2280"/>
                          <a:pt x="10" y="2478"/>
                          <a:pt x="7" y="2473"/>
                        </a:cubicBezTo>
                        <a:cubicBezTo>
                          <a:pt x="4" y="2468"/>
                          <a:pt x="89" y="2254"/>
                          <a:pt x="115" y="2182"/>
                        </a:cubicBezTo>
                        <a:cubicBezTo>
                          <a:pt x="141" y="2110"/>
                          <a:pt x="141" y="2093"/>
                          <a:pt x="166" y="2041"/>
                        </a:cubicBezTo>
                        <a:cubicBezTo>
                          <a:pt x="191" y="1989"/>
                          <a:pt x="250" y="1954"/>
                          <a:pt x="268" y="1867"/>
                        </a:cubicBezTo>
                        <a:cubicBezTo>
                          <a:pt x="286" y="1780"/>
                          <a:pt x="278" y="1647"/>
                          <a:pt x="274" y="1518"/>
                        </a:cubicBezTo>
                        <a:cubicBezTo>
                          <a:pt x="270" y="1389"/>
                          <a:pt x="264" y="1207"/>
                          <a:pt x="244" y="1090"/>
                        </a:cubicBezTo>
                        <a:cubicBezTo>
                          <a:pt x="224" y="973"/>
                          <a:pt x="169" y="868"/>
                          <a:pt x="154" y="813"/>
                        </a:cubicBezTo>
                        <a:cubicBezTo>
                          <a:pt x="139" y="758"/>
                          <a:pt x="161" y="790"/>
                          <a:pt x="154" y="760"/>
                        </a:cubicBezTo>
                        <a:cubicBezTo>
                          <a:pt x="147" y="730"/>
                          <a:pt x="120" y="677"/>
                          <a:pt x="115" y="631"/>
                        </a:cubicBezTo>
                        <a:cubicBezTo>
                          <a:pt x="110" y="585"/>
                          <a:pt x="119" y="536"/>
                          <a:pt x="124" y="484"/>
                        </a:cubicBezTo>
                        <a:cubicBezTo>
                          <a:pt x="129" y="432"/>
                          <a:pt x="144" y="354"/>
                          <a:pt x="147" y="318"/>
                        </a:cubicBezTo>
                        <a:cubicBezTo>
                          <a:pt x="150" y="282"/>
                          <a:pt x="149" y="287"/>
                          <a:pt x="142" y="265"/>
                        </a:cubicBezTo>
                        <a:cubicBezTo>
                          <a:pt x="135" y="243"/>
                          <a:pt x="108" y="212"/>
                          <a:pt x="102" y="183"/>
                        </a:cubicBezTo>
                        <a:cubicBezTo>
                          <a:pt x="96" y="154"/>
                          <a:pt x="105" y="115"/>
                          <a:pt x="103" y="88"/>
                        </a:cubicBezTo>
                        <a:cubicBezTo>
                          <a:pt x="101" y="61"/>
                          <a:pt x="80" y="15"/>
                          <a:pt x="88" y="22"/>
                        </a:cubicBezTo>
                        <a:cubicBezTo>
                          <a:pt x="96" y="29"/>
                          <a:pt x="143" y="121"/>
                          <a:pt x="151" y="130"/>
                        </a:cubicBezTo>
                        <a:cubicBezTo>
                          <a:pt x="159" y="139"/>
                          <a:pt x="138" y="93"/>
                          <a:pt x="136" y="73"/>
                        </a:cubicBezTo>
                        <a:cubicBezTo>
                          <a:pt x="134" y="53"/>
                          <a:pt x="139" y="20"/>
                          <a:pt x="139" y="10"/>
                        </a:cubicBezTo>
                        <a:cubicBezTo>
                          <a:pt x="139" y="0"/>
                          <a:pt x="133" y="1"/>
                          <a:pt x="139" y="13"/>
                        </a:cubicBezTo>
                        <a:cubicBezTo>
                          <a:pt x="145" y="25"/>
                          <a:pt x="165" y="67"/>
                          <a:pt x="175" y="82"/>
                        </a:cubicBezTo>
                        <a:cubicBezTo>
                          <a:pt x="185" y="97"/>
                          <a:pt x="197" y="84"/>
                          <a:pt x="202" y="106"/>
                        </a:cubicBezTo>
                        <a:cubicBezTo>
                          <a:pt x="207" y="128"/>
                          <a:pt x="211" y="170"/>
                          <a:pt x="207" y="213"/>
                        </a:cubicBezTo>
                        <a:cubicBezTo>
                          <a:pt x="203" y="256"/>
                          <a:pt x="185" y="319"/>
                          <a:pt x="177" y="363"/>
                        </a:cubicBezTo>
                        <a:cubicBezTo>
                          <a:pt x="169" y="407"/>
                          <a:pt x="166" y="433"/>
                          <a:pt x="162" y="475"/>
                        </a:cubicBezTo>
                        <a:cubicBezTo>
                          <a:pt x="158" y="517"/>
                          <a:pt x="145" y="561"/>
                          <a:pt x="154" y="613"/>
                        </a:cubicBezTo>
                        <a:cubicBezTo>
                          <a:pt x="163" y="665"/>
                          <a:pt x="190" y="715"/>
                          <a:pt x="214" y="790"/>
                        </a:cubicBezTo>
                        <a:cubicBezTo>
                          <a:pt x="238" y="865"/>
                          <a:pt x="279" y="945"/>
                          <a:pt x="297" y="1060"/>
                        </a:cubicBezTo>
                        <a:cubicBezTo>
                          <a:pt x="315" y="1175"/>
                          <a:pt x="313" y="1367"/>
                          <a:pt x="319" y="1480"/>
                        </a:cubicBezTo>
                        <a:cubicBezTo>
                          <a:pt x="325" y="1593"/>
                          <a:pt x="329" y="1668"/>
                          <a:pt x="334" y="1738"/>
                        </a:cubicBezTo>
                        <a:cubicBezTo>
                          <a:pt x="339" y="1808"/>
                          <a:pt x="329" y="1850"/>
                          <a:pt x="352" y="1900"/>
                        </a:cubicBezTo>
                        <a:cubicBezTo>
                          <a:pt x="375" y="1950"/>
                          <a:pt x="445" y="2007"/>
                          <a:pt x="472" y="2038"/>
                        </a:cubicBezTo>
                        <a:cubicBezTo>
                          <a:pt x="499" y="2069"/>
                          <a:pt x="493" y="2074"/>
                          <a:pt x="514" y="2089"/>
                        </a:cubicBezTo>
                        <a:cubicBezTo>
                          <a:pt x="535" y="2104"/>
                          <a:pt x="570" y="2103"/>
                          <a:pt x="598" y="2125"/>
                        </a:cubicBezTo>
                        <a:cubicBezTo>
                          <a:pt x="626" y="2147"/>
                          <a:pt x="663" y="2176"/>
                          <a:pt x="685" y="2224"/>
                        </a:cubicBezTo>
                        <a:cubicBezTo>
                          <a:pt x="707" y="2272"/>
                          <a:pt x="735" y="2407"/>
                          <a:pt x="733" y="2410"/>
                        </a:cubicBezTo>
                        <a:cubicBezTo>
                          <a:pt x="731" y="2413"/>
                          <a:pt x="701" y="2292"/>
                          <a:pt x="670" y="2245"/>
                        </a:cubicBezTo>
                        <a:cubicBezTo>
                          <a:pt x="639" y="2198"/>
                          <a:pt x="579" y="2156"/>
                          <a:pt x="547" y="2131"/>
                        </a:cubicBezTo>
                        <a:cubicBezTo>
                          <a:pt x="515" y="2106"/>
                          <a:pt x="490" y="2107"/>
                          <a:pt x="475" y="2095"/>
                        </a:cubicBezTo>
                        <a:cubicBezTo>
                          <a:pt x="460" y="2083"/>
                          <a:pt x="466" y="2073"/>
                          <a:pt x="454" y="2059"/>
                        </a:cubicBezTo>
                        <a:cubicBezTo>
                          <a:pt x="442" y="2045"/>
                          <a:pt x="420" y="2028"/>
                          <a:pt x="400" y="2011"/>
                        </a:cubicBezTo>
                        <a:cubicBezTo>
                          <a:pt x="380" y="1994"/>
                          <a:pt x="340" y="1940"/>
                          <a:pt x="331" y="1957"/>
                        </a:cubicBezTo>
                        <a:cubicBezTo>
                          <a:pt x="322" y="1974"/>
                          <a:pt x="324" y="2064"/>
                          <a:pt x="346" y="2110"/>
                        </a:cubicBezTo>
                        <a:cubicBezTo>
                          <a:pt x="368" y="2156"/>
                          <a:pt x="423" y="2179"/>
                          <a:pt x="466" y="2233"/>
                        </a:cubicBezTo>
                        <a:cubicBezTo>
                          <a:pt x="509" y="2287"/>
                          <a:pt x="573" y="2389"/>
                          <a:pt x="607" y="2434"/>
                        </a:cubicBezTo>
                        <a:cubicBezTo>
                          <a:pt x="641" y="2479"/>
                          <a:pt x="651" y="2478"/>
                          <a:pt x="670" y="2503"/>
                        </a:cubicBezTo>
                        <a:cubicBezTo>
                          <a:pt x="689" y="2528"/>
                          <a:pt x="704" y="2550"/>
                          <a:pt x="718" y="2581"/>
                        </a:cubicBezTo>
                        <a:cubicBezTo>
                          <a:pt x="732" y="2612"/>
                          <a:pt x="757" y="2689"/>
                          <a:pt x="754" y="2689"/>
                        </a:cubicBezTo>
                        <a:cubicBezTo>
                          <a:pt x="751" y="2689"/>
                          <a:pt x="714" y="2610"/>
                          <a:pt x="697" y="2584"/>
                        </a:cubicBezTo>
                        <a:cubicBezTo>
                          <a:pt x="680" y="2558"/>
                          <a:pt x="680" y="2564"/>
                          <a:pt x="652" y="2530"/>
                        </a:cubicBezTo>
                        <a:cubicBezTo>
                          <a:pt x="624" y="2496"/>
                          <a:pt x="565" y="2430"/>
                          <a:pt x="529" y="2383"/>
                        </a:cubicBezTo>
                        <a:cubicBezTo>
                          <a:pt x="493" y="2336"/>
                          <a:pt x="461" y="2278"/>
                          <a:pt x="436" y="2248"/>
                        </a:cubicBezTo>
                        <a:cubicBezTo>
                          <a:pt x="411" y="2218"/>
                          <a:pt x="391" y="2199"/>
                          <a:pt x="379" y="2203"/>
                        </a:cubicBezTo>
                        <a:cubicBezTo>
                          <a:pt x="367" y="2207"/>
                          <a:pt x="362" y="2237"/>
                          <a:pt x="361" y="2275"/>
                        </a:cubicBezTo>
                        <a:cubicBezTo>
                          <a:pt x="360" y="2313"/>
                          <a:pt x="357" y="2394"/>
                          <a:pt x="370" y="2434"/>
                        </a:cubicBezTo>
                        <a:cubicBezTo>
                          <a:pt x="383" y="2474"/>
                          <a:pt x="416" y="2491"/>
                          <a:pt x="442" y="2512"/>
                        </a:cubicBezTo>
                        <a:cubicBezTo>
                          <a:pt x="468" y="2533"/>
                          <a:pt x="505" y="2540"/>
                          <a:pt x="529" y="2563"/>
                        </a:cubicBezTo>
                        <a:cubicBezTo>
                          <a:pt x="553" y="2586"/>
                          <a:pt x="573" y="2633"/>
                          <a:pt x="583" y="2650"/>
                        </a:cubicBezTo>
                        <a:cubicBezTo>
                          <a:pt x="593" y="2667"/>
                          <a:pt x="582" y="2631"/>
                          <a:pt x="589" y="2668"/>
                        </a:cubicBezTo>
                        <a:cubicBezTo>
                          <a:pt x="596" y="2705"/>
                          <a:pt x="627" y="2863"/>
                          <a:pt x="625" y="2872"/>
                        </a:cubicBezTo>
                        <a:cubicBezTo>
                          <a:pt x="623" y="2881"/>
                          <a:pt x="594" y="2770"/>
                          <a:pt x="577" y="2725"/>
                        </a:cubicBezTo>
                        <a:cubicBezTo>
                          <a:pt x="560" y="2680"/>
                          <a:pt x="545" y="2630"/>
                          <a:pt x="523" y="2602"/>
                        </a:cubicBezTo>
                        <a:cubicBezTo>
                          <a:pt x="501" y="2574"/>
                          <a:pt x="470" y="2571"/>
                          <a:pt x="445" y="2554"/>
                        </a:cubicBezTo>
                        <a:cubicBezTo>
                          <a:pt x="420" y="2537"/>
                          <a:pt x="386" y="2506"/>
                          <a:pt x="373" y="2500"/>
                        </a:cubicBezTo>
                        <a:cubicBezTo>
                          <a:pt x="360" y="2494"/>
                          <a:pt x="361" y="2469"/>
                          <a:pt x="364" y="2515"/>
                        </a:cubicBezTo>
                        <a:cubicBezTo>
                          <a:pt x="367" y="2561"/>
                          <a:pt x="389" y="2708"/>
                          <a:pt x="394" y="2778"/>
                        </a:cubicBezTo>
                        <a:cubicBezTo>
                          <a:pt x="399" y="2848"/>
                          <a:pt x="393" y="2901"/>
                          <a:pt x="394" y="2935"/>
                        </a:cubicBezTo>
                        <a:cubicBezTo>
                          <a:pt x="395" y="2969"/>
                          <a:pt x="391" y="2964"/>
                          <a:pt x="400" y="2983"/>
                        </a:cubicBezTo>
                        <a:cubicBezTo>
                          <a:pt x="409" y="3002"/>
                          <a:pt x="431" y="3014"/>
                          <a:pt x="448" y="3049"/>
                        </a:cubicBezTo>
                        <a:cubicBezTo>
                          <a:pt x="465" y="3084"/>
                          <a:pt x="507" y="3187"/>
                          <a:pt x="505" y="3193"/>
                        </a:cubicBezTo>
                        <a:cubicBezTo>
                          <a:pt x="503" y="3199"/>
                          <a:pt x="456" y="3114"/>
                          <a:pt x="436" y="3085"/>
                        </a:cubicBezTo>
                        <a:cubicBezTo>
                          <a:pt x="416" y="3056"/>
                          <a:pt x="392" y="3006"/>
                          <a:pt x="385" y="3016"/>
                        </a:cubicBezTo>
                        <a:cubicBezTo>
                          <a:pt x="378" y="3026"/>
                          <a:pt x="386" y="3115"/>
                          <a:pt x="394" y="3145"/>
                        </a:cubicBezTo>
                        <a:cubicBezTo>
                          <a:pt x="402" y="3175"/>
                          <a:pt x="418" y="3175"/>
                          <a:pt x="433" y="3196"/>
                        </a:cubicBezTo>
                        <a:cubicBezTo>
                          <a:pt x="448" y="3217"/>
                          <a:pt x="464" y="3239"/>
                          <a:pt x="484" y="3274"/>
                        </a:cubicBezTo>
                        <a:cubicBezTo>
                          <a:pt x="504" y="3309"/>
                          <a:pt x="550" y="3405"/>
                          <a:pt x="553" y="3403"/>
                        </a:cubicBezTo>
                        <a:cubicBezTo>
                          <a:pt x="556" y="3401"/>
                          <a:pt x="495" y="3321"/>
                          <a:pt x="469" y="3286"/>
                        </a:cubicBezTo>
                        <a:cubicBezTo>
                          <a:pt x="443" y="3251"/>
                          <a:pt x="409" y="3190"/>
                          <a:pt x="394" y="3190"/>
                        </a:cubicBezTo>
                        <a:cubicBezTo>
                          <a:pt x="379" y="3190"/>
                          <a:pt x="379" y="3244"/>
                          <a:pt x="376" y="3286"/>
                        </a:cubicBezTo>
                        <a:cubicBezTo>
                          <a:pt x="373" y="3328"/>
                          <a:pt x="379" y="3385"/>
                          <a:pt x="379" y="3442"/>
                        </a:cubicBezTo>
                        <a:cubicBezTo>
                          <a:pt x="379" y="3499"/>
                          <a:pt x="369" y="3564"/>
                          <a:pt x="373" y="3631"/>
                        </a:cubicBezTo>
                        <a:cubicBezTo>
                          <a:pt x="377" y="3698"/>
                          <a:pt x="400" y="3787"/>
                          <a:pt x="400" y="3844"/>
                        </a:cubicBezTo>
                        <a:cubicBezTo>
                          <a:pt x="400" y="3901"/>
                          <a:pt x="391" y="3935"/>
                          <a:pt x="376" y="3976"/>
                        </a:cubicBezTo>
                        <a:cubicBezTo>
                          <a:pt x="361" y="4017"/>
                          <a:pt x="321" y="4081"/>
                          <a:pt x="312" y="4090"/>
                        </a:cubicBezTo>
                        <a:cubicBezTo>
                          <a:pt x="303" y="4099"/>
                          <a:pt x="312" y="4057"/>
                          <a:pt x="319" y="4030"/>
                        </a:cubicBezTo>
                        <a:close/>
                      </a:path>
                    </a:pathLst>
                  </a:custGeom>
                  <a:noFill/>
                  <a:ln w="1905" cmpd="sng">
                    <a:solidFill>
                      <a:srgbClr val="000000"/>
                    </a:solidFill>
                    <a:round/>
                    <a:headEnd/>
                    <a:tailEnd/>
                  </a:ln>
                  <a:extLst>
                    <a:ext uri="{909E8E84-426E-40DD-AFC4-6F175D3DCCD1}">
                      <a14:hiddenFill xmlns:a14="http://schemas.microsoft.com/office/drawing/2010/main">
                        <a:solidFill>
                          <a:srgbClr val="FFFFFF">
                            <a:alpha val="52000"/>
                          </a:srgbClr>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2" name="Group 10"/>
                <p:cNvGrpSpPr>
                  <a:grpSpLocks/>
                </p:cNvGrpSpPr>
                <p:nvPr/>
              </p:nvGrpSpPr>
              <p:grpSpPr bwMode="auto">
                <a:xfrm>
                  <a:off x="5627" y="1768"/>
                  <a:ext cx="993" cy="310"/>
                  <a:chOff x="5627" y="1768"/>
                  <a:chExt cx="993" cy="310"/>
                </a:xfrm>
              </p:grpSpPr>
              <p:sp>
                <p:nvSpPr>
                  <p:cNvPr id="36" name="Freeform 11"/>
                  <p:cNvSpPr>
                    <a:spLocks/>
                  </p:cNvSpPr>
                  <p:nvPr/>
                </p:nvSpPr>
                <p:spPr bwMode="auto">
                  <a:xfrm>
                    <a:off x="5627" y="1768"/>
                    <a:ext cx="489" cy="310"/>
                  </a:xfrm>
                  <a:custGeom>
                    <a:avLst/>
                    <a:gdLst>
                      <a:gd name="T0" fmla="*/ 484 w 489"/>
                      <a:gd name="T1" fmla="*/ 205 h 310"/>
                      <a:gd name="T2" fmla="*/ 436 w 489"/>
                      <a:gd name="T3" fmla="*/ 148 h 310"/>
                      <a:gd name="T4" fmla="*/ 349 w 489"/>
                      <a:gd name="T5" fmla="*/ 70 h 310"/>
                      <a:gd name="T6" fmla="*/ 169 w 489"/>
                      <a:gd name="T7" fmla="*/ 4 h 310"/>
                      <a:gd name="T8" fmla="*/ 43 w 489"/>
                      <a:gd name="T9" fmla="*/ 49 h 310"/>
                      <a:gd name="T10" fmla="*/ 22 w 489"/>
                      <a:gd name="T11" fmla="*/ 136 h 310"/>
                      <a:gd name="T12" fmla="*/ 175 w 489"/>
                      <a:gd name="T13" fmla="*/ 226 h 310"/>
                      <a:gd name="T14" fmla="*/ 232 w 489"/>
                      <a:gd name="T15" fmla="*/ 241 h 310"/>
                      <a:gd name="T16" fmla="*/ 76 w 489"/>
                      <a:gd name="T17" fmla="*/ 175 h 310"/>
                      <a:gd name="T18" fmla="*/ 13 w 489"/>
                      <a:gd name="T19" fmla="*/ 121 h 310"/>
                      <a:gd name="T20" fmla="*/ 16 w 489"/>
                      <a:gd name="T21" fmla="*/ 175 h 310"/>
                      <a:gd name="T22" fmla="*/ 79 w 489"/>
                      <a:gd name="T23" fmla="*/ 247 h 310"/>
                      <a:gd name="T24" fmla="*/ 196 w 489"/>
                      <a:gd name="T25" fmla="*/ 286 h 310"/>
                      <a:gd name="T26" fmla="*/ 328 w 489"/>
                      <a:gd name="T27" fmla="*/ 310 h 310"/>
                      <a:gd name="T28" fmla="*/ 418 w 489"/>
                      <a:gd name="T29" fmla="*/ 286 h 310"/>
                      <a:gd name="T30" fmla="*/ 466 w 489"/>
                      <a:gd name="T31" fmla="*/ 238 h 310"/>
                      <a:gd name="T32" fmla="*/ 484 w 489"/>
                      <a:gd name="T33" fmla="*/ 20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310">
                        <a:moveTo>
                          <a:pt x="484" y="205"/>
                        </a:moveTo>
                        <a:cubicBezTo>
                          <a:pt x="479" y="190"/>
                          <a:pt x="458" y="170"/>
                          <a:pt x="436" y="148"/>
                        </a:cubicBezTo>
                        <a:cubicBezTo>
                          <a:pt x="414" y="126"/>
                          <a:pt x="393" y="94"/>
                          <a:pt x="349" y="70"/>
                        </a:cubicBezTo>
                        <a:cubicBezTo>
                          <a:pt x="305" y="46"/>
                          <a:pt x="220" y="8"/>
                          <a:pt x="169" y="4"/>
                        </a:cubicBezTo>
                        <a:cubicBezTo>
                          <a:pt x="118" y="0"/>
                          <a:pt x="67" y="27"/>
                          <a:pt x="43" y="49"/>
                        </a:cubicBezTo>
                        <a:cubicBezTo>
                          <a:pt x="19" y="71"/>
                          <a:pt x="0" y="107"/>
                          <a:pt x="22" y="136"/>
                        </a:cubicBezTo>
                        <a:cubicBezTo>
                          <a:pt x="44" y="165"/>
                          <a:pt x="140" y="209"/>
                          <a:pt x="175" y="226"/>
                        </a:cubicBezTo>
                        <a:cubicBezTo>
                          <a:pt x="210" y="243"/>
                          <a:pt x="248" y="249"/>
                          <a:pt x="232" y="241"/>
                        </a:cubicBezTo>
                        <a:cubicBezTo>
                          <a:pt x="216" y="233"/>
                          <a:pt x="112" y="195"/>
                          <a:pt x="76" y="175"/>
                        </a:cubicBezTo>
                        <a:cubicBezTo>
                          <a:pt x="40" y="155"/>
                          <a:pt x="23" y="121"/>
                          <a:pt x="13" y="121"/>
                        </a:cubicBezTo>
                        <a:cubicBezTo>
                          <a:pt x="3" y="121"/>
                          <a:pt x="5" y="154"/>
                          <a:pt x="16" y="175"/>
                        </a:cubicBezTo>
                        <a:cubicBezTo>
                          <a:pt x="27" y="196"/>
                          <a:pt x="49" y="228"/>
                          <a:pt x="79" y="247"/>
                        </a:cubicBezTo>
                        <a:cubicBezTo>
                          <a:pt x="109" y="266"/>
                          <a:pt x="155" y="276"/>
                          <a:pt x="196" y="286"/>
                        </a:cubicBezTo>
                        <a:cubicBezTo>
                          <a:pt x="237" y="296"/>
                          <a:pt x="291" y="310"/>
                          <a:pt x="328" y="310"/>
                        </a:cubicBezTo>
                        <a:cubicBezTo>
                          <a:pt x="365" y="310"/>
                          <a:pt x="395" y="298"/>
                          <a:pt x="418" y="286"/>
                        </a:cubicBezTo>
                        <a:cubicBezTo>
                          <a:pt x="441" y="274"/>
                          <a:pt x="456" y="253"/>
                          <a:pt x="466" y="238"/>
                        </a:cubicBezTo>
                        <a:cubicBezTo>
                          <a:pt x="476" y="223"/>
                          <a:pt x="489" y="220"/>
                          <a:pt x="484" y="205"/>
                        </a:cubicBezTo>
                        <a:close/>
                      </a:path>
                    </a:pathLst>
                  </a:custGeom>
                  <a:solidFill>
                    <a:srgbClr val="FFFFFF"/>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 name="Freeform 12"/>
                  <p:cNvSpPr>
                    <a:spLocks/>
                  </p:cNvSpPr>
                  <p:nvPr/>
                </p:nvSpPr>
                <p:spPr bwMode="auto">
                  <a:xfrm flipH="1">
                    <a:off x="6131" y="1768"/>
                    <a:ext cx="489" cy="310"/>
                  </a:xfrm>
                  <a:custGeom>
                    <a:avLst/>
                    <a:gdLst>
                      <a:gd name="T0" fmla="*/ 484 w 489"/>
                      <a:gd name="T1" fmla="*/ 205 h 310"/>
                      <a:gd name="T2" fmla="*/ 436 w 489"/>
                      <a:gd name="T3" fmla="*/ 148 h 310"/>
                      <a:gd name="T4" fmla="*/ 349 w 489"/>
                      <a:gd name="T5" fmla="*/ 70 h 310"/>
                      <a:gd name="T6" fmla="*/ 169 w 489"/>
                      <a:gd name="T7" fmla="*/ 4 h 310"/>
                      <a:gd name="T8" fmla="*/ 43 w 489"/>
                      <a:gd name="T9" fmla="*/ 49 h 310"/>
                      <a:gd name="T10" fmla="*/ 22 w 489"/>
                      <a:gd name="T11" fmla="*/ 136 h 310"/>
                      <a:gd name="T12" fmla="*/ 175 w 489"/>
                      <a:gd name="T13" fmla="*/ 226 h 310"/>
                      <a:gd name="T14" fmla="*/ 232 w 489"/>
                      <a:gd name="T15" fmla="*/ 241 h 310"/>
                      <a:gd name="T16" fmla="*/ 76 w 489"/>
                      <a:gd name="T17" fmla="*/ 175 h 310"/>
                      <a:gd name="T18" fmla="*/ 13 w 489"/>
                      <a:gd name="T19" fmla="*/ 121 h 310"/>
                      <a:gd name="T20" fmla="*/ 16 w 489"/>
                      <a:gd name="T21" fmla="*/ 175 h 310"/>
                      <a:gd name="T22" fmla="*/ 79 w 489"/>
                      <a:gd name="T23" fmla="*/ 247 h 310"/>
                      <a:gd name="T24" fmla="*/ 196 w 489"/>
                      <a:gd name="T25" fmla="*/ 286 h 310"/>
                      <a:gd name="T26" fmla="*/ 328 w 489"/>
                      <a:gd name="T27" fmla="*/ 310 h 310"/>
                      <a:gd name="T28" fmla="*/ 418 w 489"/>
                      <a:gd name="T29" fmla="*/ 286 h 310"/>
                      <a:gd name="T30" fmla="*/ 466 w 489"/>
                      <a:gd name="T31" fmla="*/ 238 h 310"/>
                      <a:gd name="T32" fmla="*/ 484 w 489"/>
                      <a:gd name="T33" fmla="*/ 20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310">
                        <a:moveTo>
                          <a:pt x="484" y="205"/>
                        </a:moveTo>
                        <a:cubicBezTo>
                          <a:pt x="479" y="190"/>
                          <a:pt x="458" y="170"/>
                          <a:pt x="436" y="148"/>
                        </a:cubicBezTo>
                        <a:cubicBezTo>
                          <a:pt x="414" y="126"/>
                          <a:pt x="393" y="94"/>
                          <a:pt x="349" y="70"/>
                        </a:cubicBezTo>
                        <a:cubicBezTo>
                          <a:pt x="305" y="46"/>
                          <a:pt x="220" y="8"/>
                          <a:pt x="169" y="4"/>
                        </a:cubicBezTo>
                        <a:cubicBezTo>
                          <a:pt x="118" y="0"/>
                          <a:pt x="67" y="27"/>
                          <a:pt x="43" y="49"/>
                        </a:cubicBezTo>
                        <a:cubicBezTo>
                          <a:pt x="19" y="71"/>
                          <a:pt x="0" y="107"/>
                          <a:pt x="22" y="136"/>
                        </a:cubicBezTo>
                        <a:cubicBezTo>
                          <a:pt x="44" y="165"/>
                          <a:pt x="140" y="209"/>
                          <a:pt x="175" y="226"/>
                        </a:cubicBezTo>
                        <a:cubicBezTo>
                          <a:pt x="210" y="243"/>
                          <a:pt x="248" y="249"/>
                          <a:pt x="232" y="241"/>
                        </a:cubicBezTo>
                        <a:cubicBezTo>
                          <a:pt x="216" y="233"/>
                          <a:pt x="112" y="195"/>
                          <a:pt x="76" y="175"/>
                        </a:cubicBezTo>
                        <a:cubicBezTo>
                          <a:pt x="40" y="155"/>
                          <a:pt x="23" y="121"/>
                          <a:pt x="13" y="121"/>
                        </a:cubicBezTo>
                        <a:cubicBezTo>
                          <a:pt x="3" y="121"/>
                          <a:pt x="5" y="154"/>
                          <a:pt x="16" y="175"/>
                        </a:cubicBezTo>
                        <a:cubicBezTo>
                          <a:pt x="27" y="196"/>
                          <a:pt x="49" y="228"/>
                          <a:pt x="79" y="247"/>
                        </a:cubicBezTo>
                        <a:cubicBezTo>
                          <a:pt x="109" y="266"/>
                          <a:pt x="155" y="276"/>
                          <a:pt x="196" y="286"/>
                        </a:cubicBezTo>
                        <a:cubicBezTo>
                          <a:pt x="237" y="296"/>
                          <a:pt x="291" y="310"/>
                          <a:pt x="328" y="310"/>
                        </a:cubicBezTo>
                        <a:cubicBezTo>
                          <a:pt x="365" y="310"/>
                          <a:pt x="395" y="298"/>
                          <a:pt x="418" y="286"/>
                        </a:cubicBezTo>
                        <a:cubicBezTo>
                          <a:pt x="441" y="274"/>
                          <a:pt x="456" y="253"/>
                          <a:pt x="466" y="238"/>
                        </a:cubicBezTo>
                        <a:cubicBezTo>
                          <a:pt x="476" y="223"/>
                          <a:pt x="489" y="220"/>
                          <a:pt x="484" y="205"/>
                        </a:cubicBezTo>
                        <a:close/>
                      </a:path>
                    </a:pathLst>
                  </a:custGeom>
                  <a:solidFill>
                    <a:srgbClr val="FFFFFF"/>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3" name="Group 13"/>
                <p:cNvGrpSpPr>
                  <a:grpSpLocks/>
                </p:cNvGrpSpPr>
                <p:nvPr/>
              </p:nvGrpSpPr>
              <p:grpSpPr bwMode="auto">
                <a:xfrm>
                  <a:off x="4892" y="993"/>
                  <a:ext cx="2290" cy="758"/>
                  <a:chOff x="4892" y="993"/>
                  <a:chExt cx="2290" cy="758"/>
                </a:xfrm>
              </p:grpSpPr>
              <p:grpSp>
                <p:nvGrpSpPr>
                  <p:cNvPr id="14" name="Group 14"/>
                  <p:cNvGrpSpPr>
                    <a:grpSpLocks/>
                  </p:cNvGrpSpPr>
                  <p:nvPr/>
                </p:nvGrpSpPr>
                <p:grpSpPr bwMode="auto">
                  <a:xfrm>
                    <a:off x="4892" y="1017"/>
                    <a:ext cx="1135" cy="734"/>
                    <a:chOff x="4892" y="787"/>
                    <a:chExt cx="1135" cy="734"/>
                  </a:xfrm>
                </p:grpSpPr>
                <p:sp>
                  <p:nvSpPr>
                    <p:cNvPr id="26" name="Freeform 15"/>
                    <p:cNvSpPr>
                      <a:spLocks/>
                    </p:cNvSpPr>
                    <p:nvPr/>
                  </p:nvSpPr>
                  <p:spPr bwMode="auto">
                    <a:xfrm>
                      <a:off x="4892" y="787"/>
                      <a:ext cx="1135" cy="734"/>
                    </a:xfrm>
                    <a:custGeom>
                      <a:avLst/>
                      <a:gdLst>
                        <a:gd name="T0" fmla="*/ 1126 w 1135"/>
                        <a:gd name="T1" fmla="*/ 734 h 734"/>
                        <a:gd name="T2" fmla="*/ 1063 w 1135"/>
                        <a:gd name="T3" fmla="*/ 662 h 734"/>
                        <a:gd name="T4" fmla="*/ 991 w 1135"/>
                        <a:gd name="T5" fmla="*/ 575 h 734"/>
                        <a:gd name="T6" fmla="*/ 919 w 1135"/>
                        <a:gd name="T7" fmla="*/ 488 h 734"/>
                        <a:gd name="T8" fmla="*/ 874 w 1135"/>
                        <a:gd name="T9" fmla="*/ 536 h 734"/>
                        <a:gd name="T10" fmla="*/ 808 w 1135"/>
                        <a:gd name="T11" fmla="*/ 578 h 734"/>
                        <a:gd name="T12" fmla="*/ 646 w 1135"/>
                        <a:gd name="T13" fmla="*/ 578 h 734"/>
                        <a:gd name="T14" fmla="*/ 553 w 1135"/>
                        <a:gd name="T15" fmla="*/ 509 h 734"/>
                        <a:gd name="T16" fmla="*/ 445 w 1135"/>
                        <a:gd name="T17" fmla="*/ 410 h 734"/>
                        <a:gd name="T18" fmla="*/ 379 w 1135"/>
                        <a:gd name="T19" fmla="*/ 293 h 734"/>
                        <a:gd name="T20" fmla="*/ 295 w 1135"/>
                        <a:gd name="T21" fmla="*/ 191 h 734"/>
                        <a:gd name="T22" fmla="*/ 235 w 1135"/>
                        <a:gd name="T23" fmla="*/ 155 h 734"/>
                        <a:gd name="T24" fmla="*/ 154 w 1135"/>
                        <a:gd name="T25" fmla="*/ 152 h 734"/>
                        <a:gd name="T26" fmla="*/ 55 w 1135"/>
                        <a:gd name="T27" fmla="*/ 176 h 734"/>
                        <a:gd name="T28" fmla="*/ 1 w 1135"/>
                        <a:gd name="T29" fmla="*/ 176 h 734"/>
                        <a:gd name="T30" fmla="*/ 61 w 1135"/>
                        <a:gd name="T31" fmla="*/ 143 h 734"/>
                        <a:gd name="T32" fmla="*/ 154 w 1135"/>
                        <a:gd name="T33" fmla="*/ 83 h 734"/>
                        <a:gd name="T34" fmla="*/ 271 w 1135"/>
                        <a:gd name="T35" fmla="*/ 38 h 734"/>
                        <a:gd name="T36" fmla="*/ 475 w 1135"/>
                        <a:gd name="T37" fmla="*/ 8 h 734"/>
                        <a:gd name="T38" fmla="*/ 751 w 1135"/>
                        <a:gd name="T39" fmla="*/ 5 h 734"/>
                        <a:gd name="T40" fmla="*/ 916 w 1135"/>
                        <a:gd name="T41" fmla="*/ 41 h 734"/>
                        <a:gd name="T42" fmla="*/ 1021 w 1135"/>
                        <a:gd name="T43" fmla="*/ 146 h 734"/>
                        <a:gd name="T44" fmla="*/ 1063 w 1135"/>
                        <a:gd name="T45" fmla="*/ 209 h 734"/>
                        <a:gd name="T46" fmla="*/ 1063 w 1135"/>
                        <a:gd name="T47" fmla="*/ 326 h 734"/>
                        <a:gd name="T48" fmla="*/ 1030 w 1135"/>
                        <a:gd name="T49" fmla="*/ 365 h 734"/>
                        <a:gd name="T50" fmla="*/ 961 w 1135"/>
                        <a:gd name="T51" fmla="*/ 380 h 734"/>
                        <a:gd name="T52" fmla="*/ 946 w 1135"/>
                        <a:gd name="T53" fmla="*/ 413 h 734"/>
                        <a:gd name="T54" fmla="*/ 979 w 1135"/>
                        <a:gd name="T55" fmla="*/ 473 h 734"/>
                        <a:gd name="T56" fmla="*/ 1039 w 1135"/>
                        <a:gd name="T57" fmla="*/ 548 h 734"/>
                        <a:gd name="T58" fmla="*/ 1135 w 1135"/>
                        <a:gd name="T59" fmla="*/ 68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5" h="734">
                          <a:moveTo>
                            <a:pt x="1126" y="734"/>
                          </a:moveTo>
                          <a:cubicBezTo>
                            <a:pt x="1105" y="711"/>
                            <a:pt x="1085" y="688"/>
                            <a:pt x="1063" y="662"/>
                          </a:cubicBezTo>
                          <a:cubicBezTo>
                            <a:pt x="1041" y="636"/>
                            <a:pt x="1015" y="604"/>
                            <a:pt x="991" y="575"/>
                          </a:cubicBezTo>
                          <a:cubicBezTo>
                            <a:pt x="967" y="546"/>
                            <a:pt x="938" y="494"/>
                            <a:pt x="919" y="488"/>
                          </a:cubicBezTo>
                          <a:cubicBezTo>
                            <a:pt x="900" y="482"/>
                            <a:pt x="892" y="521"/>
                            <a:pt x="874" y="536"/>
                          </a:cubicBezTo>
                          <a:cubicBezTo>
                            <a:pt x="856" y="551"/>
                            <a:pt x="846" y="571"/>
                            <a:pt x="808" y="578"/>
                          </a:cubicBezTo>
                          <a:cubicBezTo>
                            <a:pt x="770" y="585"/>
                            <a:pt x="688" y="589"/>
                            <a:pt x="646" y="578"/>
                          </a:cubicBezTo>
                          <a:cubicBezTo>
                            <a:pt x="604" y="567"/>
                            <a:pt x="586" y="537"/>
                            <a:pt x="553" y="509"/>
                          </a:cubicBezTo>
                          <a:cubicBezTo>
                            <a:pt x="520" y="481"/>
                            <a:pt x="474" y="446"/>
                            <a:pt x="445" y="410"/>
                          </a:cubicBezTo>
                          <a:cubicBezTo>
                            <a:pt x="416" y="374"/>
                            <a:pt x="404" y="329"/>
                            <a:pt x="379" y="293"/>
                          </a:cubicBezTo>
                          <a:cubicBezTo>
                            <a:pt x="354" y="257"/>
                            <a:pt x="319" y="214"/>
                            <a:pt x="295" y="191"/>
                          </a:cubicBezTo>
                          <a:cubicBezTo>
                            <a:pt x="271" y="168"/>
                            <a:pt x="258" y="161"/>
                            <a:pt x="235" y="155"/>
                          </a:cubicBezTo>
                          <a:cubicBezTo>
                            <a:pt x="212" y="149"/>
                            <a:pt x="184" y="149"/>
                            <a:pt x="154" y="152"/>
                          </a:cubicBezTo>
                          <a:cubicBezTo>
                            <a:pt x="124" y="155"/>
                            <a:pt x="80" y="172"/>
                            <a:pt x="55" y="176"/>
                          </a:cubicBezTo>
                          <a:cubicBezTo>
                            <a:pt x="30" y="180"/>
                            <a:pt x="0" y="181"/>
                            <a:pt x="1" y="176"/>
                          </a:cubicBezTo>
                          <a:cubicBezTo>
                            <a:pt x="2" y="171"/>
                            <a:pt x="36" y="159"/>
                            <a:pt x="61" y="143"/>
                          </a:cubicBezTo>
                          <a:cubicBezTo>
                            <a:pt x="86" y="127"/>
                            <a:pt x="119" y="100"/>
                            <a:pt x="154" y="83"/>
                          </a:cubicBezTo>
                          <a:cubicBezTo>
                            <a:pt x="189" y="66"/>
                            <a:pt x="218" y="50"/>
                            <a:pt x="271" y="38"/>
                          </a:cubicBezTo>
                          <a:cubicBezTo>
                            <a:pt x="324" y="26"/>
                            <a:pt x="395" y="13"/>
                            <a:pt x="475" y="8"/>
                          </a:cubicBezTo>
                          <a:cubicBezTo>
                            <a:pt x="555" y="3"/>
                            <a:pt x="678" y="0"/>
                            <a:pt x="751" y="5"/>
                          </a:cubicBezTo>
                          <a:cubicBezTo>
                            <a:pt x="824" y="10"/>
                            <a:pt x="871" y="18"/>
                            <a:pt x="916" y="41"/>
                          </a:cubicBezTo>
                          <a:cubicBezTo>
                            <a:pt x="961" y="64"/>
                            <a:pt x="996" y="118"/>
                            <a:pt x="1021" y="146"/>
                          </a:cubicBezTo>
                          <a:cubicBezTo>
                            <a:pt x="1046" y="174"/>
                            <a:pt x="1056" y="179"/>
                            <a:pt x="1063" y="209"/>
                          </a:cubicBezTo>
                          <a:cubicBezTo>
                            <a:pt x="1070" y="239"/>
                            <a:pt x="1068" y="300"/>
                            <a:pt x="1063" y="326"/>
                          </a:cubicBezTo>
                          <a:cubicBezTo>
                            <a:pt x="1058" y="352"/>
                            <a:pt x="1047" y="356"/>
                            <a:pt x="1030" y="365"/>
                          </a:cubicBezTo>
                          <a:cubicBezTo>
                            <a:pt x="1013" y="374"/>
                            <a:pt x="975" y="372"/>
                            <a:pt x="961" y="380"/>
                          </a:cubicBezTo>
                          <a:cubicBezTo>
                            <a:pt x="947" y="388"/>
                            <a:pt x="943" y="398"/>
                            <a:pt x="946" y="413"/>
                          </a:cubicBezTo>
                          <a:cubicBezTo>
                            <a:pt x="949" y="428"/>
                            <a:pt x="964" y="451"/>
                            <a:pt x="979" y="473"/>
                          </a:cubicBezTo>
                          <a:cubicBezTo>
                            <a:pt x="994" y="495"/>
                            <a:pt x="1013" y="513"/>
                            <a:pt x="1039" y="548"/>
                          </a:cubicBezTo>
                          <a:cubicBezTo>
                            <a:pt x="1065" y="583"/>
                            <a:pt x="1100" y="631"/>
                            <a:pt x="1135" y="680"/>
                          </a:cubicBezTo>
                        </a:path>
                      </a:pathLst>
                    </a:custGeom>
                    <a:solidFill>
                      <a:srgbClr val="00FF00"/>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16"/>
                    <p:cNvSpPr>
                      <a:spLocks/>
                    </p:cNvSpPr>
                    <p:nvPr/>
                  </p:nvSpPr>
                  <p:spPr bwMode="auto">
                    <a:xfrm>
                      <a:off x="4950" y="877"/>
                      <a:ext cx="852" cy="332"/>
                    </a:xfrm>
                    <a:custGeom>
                      <a:avLst/>
                      <a:gdLst>
                        <a:gd name="T0" fmla="*/ 852 w 852"/>
                        <a:gd name="T1" fmla="*/ 332 h 332"/>
                        <a:gd name="T2" fmla="*/ 762 w 852"/>
                        <a:gd name="T3" fmla="*/ 272 h 332"/>
                        <a:gd name="T4" fmla="*/ 588 w 852"/>
                        <a:gd name="T5" fmla="*/ 152 h 332"/>
                        <a:gd name="T6" fmla="*/ 447 w 852"/>
                        <a:gd name="T7" fmla="*/ 77 h 332"/>
                        <a:gd name="T8" fmla="*/ 327 w 852"/>
                        <a:gd name="T9" fmla="*/ 35 h 332"/>
                        <a:gd name="T10" fmla="*/ 180 w 852"/>
                        <a:gd name="T11" fmla="*/ 5 h 332"/>
                        <a:gd name="T12" fmla="*/ 0 w 852"/>
                        <a:gd name="T13" fmla="*/ 65 h 332"/>
                      </a:gdLst>
                      <a:ahLst/>
                      <a:cxnLst>
                        <a:cxn ang="0">
                          <a:pos x="T0" y="T1"/>
                        </a:cxn>
                        <a:cxn ang="0">
                          <a:pos x="T2" y="T3"/>
                        </a:cxn>
                        <a:cxn ang="0">
                          <a:pos x="T4" y="T5"/>
                        </a:cxn>
                        <a:cxn ang="0">
                          <a:pos x="T6" y="T7"/>
                        </a:cxn>
                        <a:cxn ang="0">
                          <a:pos x="T8" y="T9"/>
                        </a:cxn>
                        <a:cxn ang="0">
                          <a:pos x="T10" y="T11"/>
                        </a:cxn>
                        <a:cxn ang="0">
                          <a:pos x="T12" y="T13"/>
                        </a:cxn>
                      </a:cxnLst>
                      <a:rect l="0" t="0" r="r" b="b"/>
                      <a:pathLst>
                        <a:path w="852" h="332">
                          <a:moveTo>
                            <a:pt x="852" y="332"/>
                          </a:moveTo>
                          <a:cubicBezTo>
                            <a:pt x="829" y="317"/>
                            <a:pt x="806" y="302"/>
                            <a:pt x="762" y="272"/>
                          </a:cubicBezTo>
                          <a:cubicBezTo>
                            <a:pt x="718" y="242"/>
                            <a:pt x="640" y="185"/>
                            <a:pt x="588" y="152"/>
                          </a:cubicBezTo>
                          <a:cubicBezTo>
                            <a:pt x="536" y="119"/>
                            <a:pt x="491" y="97"/>
                            <a:pt x="447" y="77"/>
                          </a:cubicBezTo>
                          <a:cubicBezTo>
                            <a:pt x="403" y="57"/>
                            <a:pt x="371" y="47"/>
                            <a:pt x="327" y="35"/>
                          </a:cubicBezTo>
                          <a:cubicBezTo>
                            <a:pt x="283" y="23"/>
                            <a:pt x="234" y="0"/>
                            <a:pt x="180" y="5"/>
                          </a:cubicBezTo>
                          <a:cubicBezTo>
                            <a:pt x="126" y="10"/>
                            <a:pt x="63" y="37"/>
                            <a:pt x="0" y="65"/>
                          </a:cubicBezTo>
                        </a:path>
                      </a:pathLst>
                    </a:custGeom>
                    <a:noFill/>
                    <a:ln w="190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Freeform 17"/>
                    <p:cNvSpPr>
                      <a:spLocks/>
                    </p:cNvSpPr>
                    <p:nvPr/>
                  </p:nvSpPr>
                  <p:spPr bwMode="auto">
                    <a:xfrm>
                      <a:off x="5493" y="1206"/>
                      <a:ext cx="315" cy="109"/>
                    </a:xfrm>
                    <a:custGeom>
                      <a:avLst/>
                      <a:gdLst>
                        <a:gd name="T0" fmla="*/ 315 w 315"/>
                        <a:gd name="T1" fmla="*/ 0 h 109"/>
                        <a:gd name="T2" fmla="*/ 282 w 315"/>
                        <a:gd name="T3" fmla="*/ 66 h 109"/>
                        <a:gd name="T4" fmla="*/ 123 w 315"/>
                        <a:gd name="T5" fmla="*/ 105 h 109"/>
                        <a:gd name="T6" fmla="*/ 0 w 315"/>
                        <a:gd name="T7" fmla="*/ 90 h 109"/>
                      </a:gdLst>
                      <a:ahLst/>
                      <a:cxnLst>
                        <a:cxn ang="0">
                          <a:pos x="T0" y="T1"/>
                        </a:cxn>
                        <a:cxn ang="0">
                          <a:pos x="T2" y="T3"/>
                        </a:cxn>
                        <a:cxn ang="0">
                          <a:pos x="T4" y="T5"/>
                        </a:cxn>
                        <a:cxn ang="0">
                          <a:pos x="T6" y="T7"/>
                        </a:cxn>
                      </a:cxnLst>
                      <a:rect l="0" t="0" r="r" b="b"/>
                      <a:pathLst>
                        <a:path w="315" h="109">
                          <a:moveTo>
                            <a:pt x="315" y="0"/>
                          </a:moveTo>
                          <a:cubicBezTo>
                            <a:pt x="314" y="24"/>
                            <a:pt x="314" y="48"/>
                            <a:pt x="282" y="66"/>
                          </a:cubicBezTo>
                          <a:cubicBezTo>
                            <a:pt x="250" y="84"/>
                            <a:pt x="170" y="101"/>
                            <a:pt x="123" y="105"/>
                          </a:cubicBezTo>
                          <a:cubicBezTo>
                            <a:pt x="76" y="109"/>
                            <a:pt x="38" y="99"/>
                            <a:pt x="0" y="9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 name="Freeform 18"/>
                    <p:cNvSpPr>
                      <a:spLocks/>
                    </p:cNvSpPr>
                    <p:nvPr/>
                  </p:nvSpPr>
                  <p:spPr bwMode="auto">
                    <a:xfrm>
                      <a:off x="5724" y="813"/>
                      <a:ext cx="126" cy="402"/>
                    </a:xfrm>
                    <a:custGeom>
                      <a:avLst/>
                      <a:gdLst>
                        <a:gd name="T0" fmla="*/ 87 w 126"/>
                        <a:gd name="T1" fmla="*/ 402 h 402"/>
                        <a:gd name="T2" fmla="*/ 102 w 126"/>
                        <a:gd name="T3" fmla="*/ 297 h 402"/>
                        <a:gd name="T4" fmla="*/ 126 w 126"/>
                        <a:gd name="T5" fmla="*/ 186 h 402"/>
                        <a:gd name="T6" fmla="*/ 102 w 126"/>
                        <a:gd name="T7" fmla="*/ 96 h 402"/>
                        <a:gd name="T8" fmla="*/ 0 w 126"/>
                        <a:gd name="T9" fmla="*/ 0 h 402"/>
                      </a:gdLst>
                      <a:ahLst/>
                      <a:cxnLst>
                        <a:cxn ang="0">
                          <a:pos x="T0" y="T1"/>
                        </a:cxn>
                        <a:cxn ang="0">
                          <a:pos x="T2" y="T3"/>
                        </a:cxn>
                        <a:cxn ang="0">
                          <a:pos x="T4" y="T5"/>
                        </a:cxn>
                        <a:cxn ang="0">
                          <a:pos x="T6" y="T7"/>
                        </a:cxn>
                        <a:cxn ang="0">
                          <a:pos x="T8" y="T9"/>
                        </a:cxn>
                      </a:cxnLst>
                      <a:rect l="0" t="0" r="r" b="b"/>
                      <a:pathLst>
                        <a:path w="126" h="402">
                          <a:moveTo>
                            <a:pt x="87" y="402"/>
                          </a:moveTo>
                          <a:cubicBezTo>
                            <a:pt x="91" y="367"/>
                            <a:pt x="96" y="333"/>
                            <a:pt x="102" y="297"/>
                          </a:cubicBezTo>
                          <a:cubicBezTo>
                            <a:pt x="108" y="261"/>
                            <a:pt x="126" y="219"/>
                            <a:pt x="126" y="186"/>
                          </a:cubicBezTo>
                          <a:cubicBezTo>
                            <a:pt x="126" y="153"/>
                            <a:pt x="123" y="127"/>
                            <a:pt x="102" y="96"/>
                          </a:cubicBezTo>
                          <a:cubicBezTo>
                            <a:pt x="81" y="65"/>
                            <a:pt x="40" y="32"/>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 name="Freeform 19"/>
                    <p:cNvSpPr>
                      <a:spLocks/>
                    </p:cNvSpPr>
                    <p:nvPr/>
                  </p:nvSpPr>
                  <p:spPr bwMode="auto">
                    <a:xfrm>
                      <a:off x="5571" y="798"/>
                      <a:ext cx="210" cy="381"/>
                    </a:xfrm>
                    <a:custGeom>
                      <a:avLst/>
                      <a:gdLst>
                        <a:gd name="T0" fmla="*/ 210 w 210"/>
                        <a:gd name="T1" fmla="*/ 381 h 381"/>
                        <a:gd name="T2" fmla="*/ 189 w 210"/>
                        <a:gd name="T3" fmla="*/ 252 h 381"/>
                        <a:gd name="T4" fmla="*/ 81 w 210"/>
                        <a:gd name="T5" fmla="*/ 111 h 381"/>
                        <a:gd name="T6" fmla="*/ 27 w 210"/>
                        <a:gd name="T7" fmla="*/ 18 h 381"/>
                        <a:gd name="T8" fmla="*/ 0 w 210"/>
                        <a:gd name="T9" fmla="*/ 0 h 381"/>
                      </a:gdLst>
                      <a:ahLst/>
                      <a:cxnLst>
                        <a:cxn ang="0">
                          <a:pos x="T0" y="T1"/>
                        </a:cxn>
                        <a:cxn ang="0">
                          <a:pos x="T2" y="T3"/>
                        </a:cxn>
                        <a:cxn ang="0">
                          <a:pos x="T4" y="T5"/>
                        </a:cxn>
                        <a:cxn ang="0">
                          <a:pos x="T6" y="T7"/>
                        </a:cxn>
                        <a:cxn ang="0">
                          <a:pos x="T8" y="T9"/>
                        </a:cxn>
                      </a:cxnLst>
                      <a:rect l="0" t="0" r="r" b="b"/>
                      <a:pathLst>
                        <a:path w="210" h="381">
                          <a:moveTo>
                            <a:pt x="210" y="381"/>
                          </a:moveTo>
                          <a:cubicBezTo>
                            <a:pt x="210" y="339"/>
                            <a:pt x="210" y="297"/>
                            <a:pt x="189" y="252"/>
                          </a:cubicBezTo>
                          <a:cubicBezTo>
                            <a:pt x="168" y="207"/>
                            <a:pt x="108" y="150"/>
                            <a:pt x="81" y="111"/>
                          </a:cubicBezTo>
                          <a:cubicBezTo>
                            <a:pt x="54" y="72"/>
                            <a:pt x="40" y="36"/>
                            <a:pt x="27" y="18"/>
                          </a:cubicBezTo>
                          <a:cubicBezTo>
                            <a:pt x="14" y="0"/>
                            <a:pt x="7" y="0"/>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 name="Freeform 20"/>
                    <p:cNvSpPr>
                      <a:spLocks/>
                    </p:cNvSpPr>
                    <p:nvPr/>
                  </p:nvSpPr>
                  <p:spPr bwMode="auto">
                    <a:xfrm>
                      <a:off x="5439" y="801"/>
                      <a:ext cx="195" cy="285"/>
                    </a:xfrm>
                    <a:custGeom>
                      <a:avLst/>
                      <a:gdLst>
                        <a:gd name="T0" fmla="*/ 195 w 195"/>
                        <a:gd name="T1" fmla="*/ 285 h 285"/>
                        <a:gd name="T2" fmla="*/ 165 w 195"/>
                        <a:gd name="T3" fmla="*/ 177 h 285"/>
                        <a:gd name="T4" fmla="*/ 72 w 195"/>
                        <a:gd name="T5" fmla="*/ 75 h 285"/>
                        <a:gd name="T6" fmla="*/ 0 w 195"/>
                        <a:gd name="T7" fmla="*/ 0 h 285"/>
                      </a:gdLst>
                      <a:ahLst/>
                      <a:cxnLst>
                        <a:cxn ang="0">
                          <a:pos x="T0" y="T1"/>
                        </a:cxn>
                        <a:cxn ang="0">
                          <a:pos x="T2" y="T3"/>
                        </a:cxn>
                        <a:cxn ang="0">
                          <a:pos x="T4" y="T5"/>
                        </a:cxn>
                        <a:cxn ang="0">
                          <a:pos x="T6" y="T7"/>
                        </a:cxn>
                      </a:cxnLst>
                      <a:rect l="0" t="0" r="r" b="b"/>
                      <a:pathLst>
                        <a:path w="195" h="285">
                          <a:moveTo>
                            <a:pt x="195" y="285"/>
                          </a:moveTo>
                          <a:cubicBezTo>
                            <a:pt x="190" y="248"/>
                            <a:pt x="185" y="212"/>
                            <a:pt x="165" y="177"/>
                          </a:cubicBezTo>
                          <a:cubicBezTo>
                            <a:pt x="145" y="142"/>
                            <a:pt x="99" y="105"/>
                            <a:pt x="72" y="75"/>
                          </a:cubicBezTo>
                          <a:cubicBezTo>
                            <a:pt x="45" y="45"/>
                            <a:pt x="22" y="22"/>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 name="Freeform 21"/>
                    <p:cNvSpPr>
                      <a:spLocks/>
                    </p:cNvSpPr>
                    <p:nvPr/>
                  </p:nvSpPr>
                  <p:spPr bwMode="auto">
                    <a:xfrm>
                      <a:off x="5379" y="1110"/>
                      <a:ext cx="255" cy="67"/>
                    </a:xfrm>
                    <a:custGeom>
                      <a:avLst/>
                      <a:gdLst>
                        <a:gd name="T0" fmla="*/ 255 w 255"/>
                        <a:gd name="T1" fmla="*/ 0 h 67"/>
                        <a:gd name="T2" fmla="*/ 207 w 255"/>
                        <a:gd name="T3" fmla="*/ 27 h 67"/>
                        <a:gd name="T4" fmla="*/ 72 w 255"/>
                        <a:gd name="T5" fmla="*/ 66 h 67"/>
                        <a:gd name="T6" fmla="*/ 0 w 255"/>
                        <a:gd name="T7" fmla="*/ 36 h 67"/>
                      </a:gdLst>
                      <a:ahLst/>
                      <a:cxnLst>
                        <a:cxn ang="0">
                          <a:pos x="T0" y="T1"/>
                        </a:cxn>
                        <a:cxn ang="0">
                          <a:pos x="T2" y="T3"/>
                        </a:cxn>
                        <a:cxn ang="0">
                          <a:pos x="T4" y="T5"/>
                        </a:cxn>
                        <a:cxn ang="0">
                          <a:pos x="T6" y="T7"/>
                        </a:cxn>
                      </a:cxnLst>
                      <a:rect l="0" t="0" r="r" b="b"/>
                      <a:pathLst>
                        <a:path w="255" h="67">
                          <a:moveTo>
                            <a:pt x="255" y="0"/>
                          </a:moveTo>
                          <a:cubicBezTo>
                            <a:pt x="246" y="8"/>
                            <a:pt x="237" y="16"/>
                            <a:pt x="207" y="27"/>
                          </a:cubicBezTo>
                          <a:cubicBezTo>
                            <a:pt x="177" y="38"/>
                            <a:pt x="106" y="65"/>
                            <a:pt x="72" y="66"/>
                          </a:cubicBezTo>
                          <a:cubicBezTo>
                            <a:pt x="38" y="67"/>
                            <a:pt x="19" y="51"/>
                            <a:pt x="0" y="36"/>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 name="Freeform 22"/>
                    <p:cNvSpPr>
                      <a:spLocks/>
                    </p:cNvSpPr>
                    <p:nvPr/>
                  </p:nvSpPr>
                  <p:spPr bwMode="auto">
                    <a:xfrm>
                      <a:off x="5295" y="1053"/>
                      <a:ext cx="264" cy="26"/>
                    </a:xfrm>
                    <a:custGeom>
                      <a:avLst/>
                      <a:gdLst>
                        <a:gd name="T0" fmla="*/ 264 w 264"/>
                        <a:gd name="T1" fmla="*/ 0 h 26"/>
                        <a:gd name="T2" fmla="*/ 132 w 264"/>
                        <a:gd name="T3" fmla="*/ 24 h 26"/>
                        <a:gd name="T4" fmla="*/ 0 w 264"/>
                        <a:gd name="T5" fmla="*/ 9 h 26"/>
                      </a:gdLst>
                      <a:ahLst/>
                      <a:cxnLst>
                        <a:cxn ang="0">
                          <a:pos x="T0" y="T1"/>
                        </a:cxn>
                        <a:cxn ang="0">
                          <a:pos x="T2" y="T3"/>
                        </a:cxn>
                        <a:cxn ang="0">
                          <a:pos x="T4" y="T5"/>
                        </a:cxn>
                      </a:cxnLst>
                      <a:rect l="0" t="0" r="r" b="b"/>
                      <a:pathLst>
                        <a:path w="264" h="26">
                          <a:moveTo>
                            <a:pt x="264" y="0"/>
                          </a:moveTo>
                          <a:cubicBezTo>
                            <a:pt x="220" y="11"/>
                            <a:pt x="176" y="22"/>
                            <a:pt x="132" y="24"/>
                          </a:cubicBezTo>
                          <a:cubicBezTo>
                            <a:pt x="88" y="26"/>
                            <a:pt x="44" y="17"/>
                            <a:pt x="0" y="9"/>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 name="Freeform 23"/>
                    <p:cNvSpPr>
                      <a:spLocks/>
                    </p:cNvSpPr>
                    <p:nvPr/>
                  </p:nvSpPr>
                  <p:spPr bwMode="auto">
                    <a:xfrm>
                      <a:off x="5268" y="810"/>
                      <a:ext cx="171" cy="156"/>
                    </a:xfrm>
                    <a:custGeom>
                      <a:avLst/>
                      <a:gdLst>
                        <a:gd name="T0" fmla="*/ 171 w 171"/>
                        <a:gd name="T1" fmla="*/ 156 h 156"/>
                        <a:gd name="T2" fmla="*/ 132 w 171"/>
                        <a:gd name="T3" fmla="*/ 60 h 156"/>
                        <a:gd name="T4" fmla="*/ 0 w 171"/>
                        <a:gd name="T5" fmla="*/ 0 h 156"/>
                      </a:gdLst>
                      <a:ahLst/>
                      <a:cxnLst>
                        <a:cxn ang="0">
                          <a:pos x="T0" y="T1"/>
                        </a:cxn>
                        <a:cxn ang="0">
                          <a:pos x="T2" y="T3"/>
                        </a:cxn>
                        <a:cxn ang="0">
                          <a:pos x="T4" y="T5"/>
                        </a:cxn>
                      </a:cxnLst>
                      <a:rect l="0" t="0" r="r" b="b"/>
                      <a:pathLst>
                        <a:path w="171" h="156">
                          <a:moveTo>
                            <a:pt x="171" y="156"/>
                          </a:moveTo>
                          <a:cubicBezTo>
                            <a:pt x="165" y="121"/>
                            <a:pt x="160" y="86"/>
                            <a:pt x="132" y="60"/>
                          </a:cubicBezTo>
                          <a:cubicBezTo>
                            <a:pt x="104" y="34"/>
                            <a:pt x="52" y="17"/>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 name="Freeform 24"/>
                    <p:cNvSpPr>
                      <a:spLocks/>
                    </p:cNvSpPr>
                    <p:nvPr/>
                  </p:nvSpPr>
                  <p:spPr bwMode="auto">
                    <a:xfrm>
                      <a:off x="5199" y="960"/>
                      <a:ext cx="213" cy="37"/>
                    </a:xfrm>
                    <a:custGeom>
                      <a:avLst/>
                      <a:gdLst>
                        <a:gd name="T0" fmla="*/ 213 w 213"/>
                        <a:gd name="T1" fmla="*/ 6 h 37"/>
                        <a:gd name="T2" fmla="*/ 93 w 213"/>
                        <a:gd name="T3" fmla="*/ 36 h 37"/>
                        <a:gd name="T4" fmla="*/ 0 w 213"/>
                        <a:gd name="T5" fmla="*/ 0 h 37"/>
                      </a:gdLst>
                      <a:ahLst/>
                      <a:cxnLst>
                        <a:cxn ang="0">
                          <a:pos x="T0" y="T1"/>
                        </a:cxn>
                        <a:cxn ang="0">
                          <a:pos x="T2" y="T3"/>
                        </a:cxn>
                        <a:cxn ang="0">
                          <a:pos x="T4" y="T5"/>
                        </a:cxn>
                      </a:cxnLst>
                      <a:rect l="0" t="0" r="r" b="b"/>
                      <a:pathLst>
                        <a:path w="213" h="37">
                          <a:moveTo>
                            <a:pt x="213" y="6"/>
                          </a:moveTo>
                          <a:cubicBezTo>
                            <a:pt x="170" y="21"/>
                            <a:pt x="128" y="37"/>
                            <a:pt x="93" y="36"/>
                          </a:cubicBezTo>
                          <a:cubicBezTo>
                            <a:pt x="58" y="35"/>
                            <a:pt x="29" y="17"/>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5" name="Group 25"/>
                  <p:cNvGrpSpPr>
                    <a:grpSpLocks/>
                  </p:cNvGrpSpPr>
                  <p:nvPr/>
                </p:nvGrpSpPr>
                <p:grpSpPr bwMode="auto">
                  <a:xfrm flipH="1">
                    <a:off x="6047" y="993"/>
                    <a:ext cx="1135" cy="734"/>
                    <a:chOff x="4892" y="787"/>
                    <a:chExt cx="1135" cy="734"/>
                  </a:xfrm>
                </p:grpSpPr>
                <p:sp>
                  <p:nvSpPr>
                    <p:cNvPr id="16" name="Freeform 26"/>
                    <p:cNvSpPr>
                      <a:spLocks/>
                    </p:cNvSpPr>
                    <p:nvPr/>
                  </p:nvSpPr>
                  <p:spPr bwMode="auto">
                    <a:xfrm>
                      <a:off x="4892" y="787"/>
                      <a:ext cx="1135" cy="734"/>
                    </a:xfrm>
                    <a:custGeom>
                      <a:avLst/>
                      <a:gdLst>
                        <a:gd name="T0" fmla="*/ 1126 w 1135"/>
                        <a:gd name="T1" fmla="*/ 734 h 734"/>
                        <a:gd name="T2" fmla="*/ 1063 w 1135"/>
                        <a:gd name="T3" fmla="*/ 662 h 734"/>
                        <a:gd name="T4" fmla="*/ 991 w 1135"/>
                        <a:gd name="T5" fmla="*/ 575 h 734"/>
                        <a:gd name="T6" fmla="*/ 919 w 1135"/>
                        <a:gd name="T7" fmla="*/ 488 h 734"/>
                        <a:gd name="T8" fmla="*/ 874 w 1135"/>
                        <a:gd name="T9" fmla="*/ 536 h 734"/>
                        <a:gd name="T10" fmla="*/ 808 w 1135"/>
                        <a:gd name="T11" fmla="*/ 578 h 734"/>
                        <a:gd name="T12" fmla="*/ 646 w 1135"/>
                        <a:gd name="T13" fmla="*/ 578 h 734"/>
                        <a:gd name="T14" fmla="*/ 553 w 1135"/>
                        <a:gd name="T15" fmla="*/ 509 h 734"/>
                        <a:gd name="T16" fmla="*/ 445 w 1135"/>
                        <a:gd name="T17" fmla="*/ 410 h 734"/>
                        <a:gd name="T18" fmla="*/ 379 w 1135"/>
                        <a:gd name="T19" fmla="*/ 293 h 734"/>
                        <a:gd name="T20" fmla="*/ 295 w 1135"/>
                        <a:gd name="T21" fmla="*/ 191 h 734"/>
                        <a:gd name="T22" fmla="*/ 235 w 1135"/>
                        <a:gd name="T23" fmla="*/ 155 h 734"/>
                        <a:gd name="T24" fmla="*/ 154 w 1135"/>
                        <a:gd name="T25" fmla="*/ 152 h 734"/>
                        <a:gd name="T26" fmla="*/ 55 w 1135"/>
                        <a:gd name="T27" fmla="*/ 176 h 734"/>
                        <a:gd name="T28" fmla="*/ 1 w 1135"/>
                        <a:gd name="T29" fmla="*/ 176 h 734"/>
                        <a:gd name="T30" fmla="*/ 61 w 1135"/>
                        <a:gd name="T31" fmla="*/ 143 h 734"/>
                        <a:gd name="T32" fmla="*/ 154 w 1135"/>
                        <a:gd name="T33" fmla="*/ 83 h 734"/>
                        <a:gd name="T34" fmla="*/ 271 w 1135"/>
                        <a:gd name="T35" fmla="*/ 38 h 734"/>
                        <a:gd name="T36" fmla="*/ 475 w 1135"/>
                        <a:gd name="T37" fmla="*/ 8 h 734"/>
                        <a:gd name="T38" fmla="*/ 751 w 1135"/>
                        <a:gd name="T39" fmla="*/ 5 h 734"/>
                        <a:gd name="T40" fmla="*/ 916 w 1135"/>
                        <a:gd name="T41" fmla="*/ 41 h 734"/>
                        <a:gd name="T42" fmla="*/ 1021 w 1135"/>
                        <a:gd name="T43" fmla="*/ 146 h 734"/>
                        <a:gd name="T44" fmla="*/ 1063 w 1135"/>
                        <a:gd name="T45" fmla="*/ 209 h 734"/>
                        <a:gd name="T46" fmla="*/ 1063 w 1135"/>
                        <a:gd name="T47" fmla="*/ 326 h 734"/>
                        <a:gd name="T48" fmla="*/ 1030 w 1135"/>
                        <a:gd name="T49" fmla="*/ 365 h 734"/>
                        <a:gd name="T50" fmla="*/ 961 w 1135"/>
                        <a:gd name="T51" fmla="*/ 380 h 734"/>
                        <a:gd name="T52" fmla="*/ 946 w 1135"/>
                        <a:gd name="T53" fmla="*/ 413 h 734"/>
                        <a:gd name="T54" fmla="*/ 979 w 1135"/>
                        <a:gd name="T55" fmla="*/ 473 h 734"/>
                        <a:gd name="T56" fmla="*/ 1039 w 1135"/>
                        <a:gd name="T57" fmla="*/ 548 h 734"/>
                        <a:gd name="T58" fmla="*/ 1135 w 1135"/>
                        <a:gd name="T59" fmla="*/ 68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5" h="734">
                          <a:moveTo>
                            <a:pt x="1126" y="734"/>
                          </a:moveTo>
                          <a:cubicBezTo>
                            <a:pt x="1105" y="711"/>
                            <a:pt x="1085" y="688"/>
                            <a:pt x="1063" y="662"/>
                          </a:cubicBezTo>
                          <a:cubicBezTo>
                            <a:pt x="1041" y="636"/>
                            <a:pt x="1015" y="604"/>
                            <a:pt x="991" y="575"/>
                          </a:cubicBezTo>
                          <a:cubicBezTo>
                            <a:pt x="967" y="546"/>
                            <a:pt x="938" y="494"/>
                            <a:pt x="919" y="488"/>
                          </a:cubicBezTo>
                          <a:cubicBezTo>
                            <a:pt x="900" y="482"/>
                            <a:pt x="892" y="521"/>
                            <a:pt x="874" y="536"/>
                          </a:cubicBezTo>
                          <a:cubicBezTo>
                            <a:pt x="856" y="551"/>
                            <a:pt x="846" y="571"/>
                            <a:pt x="808" y="578"/>
                          </a:cubicBezTo>
                          <a:cubicBezTo>
                            <a:pt x="770" y="585"/>
                            <a:pt x="688" y="589"/>
                            <a:pt x="646" y="578"/>
                          </a:cubicBezTo>
                          <a:cubicBezTo>
                            <a:pt x="604" y="567"/>
                            <a:pt x="586" y="537"/>
                            <a:pt x="553" y="509"/>
                          </a:cubicBezTo>
                          <a:cubicBezTo>
                            <a:pt x="520" y="481"/>
                            <a:pt x="474" y="446"/>
                            <a:pt x="445" y="410"/>
                          </a:cubicBezTo>
                          <a:cubicBezTo>
                            <a:pt x="416" y="374"/>
                            <a:pt x="404" y="329"/>
                            <a:pt x="379" y="293"/>
                          </a:cubicBezTo>
                          <a:cubicBezTo>
                            <a:pt x="354" y="257"/>
                            <a:pt x="319" y="214"/>
                            <a:pt x="295" y="191"/>
                          </a:cubicBezTo>
                          <a:cubicBezTo>
                            <a:pt x="271" y="168"/>
                            <a:pt x="258" y="161"/>
                            <a:pt x="235" y="155"/>
                          </a:cubicBezTo>
                          <a:cubicBezTo>
                            <a:pt x="212" y="149"/>
                            <a:pt x="184" y="149"/>
                            <a:pt x="154" y="152"/>
                          </a:cubicBezTo>
                          <a:cubicBezTo>
                            <a:pt x="124" y="155"/>
                            <a:pt x="80" y="172"/>
                            <a:pt x="55" y="176"/>
                          </a:cubicBezTo>
                          <a:cubicBezTo>
                            <a:pt x="30" y="180"/>
                            <a:pt x="0" y="181"/>
                            <a:pt x="1" y="176"/>
                          </a:cubicBezTo>
                          <a:cubicBezTo>
                            <a:pt x="2" y="171"/>
                            <a:pt x="36" y="159"/>
                            <a:pt x="61" y="143"/>
                          </a:cubicBezTo>
                          <a:cubicBezTo>
                            <a:pt x="86" y="127"/>
                            <a:pt x="119" y="100"/>
                            <a:pt x="154" y="83"/>
                          </a:cubicBezTo>
                          <a:cubicBezTo>
                            <a:pt x="189" y="66"/>
                            <a:pt x="218" y="50"/>
                            <a:pt x="271" y="38"/>
                          </a:cubicBezTo>
                          <a:cubicBezTo>
                            <a:pt x="324" y="26"/>
                            <a:pt x="395" y="13"/>
                            <a:pt x="475" y="8"/>
                          </a:cubicBezTo>
                          <a:cubicBezTo>
                            <a:pt x="555" y="3"/>
                            <a:pt x="678" y="0"/>
                            <a:pt x="751" y="5"/>
                          </a:cubicBezTo>
                          <a:cubicBezTo>
                            <a:pt x="824" y="10"/>
                            <a:pt x="871" y="18"/>
                            <a:pt x="916" y="41"/>
                          </a:cubicBezTo>
                          <a:cubicBezTo>
                            <a:pt x="961" y="64"/>
                            <a:pt x="996" y="118"/>
                            <a:pt x="1021" y="146"/>
                          </a:cubicBezTo>
                          <a:cubicBezTo>
                            <a:pt x="1046" y="174"/>
                            <a:pt x="1056" y="179"/>
                            <a:pt x="1063" y="209"/>
                          </a:cubicBezTo>
                          <a:cubicBezTo>
                            <a:pt x="1070" y="239"/>
                            <a:pt x="1068" y="300"/>
                            <a:pt x="1063" y="326"/>
                          </a:cubicBezTo>
                          <a:cubicBezTo>
                            <a:pt x="1058" y="352"/>
                            <a:pt x="1047" y="356"/>
                            <a:pt x="1030" y="365"/>
                          </a:cubicBezTo>
                          <a:cubicBezTo>
                            <a:pt x="1013" y="374"/>
                            <a:pt x="975" y="372"/>
                            <a:pt x="961" y="380"/>
                          </a:cubicBezTo>
                          <a:cubicBezTo>
                            <a:pt x="947" y="388"/>
                            <a:pt x="943" y="398"/>
                            <a:pt x="946" y="413"/>
                          </a:cubicBezTo>
                          <a:cubicBezTo>
                            <a:pt x="949" y="428"/>
                            <a:pt x="964" y="451"/>
                            <a:pt x="979" y="473"/>
                          </a:cubicBezTo>
                          <a:cubicBezTo>
                            <a:pt x="994" y="495"/>
                            <a:pt x="1013" y="513"/>
                            <a:pt x="1039" y="548"/>
                          </a:cubicBezTo>
                          <a:cubicBezTo>
                            <a:pt x="1065" y="583"/>
                            <a:pt x="1100" y="631"/>
                            <a:pt x="1135" y="680"/>
                          </a:cubicBezTo>
                        </a:path>
                      </a:pathLst>
                    </a:custGeom>
                    <a:solidFill>
                      <a:srgbClr val="00FF00"/>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27"/>
                    <p:cNvSpPr>
                      <a:spLocks/>
                    </p:cNvSpPr>
                    <p:nvPr/>
                  </p:nvSpPr>
                  <p:spPr bwMode="auto">
                    <a:xfrm>
                      <a:off x="4950" y="877"/>
                      <a:ext cx="852" cy="332"/>
                    </a:xfrm>
                    <a:custGeom>
                      <a:avLst/>
                      <a:gdLst>
                        <a:gd name="T0" fmla="*/ 852 w 852"/>
                        <a:gd name="T1" fmla="*/ 332 h 332"/>
                        <a:gd name="T2" fmla="*/ 762 w 852"/>
                        <a:gd name="T3" fmla="*/ 272 h 332"/>
                        <a:gd name="T4" fmla="*/ 588 w 852"/>
                        <a:gd name="T5" fmla="*/ 152 h 332"/>
                        <a:gd name="T6" fmla="*/ 447 w 852"/>
                        <a:gd name="T7" fmla="*/ 77 h 332"/>
                        <a:gd name="T8" fmla="*/ 327 w 852"/>
                        <a:gd name="T9" fmla="*/ 35 h 332"/>
                        <a:gd name="T10" fmla="*/ 180 w 852"/>
                        <a:gd name="T11" fmla="*/ 5 h 332"/>
                        <a:gd name="T12" fmla="*/ 0 w 852"/>
                        <a:gd name="T13" fmla="*/ 65 h 332"/>
                      </a:gdLst>
                      <a:ahLst/>
                      <a:cxnLst>
                        <a:cxn ang="0">
                          <a:pos x="T0" y="T1"/>
                        </a:cxn>
                        <a:cxn ang="0">
                          <a:pos x="T2" y="T3"/>
                        </a:cxn>
                        <a:cxn ang="0">
                          <a:pos x="T4" y="T5"/>
                        </a:cxn>
                        <a:cxn ang="0">
                          <a:pos x="T6" y="T7"/>
                        </a:cxn>
                        <a:cxn ang="0">
                          <a:pos x="T8" y="T9"/>
                        </a:cxn>
                        <a:cxn ang="0">
                          <a:pos x="T10" y="T11"/>
                        </a:cxn>
                        <a:cxn ang="0">
                          <a:pos x="T12" y="T13"/>
                        </a:cxn>
                      </a:cxnLst>
                      <a:rect l="0" t="0" r="r" b="b"/>
                      <a:pathLst>
                        <a:path w="852" h="332">
                          <a:moveTo>
                            <a:pt x="852" y="332"/>
                          </a:moveTo>
                          <a:cubicBezTo>
                            <a:pt x="829" y="317"/>
                            <a:pt x="806" y="302"/>
                            <a:pt x="762" y="272"/>
                          </a:cubicBezTo>
                          <a:cubicBezTo>
                            <a:pt x="718" y="242"/>
                            <a:pt x="640" y="185"/>
                            <a:pt x="588" y="152"/>
                          </a:cubicBezTo>
                          <a:cubicBezTo>
                            <a:pt x="536" y="119"/>
                            <a:pt x="491" y="97"/>
                            <a:pt x="447" y="77"/>
                          </a:cubicBezTo>
                          <a:cubicBezTo>
                            <a:pt x="403" y="57"/>
                            <a:pt x="371" y="47"/>
                            <a:pt x="327" y="35"/>
                          </a:cubicBezTo>
                          <a:cubicBezTo>
                            <a:pt x="283" y="23"/>
                            <a:pt x="234" y="0"/>
                            <a:pt x="180" y="5"/>
                          </a:cubicBezTo>
                          <a:cubicBezTo>
                            <a:pt x="126" y="10"/>
                            <a:pt x="63" y="37"/>
                            <a:pt x="0" y="65"/>
                          </a:cubicBezTo>
                        </a:path>
                      </a:pathLst>
                    </a:custGeom>
                    <a:noFill/>
                    <a:ln w="190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Freeform 28"/>
                    <p:cNvSpPr>
                      <a:spLocks/>
                    </p:cNvSpPr>
                    <p:nvPr/>
                  </p:nvSpPr>
                  <p:spPr bwMode="auto">
                    <a:xfrm>
                      <a:off x="5493" y="1206"/>
                      <a:ext cx="315" cy="109"/>
                    </a:xfrm>
                    <a:custGeom>
                      <a:avLst/>
                      <a:gdLst>
                        <a:gd name="T0" fmla="*/ 315 w 315"/>
                        <a:gd name="T1" fmla="*/ 0 h 109"/>
                        <a:gd name="T2" fmla="*/ 282 w 315"/>
                        <a:gd name="T3" fmla="*/ 66 h 109"/>
                        <a:gd name="T4" fmla="*/ 123 w 315"/>
                        <a:gd name="T5" fmla="*/ 105 h 109"/>
                        <a:gd name="T6" fmla="*/ 0 w 315"/>
                        <a:gd name="T7" fmla="*/ 90 h 109"/>
                      </a:gdLst>
                      <a:ahLst/>
                      <a:cxnLst>
                        <a:cxn ang="0">
                          <a:pos x="T0" y="T1"/>
                        </a:cxn>
                        <a:cxn ang="0">
                          <a:pos x="T2" y="T3"/>
                        </a:cxn>
                        <a:cxn ang="0">
                          <a:pos x="T4" y="T5"/>
                        </a:cxn>
                        <a:cxn ang="0">
                          <a:pos x="T6" y="T7"/>
                        </a:cxn>
                      </a:cxnLst>
                      <a:rect l="0" t="0" r="r" b="b"/>
                      <a:pathLst>
                        <a:path w="315" h="109">
                          <a:moveTo>
                            <a:pt x="315" y="0"/>
                          </a:moveTo>
                          <a:cubicBezTo>
                            <a:pt x="314" y="24"/>
                            <a:pt x="314" y="48"/>
                            <a:pt x="282" y="66"/>
                          </a:cubicBezTo>
                          <a:cubicBezTo>
                            <a:pt x="250" y="84"/>
                            <a:pt x="170" y="101"/>
                            <a:pt x="123" y="105"/>
                          </a:cubicBezTo>
                          <a:cubicBezTo>
                            <a:pt x="76" y="109"/>
                            <a:pt x="38" y="99"/>
                            <a:pt x="0" y="9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 name="Freeform 29"/>
                    <p:cNvSpPr>
                      <a:spLocks/>
                    </p:cNvSpPr>
                    <p:nvPr/>
                  </p:nvSpPr>
                  <p:spPr bwMode="auto">
                    <a:xfrm>
                      <a:off x="5724" y="813"/>
                      <a:ext cx="126" cy="402"/>
                    </a:xfrm>
                    <a:custGeom>
                      <a:avLst/>
                      <a:gdLst>
                        <a:gd name="T0" fmla="*/ 87 w 126"/>
                        <a:gd name="T1" fmla="*/ 402 h 402"/>
                        <a:gd name="T2" fmla="*/ 102 w 126"/>
                        <a:gd name="T3" fmla="*/ 297 h 402"/>
                        <a:gd name="T4" fmla="*/ 126 w 126"/>
                        <a:gd name="T5" fmla="*/ 186 h 402"/>
                        <a:gd name="T6" fmla="*/ 102 w 126"/>
                        <a:gd name="T7" fmla="*/ 96 h 402"/>
                        <a:gd name="T8" fmla="*/ 0 w 126"/>
                        <a:gd name="T9" fmla="*/ 0 h 402"/>
                      </a:gdLst>
                      <a:ahLst/>
                      <a:cxnLst>
                        <a:cxn ang="0">
                          <a:pos x="T0" y="T1"/>
                        </a:cxn>
                        <a:cxn ang="0">
                          <a:pos x="T2" y="T3"/>
                        </a:cxn>
                        <a:cxn ang="0">
                          <a:pos x="T4" y="T5"/>
                        </a:cxn>
                        <a:cxn ang="0">
                          <a:pos x="T6" y="T7"/>
                        </a:cxn>
                        <a:cxn ang="0">
                          <a:pos x="T8" y="T9"/>
                        </a:cxn>
                      </a:cxnLst>
                      <a:rect l="0" t="0" r="r" b="b"/>
                      <a:pathLst>
                        <a:path w="126" h="402">
                          <a:moveTo>
                            <a:pt x="87" y="402"/>
                          </a:moveTo>
                          <a:cubicBezTo>
                            <a:pt x="91" y="367"/>
                            <a:pt x="96" y="333"/>
                            <a:pt x="102" y="297"/>
                          </a:cubicBezTo>
                          <a:cubicBezTo>
                            <a:pt x="108" y="261"/>
                            <a:pt x="126" y="219"/>
                            <a:pt x="126" y="186"/>
                          </a:cubicBezTo>
                          <a:cubicBezTo>
                            <a:pt x="126" y="153"/>
                            <a:pt x="123" y="127"/>
                            <a:pt x="102" y="96"/>
                          </a:cubicBezTo>
                          <a:cubicBezTo>
                            <a:pt x="81" y="65"/>
                            <a:pt x="40" y="32"/>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 name="Freeform 30"/>
                    <p:cNvSpPr>
                      <a:spLocks/>
                    </p:cNvSpPr>
                    <p:nvPr/>
                  </p:nvSpPr>
                  <p:spPr bwMode="auto">
                    <a:xfrm>
                      <a:off x="5571" y="798"/>
                      <a:ext cx="210" cy="381"/>
                    </a:xfrm>
                    <a:custGeom>
                      <a:avLst/>
                      <a:gdLst>
                        <a:gd name="T0" fmla="*/ 210 w 210"/>
                        <a:gd name="T1" fmla="*/ 381 h 381"/>
                        <a:gd name="T2" fmla="*/ 189 w 210"/>
                        <a:gd name="T3" fmla="*/ 252 h 381"/>
                        <a:gd name="T4" fmla="*/ 81 w 210"/>
                        <a:gd name="T5" fmla="*/ 111 h 381"/>
                        <a:gd name="T6" fmla="*/ 27 w 210"/>
                        <a:gd name="T7" fmla="*/ 18 h 381"/>
                        <a:gd name="T8" fmla="*/ 0 w 210"/>
                        <a:gd name="T9" fmla="*/ 0 h 381"/>
                      </a:gdLst>
                      <a:ahLst/>
                      <a:cxnLst>
                        <a:cxn ang="0">
                          <a:pos x="T0" y="T1"/>
                        </a:cxn>
                        <a:cxn ang="0">
                          <a:pos x="T2" y="T3"/>
                        </a:cxn>
                        <a:cxn ang="0">
                          <a:pos x="T4" y="T5"/>
                        </a:cxn>
                        <a:cxn ang="0">
                          <a:pos x="T6" y="T7"/>
                        </a:cxn>
                        <a:cxn ang="0">
                          <a:pos x="T8" y="T9"/>
                        </a:cxn>
                      </a:cxnLst>
                      <a:rect l="0" t="0" r="r" b="b"/>
                      <a:pathLst>
                        <a:path w="210" h="381">
                          <a:moveTo>
                            <a:pt x="210" y="381"/>
                          </a:moveTo>
                          <a:cubicBezTo>
                            <a:pt x="210" y="339"/>
                            <a:pt x="210" y="297"/>
                            <a:pt x="189" y="252"/>
                          </a:cubicBezTo>
                          <a:cubicBezTo>
                            <a:pt x="168" y="207"/>
                            <a:pt x="108" y="150"/>
                            <a:pt x="81" y="111"/>
                          </a:cubicBezTo>
                          <a:cubicBezTo>
                            <a:pt x="54" y="72"/>
                            <a:pt x="40" y="36"/>
                            <a:pt x="27" y="18"/>
                          </a:cubicBezTo>
                          <a:cubicBezTo>
                            <a:pt x="14" y="0"/>
                            <a:pt x="7" y="0"/>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 name="Freeform 31"/>
                    <p:cNvSpPr>
                      <a:spLocks/>
                    </p:cNvSpPr>
                    <p:nvPr/>
                  </p:nvSpPr>
                  <p:spPr bwMode="auto">
                    <a:xfrm>
                      <a:off x="5439" y="801"/>
                      <a:ext cx="195" cy="285"/>
                    </a:xfrm>
                    <a:custGeom>
                      <a:avLst/>
                      <a:gdLst>
                        <a:gd name="T0" fmla="*/ 195 w 195"/>
                        <a:gd name="T1" fmla="*/ 285 h 285"/>
                        <a:gd name="T2" fmla="*/ 165 w 195"/>
                        <a:gd name="T3" fmla="*/ 177 h 285"/>
                        <a:gd name="T4" fmla="*/ 72 w 195"/>
                        <a:gd name="T5" fmla="*/ 75 h 285"/>
                        <a:gd name="T6" fmla="*/ 0 w 195"/>
                        <a:gd name="T7" fmla="*/ 0 h 285"/>
                      </a:gdLst>
                      <a:ahLst/>
                      <a:cxnLst>
                        <a:cxn ang="0">
                          <a:pos x="T0" y="T1"/>
                        </a:cxn>
                        <a:cxn ang="0">
                          <a:pos x="T2" y="T3"/>
                        </a:cxn>
                        <a:cxn ang="0">
                          <a:pos x="T4" y="T5"/>
                        </a:cxn>
                        <a:cxn ang="0">
                          <a:pos x="T6" y="T7"/>
                        </a:cxn>
                      </a:cxnLst>
                      <a:rect l="0" t="0" r="r" b="b"/>
                      <a:pathLst>
                        <a:path w="195" h="285">
                          <a:moveTo>
                            <a:pt x="195" y="285"/>
                          </a:moveTo>
                          <a:cubicBezTo>
                            <a:pt x="190" y="248"/>
                            <a:pt x="185" y="212"/>
                            <a:pt x="165" y="177"/>
                          </a:cubicBezTo>
                          <a:cubicBezTo>
                            <a:pt x="145" y="142"/>
                            <a:pt x="99" y="105"/>
                            <a:pt x="72" y="75"/>
                          </a:cubicBezTo>
                          <a:cubicBezTo>
                            <a:pt x="45" y="45"/>
                            <a:pt x="22" y="22"/>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 name="Freeform 32"/>
                    <p:cNvSpPr>
                      <a:spLocks/>
                    </p:cNvSpPr>
                    <p:nvPr/>
                  </p:nvSpPr>
                  <p:spPr bwMode="auto">
                    <a:xfrm>
                      <a:off x="5379" y="1110"/>
                      <a:ext cx="255" cy="67"/>
                    </a:xfrm>
                    <a:custGeom>
                      <a:avLst/>
                      <a:gdLst>
                        <a:gd name="T0" fmla="*/ 255 w 255"/>
                        <a:gd name="T1" fmla="*/ 0 h 67"/>
                        <a:gd name="T2" fmla="*/ 207 w 255"/>
                        <a:gd name="T3" fmla="*/ 27 h 67"/>
                        <a:gd name="T4" fmla="*/ 72 w 255"/>
                        <a:gd name="T5" fmla="*/ 66 h 67"/>
                        <a:gd name="T6" fmla="*/ 0 w 255"/>
                        <a:gd name="T7" fmla="*/ 36 h 67"/>
                      </a:gdLst>
                      <a:ahLst/>
                      <a:cxnLst>
                        <a:cxn ang="0">
                          <a:pos x="T0" y="T1"/>
                        </a:cxn>
                        <a:cxn ang="0">
                          <a:pos x="T2" y="T3"/>
                        </a:cxn>
                        <a:cxn ang="0">
                          <a:pos x="T4" y="T5"/>
                        </a:cxn>
                        <a:cxn ang="0">
                          <a:pos x="T6" y="T7"/>
                        </a:cxn>
                      </a:cxnLst>
                      <a:rect l="0" t="0" r="r" b="b"/>
                      <a:pathLst>
                        <a:path w="255" h="67">
                          <a:moveTo>
                            <a:pt x="255" y="0"/>
                          </a:moveTo>
                          <a:cubicBezTo>
                            <a:pt x="246" y="8"/>
                            <a:pt x="237" y="16"/>
                            <a:pt x="207" y="27"/>
                          </a:cubicBezTo>
                          <a:cubicBezTo>
                            <a:pt x="177" y="38"/>
                            <a:pt x="106" y="65"/>
                            <a:pt x="72" y="66"/>
                          </a:cubicBezTo>
                          <a:cubicBezTo>
                            <a:pt x="38" y="67"/>
                            <a:pt x="19" y="51"/>
                            <a:pt x="0" y="36"/>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 name="Freeform 33"/>
                    <p:cNvSpPr>
                      <a:spLocks/>
                    </p:cNvSpPr>
                    <p:nvPr/>
                  </p:nvSpPr>
                  <p:spPr bwMode="auto">
                    <a:xfrm>
                      <a:off x="5295" y="1053"/>
                      <a:ext cx="264" cy="26"/>
                    </a:xfrm>
                    <a:custGeom>
                      <a:avLst/>
                      <a:gdLst>
                        <a:gd name="T0" fmla="*/ 264 w 264"/>
                        <a:gd name="T1" fmla="*/ 0 h 26"/>
                        <a:gd name="T2" fmla="*/ 132 w 264"/>
                        <a:gd name="T3" fmla="*/ 24 h 26"/>
                        <a:gd name="T4" fmla="*/ 0 w 264"/>
                        <a:gd name="T5" fmla="*/ 9 h 26"/>
                      </a:gdLst>
                      <a:ahLst/>
                      <a:cxnLst>
                        <a:cxn ang="0">
                          <a:pos x="T0" y="T1"/>
                        </a:cxn>
                        <a:cxn ang="0">
                          <a:pos x="T2" y="T3"/>
                        </a:cxn>
                        <a:cxn ang="0">
                          <a:pos x="T4" y="T5"/>
                        </a:cxn>
                      </a:cxnLst>
                      <a:rect l="0" t="0" r="r" b="b"/>
                      <a:pathLst>
                        <a:path w="264" h="26">
                          <a:moveTo>
                            <a:pt x="264" y="0"/>
                          </a:moveTo>
                          <a:cubicBezTo>
                            <a:pt x="220" y="11"/>
                            <a:pt x="176" y="22"/>
                            <a:pt x="132" y="24"/>
                          </a:cubicBezTo>
                          <a:cubicBezTo>
                            <a:pt x="88" y="26"/>
                            <a:pt x="44" y="17"/>
                            <a:pt x="0" y="9"/>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 name="Freeform 34"/>
                    <p:cNvSpPr>
                      <a:spLocks/>
                    </p:cNvSpPr>
                    <p:nvPr/>
                  </p:nvSpPr>
                  <p:spPr bwMode="auto">
                    <a:xfrm>
                      <a:off x="5268" y="810"/>
                      <a:ext cx="171" cy="156"/>
                    </a:xfrm>
                    <a:custGeom>
                      <a:avLst/>
                      <a:gdLst>
                        <a:gd name="T0" fmla="*/ 171 w 171"/>
                        <a:gd name="T1" fmla="*/ 156 h 156"/>
                        <a:gd name="T2" fmla="*/ 132 w 171"/>
                        <a:gd name="T3" fmla="*/ 60 h 156"/>
                        <a:gd name="T4" fmla="*/ 0 w 171"/>
                        <a:gd name="T5" fmla="*/ 0 h 156"/>
                      </a:gdLst>
                      <a:ahLst/>
                      <a:cxnLst>
                        <a:cxn ang="0">
                          <a:pos x="T0" y="T1"/>
                        </a:cxn>
                        <a:cxn ang="0">
                          <a:pos x="T2" y="T3"/>
                        </a:cxn>
                        <a:cxn ang="0">
                          <a:pos x="T4" y="T5"/>
                        </a:cxn>
                      </a:cxnLst>
                      <a:rect l="0" t="0" r="r" b="b"/>
                      <a:pathLst>
                        <a:path w="171" h="156">
                          <a:moveTo>
                            <a:pt x="171" y="156"/>
                          </a:moveTo>
                          <a:cubicBezTo>
                            <a:pt x="165" y="121"/>
                            <a:pt x="160" y="86"/>
                            <a:pt x="132" y="60"/>
                          </a:cubicBezTo>
                          <a:cubicBezTo>
                            <a:pt x="104" y="34"/>
                            <a:pt x="52" y="17"/>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 name="Freeform 35"/>
                    <p:cNvSpPr>
                      <a:spLocks/>
                    </p:cNvSpPr>
                    <p:nvPr/>
                  </p:nvSpPr>
                  <p:spPr bwMode="auto">
                    <a:xfrm>
                      <a:off x="5199" y="960"/>
                      <a:ext cx="213" cy="37"/>
                    </a:xfrm>
                    <a:custGeom>
                      <a:avLst/>
                      <a:gdLst>
                        <a:gd name="T0" fmla="*/ 213 w 213"/>
                        <a:gd name="T1" fmla="*/ 6 h 37"/>
                        <a:gd name="T2" fmla="*/ 93 w 213"/>
                        <a:gd name="T3" fmla="*/ 36 h 37"/>
                        <a:gd name="T4" fmla="*/ 0 w 213"/>
                        <a:gd name="T5" fmla="*/ 0 h 37"/>
                      </a:gdLst>
                      <a:ahLst/>
                      <a:cxnLst>
                        <a:cxn ang="0">
                          <a:pos x="T0" y="T1"/>
                        </a:cxn>
                        <a:cxn ang="0">
                          <a:pos x="T2" y="T3"/>
                        </a:cxn>
                        <a:cxn ang="0">
                          <a:pos x="T4" y="T5"/>
                        </a:cxn>
                      </a:cxnLst>
                      <a:rect l="0" t="0" r="r" b="b"/>
                      <a:pathLst>
                        <a:path w="213" h="37">
                          <a:moveTo>
                            <a:pt x="213" y="6"/>
                          </a:moveTo>
                          <a:cubicBezTo>
                            <a:pt x="170" y="21"/>
                            <a:pt x="128" y="37"/>
                            <a:pt x="93" y="36"/>
                          </a:cubicBezTo>
                          <a:cubicBezTo>
                            <a:pt x="58" y="35"/>
                            <a:pt x="29" y="17"/>
                            <a:pt x="0"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8" name="Text Box 36"/>
              <p:cNvSpPr txBox="1">
                <a:spLocks noChangeArrowheads="1"/>
              </p:cNvSpPr>
              <p:nvPr/>
            </p:nvSpPr>
            <p:spPr bwMode="auto">
              <a:xfrm>
                <a:off x="6065" y="7803"/>
                <a:ext cx="890" cy="2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fr-FR" altLang="fr-FR" sz="800" b="0" i="0" u="none" strike="noStrike" cap="none" normalizeH="0" baseline="0">
                    <a:ln>
                      <a:noFill/>
                    </a:ln>
                    <a:solidFill>
                      <a:schemeClr val="tx1"/>
                    </a:solidFill>
                    <a:effectLst/>
                    <a:latin typeface="Calibri" panose="020F0502020204030204" pitchFamily="34" charset="0"/>
                  </a:rPr>
                  <a:t>hypocotyle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9" name="Text Box 37"/>
              <p:cNvSpPr txBox="1">
                <a:spLocks noChangeArrowheads="1"/>
              </p:cNvSpPr>
              <p:nvPr/>
            </p:nvSpPr>
            <p:spPr bwMode="auto">
              <a:xfrm>
                <a:off x="6539" y="7347"/>
                <a:ext cx="865"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fr-FR" altLang="fr-FR" sz="800" b="0" i="0" u="none" strike="noStrike" cap="none" normalizeH="0" baseline="0">
                    <a:ln>
                      <a:noFill/>
                    </a:ln>
                    <a:solidFill>
                      <a:schemeClr val="tx1"/>
                    </a:solidFill>
                    <a:effectLst/>
                    <a:latin typeface="Calibri" panose="020F0502020204030204" pitchFamily="34" charset="0"/>
                  </a:rPr>
                  <a:t>cotylédons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0" name="Text Box 38"/>
              <p:cNvSpPr txBox="1">
                <a:spLocks noChangeArrowheads="1"/>
              </p:cNvSpPr>
              <p:nvPr/>
            </p:nvSpPr>
            <p:spPr bwMode="auto">
              <a:xfrm>
                <a:off x="6465" y="8893"/>
                <a:ext cx="550" cy="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fr-FR" altLang="fr-FR" sz="800" b="0" i="0" u="none" strike="noStrike" cap="none" normalizeH="0" baseline="0">
                    <a:ln>
                      <a:noFill/>
                    </a:ln>
                    <a:solidFill>
                      <a:schemeClr val="tx1"/>
                    </a:solidFill>
                    <a:effectLst/>
                    <a:latin typeface="Calibri" panose="020F0502020204030204" pitchFamily="34" charset="0"/>
                  </a:rPr>
                  <a:t>racines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sp>
          <p:nvSpPr>
            <p:cNvPr id="6" name="Text Box 39"/>
            <p:cNvSpPr txBox="1">
              <a:spLocks noChangeArrowheads="1"/>
            </p:cNvSpPr>
            <p:nvPr/>
          </p:nvSpPr>
          <p:spPr bwMode="auto">
            <a:xfrm>
              <a:off x="4819" y="9373"/>
              <a:ext cx="962" cy="236"/>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0" i="0" u="none" strike="noStrike" cap="none" normalizeH="0" baseline="0" dirty="0">
                  <a:ln>
                    <a:noFill/>
                  </a:ln>
                  <a:solidFill>
                    <a:schemeClr val="tx1"/>
                  </a:solidFill>
                  <a:effectLst/>
                  <a:latin typeface="Calibri" panose="020F0502020204030204" pitchFamily="34" charset="0"/>
                </a:rPr>
                <a:t>jeune  </a:t>
              </a:r>
              <a:r>
                <a:rPr kumimoji="0" lang="fr-FR" altLang="fr-FR" sz="1600" b="1" i="0" u="none" strike="noStrike" cap="none" normalizeH="0" baseline="0" dirty="0">
                  <a:ln>
                    <a:noFill/>
                  </a:ln>
                  <a:solidFill>
                    <a:schemeClr val="tx1"/>
                  </a:solidFill>
                  <a:effectLst/>
                  <a:latin typeface="Calibri" panose="020F0502020204030204" pitchFamily="34" charset="0"/>
                </a:rPr>
                <a:t>plantule</a:t>
              </a:r>
              <a:endParaRPr kumimoji="0" lang="fr-FR" altLang="fr-FR" sz="1600" b="1" i="0" u="none" strike="noStrike" cap="none" normalizeH="0" baseline="0" dirty="0">
                <a:ln>
                  <a:noFill/>
                </a:ln>
                <a:solidFill>
                  <a:schemeClr val="tx1"/>
                </a:solidFill>
                <a:effectLst/>
                <a:latin typeface="Arial" panose="020B0604020202020204" pitchFamily="34" charset="0"/>
              </a:endParaRPr>
            </a:p>
          </p:txBody>
        </p:sp>
      </p:grpSp>
      <p:grpSp>
        <p:nvGrpSpPr>
          <p:cNvPr id="42" name="Group 40"/>
          <p:cNvGrpSpPr>
            <a:grpSpLocks/>
          </p:cNvGrpSpPr>
          <p:nvPr/>
        </p:nvGrpSpPr>
        <p:grpSpPr bwMode="auto">
          <a:xfrm>
            <a:off x="1532139" y="3613160"/>
            <a:ext cx="1173574" cy="1415923"/>
            <a:chOff x="8159" y="8723"/>
            <a:chExt cx="962" cy="1358"/>
          </a:xfrm>
        </p:grpSpPr>
        <p:grpSp>
          <p:nvGrpSpPr>
            <p:cNvPr id="43" name="Group 41"/>
            <p:cNvGrpSpPr>
              <a:grpSpLocks/>
            </p:cNvGrpSpPr>
            <p:nvPr/>
          </p:nvGrpSpPr>
          <p:grpSpPr bwMode="auto">
            <a:xfrm>
              <a:off x="8412" y="9020"/>
              <a:ext cx="444" cy="1061"/>
              <a:chOff x="4498" y="1492"/>
              <a:chExt cx="1584" cy="3784"/>
            </a:xfrm>
          </p:grpSpPr>
          <p:grpSp>
            <p:nvGrpSpPr>
              <p:cNvPr id="45" name="Group 42"/>
              <p:cNvGrpSpPr>
                <a:grpSpLocks/>
              </p:cNvGrpSpPr>
              <p:nvPr/>
            </p:nvGrpSpPr>
            <p:grpSpPr bwMode="auto">
              <a:xfrm>
                <a:off x="4805" y="1600"/>
                <a:ext cx="1277" cy="1312"/>
                <a:chOff x="4805" y="1600"/>
                <a:chExt cx="1277" cy="1312"/>
              </a:xfrm>
            </p:grpSpPr>
            <p:sp>
              <p:nvSpPr>
                <p:cNvPr id="47" name="Freeform 43"/>
                <p:cNvSpPr>
                  <a:spLocks/>
                </p:cNvSpPr>
                <p:nvPr/>
              </p:nvSpPr>
              <p:spPr bwMode="auto">
                <a:xfrm>
                  <a:off x="4805" y="1600"/>
                  <a:ext cx="1277" cy="1312"/>
                </a:xfrm>
                <a:custGeom>
                  <a:avLst/>
                  <a:gdLst>
                    <a:gd name="T0" fmla="*/ 130 w 1277"/>
                    <a:gd name="T1" fmla="*/ 245 h 1312"/>
                    <a:gd name="T2" fmla="*/ 40 w 1277"/>
                    <a:gd name="T3" fmla="*/ 755 h 1312"/>
                    <a:gd name="T4" fmla="*/ 370 w 1277"/>
                    <a:gd name="T5" fmla="*/ 1190 h 1312"/>
                    <a:gd name="T6" fmla="*/ 850 w 1277"/>
                    <a:gd name="T7" fmla="*/ 1280 h 1312"/>
                    <a:gd name="T8" fmla="*/ 1210 w 1277"/>
                    <a:gd name="T9" fmla="*/ 995 h 1312"/>
                    <a:gd name="T10" fmla="*/ 1255 w 1277"/>
                    <a:gd name="T11" fmla="*/ 575 h 1312"/>
                    <a:gd name="T12" fmla="*/ 1105 w 1277"/>
                    <a:gd name="T13" fmla="*/ 260 h 1312"/>
                    <a:gd name="T14" fmla="*/ 850 w 1277"/>
                    <a:gd name="T15" fmla="*/ 50 h 1312"/>
                    <a:gd name="T16" fmla="*/ 490 w 1277"/>
                    <a:gd name="T17" fmla="*/ 5 h 1312"/>
                    <a:gd name="T18" fmla="*/ 310 w 1277"/>
                    <a:gd name="T19" fmla="*/ 80 h 1312"/>
                    <a:gd name="T20" fmla="*/ 130 w 1277"/>
                    <a:gd name="T21" fmla="*/ 245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7" h="1312">
                      <a:moveTo>
                        <a:pt x="130" y="245"/>
                      </a:moveTo>
                      <a:cubicBezTo>
                        <a:pt x="90" y="350"/>
                        <a:pt x="0" y="598"/>
                        <a:pt x="40" y="755"/>
                      </a:cubicBezTo>
                      <a:cubicBezTo>
                        <a:pt x="80" y="912"/>
                        <a:pt x="235" y="1103"/>
                        <a:pt x="370" y="1190"/>
                      </a:cubicBezTo>
                      <a:cubicBezTo>
                        <a:pt x="505" y="1277"/>
                        <a:pt x="710" y="1312"/>
                        <a:pt x="850" y="1280"/>
                      </a:cubicBezTo>
                      <a:cubicBezTo>
                        <a:pt x="990" y="1248"/>
                        <a:pt x="1143" y="1112"/>
                        <a:pt x="1210" y="995"/>
                      </a:cubicBezTo>
                      <a:cubicBezTo>
                        <a:pt x="1277" y="878"/>
                        <a:pt x="1272" y="697"/>
                        <a:pt x="1255" y="575"/>
                      </a:cubicBezTo>
                      <a:cubicBezTo>
                        <a:pt x="1238" y="453"/>
                        <a:pt x="1172" y="347"/>
                        <a:pt x="1105" y="260"/>
                      </a:cubicBezTo>
                      <a:cubicBezTo>
                        <a:pt x="1038" y="173"/>
                        <a:pt x="952" y="92"/>
                        <a:pt x="850" y="50"/>
                      </a:cubicBezTo>
                      <a:cubicBezTo>
                        <a:pt x="748" y="8"/>
                        <a:pt x="580" y="0"/>
                        <a:pt x="490" y="5"/>
                      </a:cubicBezTo>
                      <a:cubicBezTo>
                        <a:pt x="400" y="10"/>
                        <a:pt x="370" y="40"/>
                        <a:pt x="310" y="80"/>
                      </a:cubicBezTo>
                      <a:cubicBezTo>
                        <a:pt x="250" y="120"/>
                        <a:pt x="167" y="211"/>
                        <a:pt x="130" y="245"/>
                      </a:cubicBezTo>
                      <a:close/>
                    </a:path>
                  </a:pathLst>
                </a:custGeom>
                <a:gradFill rotWithShape="1">
                  <a:gsLst>
                    <a:gs pos="0">
                      <a:srgbClr val="00FF00">
                        <a:gamma/>
                        <a:shade val="46275"/>
                        <a:invGamma/>
                      </a:srgbClr>
                    </a:gs>
                    <a:gs pos="50000">
                      <a:srgbClr val="00FF00"/>
                    </a:gs>
                    <a:gs pos="100000">
                      <a:srgbClr val="00FF00">
                        <a:gamma/>
                        <a:shade val="46275"/>
                        <a:invGamma/>
                      </a:srgbClr>
                    </a:gs>
                  </a:gsLst>
                  <a:lin ang="18900000" scaled="1"/>
                </a:gra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 name="Freeform 44"/>
                <p:cNvSpPr>
                  <a:spLocks/>
                </p:cNvSpPr>
                <p:nvPr/>
              </p:nvSpPr>
              <p:spPr bwMode="auto">
                <a:xfrm>
                  <a:off x="5085" y="2085"/>
                  <a:ext cx="645" cy="630"/>
                </a:xfrm>
                <a:custGeom>
                  <a:avLst/>
                  <a:gdLst>
                    <a:gd name="T0" fmla="*/ 0 w 645"/>
                    <a:gd name="T1" fmla="*/ 0 h 630"/>
                    <a:gd name="T2" fmla="*/ 120 w 645"/>
                    <a:gd name="T3" fmla="*/ 240 h 630"/>
                    <a:gd name="T4" fmla="*/ 540 w 645"/>
                    <a:gd name="T5" fmla="*/ 570 h 630"/>
                    <a:gd name="T6" fmla="*/ 645 w 645"/>
                    <a:gd name="T7" fmla="*/ 600 h 630"/>
                  </a:gdLst>
                  <a:ahLst/>
                  <a:cxnLst>
                    <a:cxn ang="0">
                      <a:pos x="T0" y="T1"/>
                    </a:cxn>
                    <a:cxn ang="0">
                      <a:pos x="T2" y="T3"/>
                    </a:cxn>
                    <a:cxn ang="0">
                      <a:pos x="T4" y="T5"/>
                    </a:cxn>
                    <a:cxn ang="0">
                      <a:pos x="T6" y="T7"/>
                    </a:cxn>
                  </a:cxnLst>
                  <a:rect l="0" t="0" r="r" b="b"/>
                  <a:pathLst>
                    <a:path w="645" h="630">
                      <a:moveTo>
                        <a:pt x="0" y="0"/>
                      </a:moveTo>
                      <a:cubicBezTo>
                        <a:pt x="15" y="72"/>
                        <a:pt x="30" y="145"/>
                        <a:pt x="120" y="240"/>
                      </a:cubicBezTo>
                      <a:cubicBezTo>
                        <a:pt x="210" y="335"/>
                        <a:pt x="453" y="510"/>
                        <a:pt x="540" y="570"/>
                      </a:cubicBezTo>
                      <a:cubicBezTo>
                        <a:pt x="627" y="630"/>
                        <a:pt x="636" y="615"/>
                        <a:pt x="645" y="600"/>
                      </a:cubicBezTo>
                    </a:path>
                  </a:pathLst>
                </a:custGeom>
                <a:noFill/>
                <a:ln w="1905" cap="flat" cmpd="sng">
                  <a:solidFill>
                    <a:srgbClr val="808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46" name="Freeform 45"/>
              <p:cNvSpPr>
                <a:spLocks/>
              </p:cNvSpPr>
              <p:nvPr/>
            </p:nvSpPr>
            <p:spPr bwMode="auto">
              <a:xfrm>
                <a:off x="4498" y="1492"/>
                <a:ext cx="1518" cy="3784"/>
              </a:xfrm>
              <a:custGeom>
                <a:avLst/>
                <a:gdLst>
                  <a:gd name="T0" fmla="*/ 1028 w 1518"/>
                  <a:gd name="T1" fmla="*/ 443 h 3784"/>
                  <a:gd name="T2" fmla="*/ 767 w 1518"/>
                  <a:gd name="T3" fmla="*/ 383 h 3784"/>
                  <a:gd name="T4" fmla="*/ 674 w 1518"/>
                  <a:gd name="T5" fmla="*/ 335 h 3784"/>
                  <a:gd name="T6" fmla="*/ 572 w 1518"/>
                  <a:gd name="T7" fmla="*/ 305 h 3784"/>
                  <a:gd name="T8" fmla="*/ 509 w 1518"/>
                  <a:gd name="T9" fmla="*/ 308 h 3784"/>
                  <a:gd name="T10" fmla="*/ 419 w 1518"/>
                  <a:gd name="T11" fmla="*/ 346 h 3784"/>
                  <a:gd name="T12" fmla="*/ 251 w 1518"/>
                  <a:gd name="T13" fmla="*/ 199 h 3784"/>
                  <a:gd name="T14" fmla="*/ 154 w 1518"/>
                  <a:gd name="T15" fmla="*/ 272 h 3784"/>
                  <a:gd name="T16" fmla="*/ 344 w 1518"/>
                  <a:gd name="T17" fmla="*/ 470 h 3784"/>
                  <a:gd name="T18" fmla="*/ 461 w 1518"/>
                  <a:gd name="T19" fmla="*/ 449 h 3784"/>
                  <a:gd name="T20" fmla="*/ 503 w 1518"/>
                  <a:gd name="T21" fmla="*/ 302 h 3784"/>
                  <a:gd name="T22" fmla="*/ 701 w 1518"/>
                  <a:gd name="T23" fmla="*/ 368 h 3784"/>
                  <a:gd name="T24" fmla="*/ 601 w 1518"/>
                  <a:gd name="T25" fmla="*/ 611 h 3784"/>
                  <a:gd name="T26" fmla="*/ 392 w 1518"/>
                  <a:gd name="T27" fmla="*/ 773 h 3784"/>
                  <a:gd name="T28" fmla="*/ 452 w 1518"/>
                  <a:gd name="T29" fmla="*/ 1283 h 3784"/>
                  <a:gd name="T30" fmla="*/ 867 w 1518"/>
                  <a:gd name="T31" fmla="*/ 2008 h 3784"/>
                  <a:gd name="T32" fmla="*/ 1292 w 1518"/>
                  <a:gd name="T33" fmla="*/ 2678 h 3784"/>
                  <a:gd name="T34" fmla="*/ 1496 w 1518"/>
                  <a:gd name="T35" fmla="*/ 3170 h 3784"/>
                  <a:gd name="T36" fmla="*/ 1160 w 1518"/>
                  <a:gd name="T37" fmla="*/ 3744 h 3784"/>
                  <a:gd name="T38" fmla="*/ 1250 w 1518"/>
                  <a:gd name="T39" fmla="*/ 3410 h 3784"/>
                  <a:gd name="T40" fmla="*/ 1340 w 1518"/>
                  <a:gd name="T41" fmla="*/ 3083 h 3784"/>
                  <a:gd name="T42" fmla="*/ 1097 w 1518"/>
                  <a:gd name="T43" fmla="*/ 2651 h 3784"/>
                  <a:gd name="T44" fmla="*/ 740 w 1518"/>
                  <a:gd name="T45" fmla="*/ 2144 h 3784"/>
                  <a:gd name="T46" fmla="*/ 416 w 1518"/>
                  <a:gd name="T47" fmla="*/ 1610 h 3784"/>
                  <a:gd name="T48" fmla="*/ 254 w 1518"/>
                  <a:gd name="T49" fmla="*/ 1265 h 3784"/>
                  <a:gd name="T50" fmla="*/ 188 w 1518"/>
                  <a:gd name="T51" fmla="*/ 926 h 3784"/>
                  <a:gd name="T52" fmla="*/ 188 w 1518"/>
                  <a:gd name="T53" fmla="*/ 659 h 3784"/>
                  <a:gd name="T54" fmla="*/ 14 w 1518"/>
                  <a:gd name="T55" fmla="*/ 314 h 3784"/>
                  <a:gd name="T56" fmla="*/ 101 w 1518"/>
                  <a:gd name="T57" fmla="*/ 128 h 3784"/>
                  <a:gd name="T58" fmla="*/ 279 w 1518"/>
                  <a:gd name="T59" fmla="*/ 52 h 3784"/>
                  <a:gd name="T60" fmla="*/ 601 w 1518"/>
                  <a:gd name="T61" fmla="*/ 37 h 3784"/>
                  <a:gd name="T62" fmla="*/ 783 w 1518"/>
                  <a:gd name="T63" fmla="*/ 8 h 3784"/>
                  <a:gd name="T64" fmla="*/ 965 w 1518"/>
                  <a:gd name="T65" fmla="*/ 22 h 3784"/>
                  <a:gd name="T66" fmla="*/ 1127 w 1518"/>
                  <a:gd name="T67" fmla="*/ 140 h 3784"/>
                  <a:gd name="T68" fmla="*/ 1272 w 1518"/>
                  <a:gd name="T69" fmla="*/ 390 h 3784"/>
                  <a:gd name="T70" fmla="*/ 1028 w 1518"/>
                  <a:gd name="T71" fmla="*/ 443 h 3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18" h="3784">
                    <a:moveTo>
                      <a:pt x="1028" y="443"/>
                    </a:moveTo>
                    <a:cubicBezTo>
                      <a:pt x="944" y="442"/>
                      <a:pt x="826" y="401"/>
                      <a:pt x="767" y="383"/>
                    </a:cubicBezTo>
                    <a:cubicBezTo>
                      <a:pt x="708" y="365"/>
                      <a:pt x="706" y="348"/>
                      <a:pt x="674" y="335"/>
                    </a:cubicBezTo>
                    <a:cubicBezTo>
                      <a:pt x="642" y="322"/>
                      <a:pt x="599" y="309"/>
                      <a:pt x="572" y="305"/>
                    </a:cubicBezTo>
                    <a:cubicBezTo>
                      <a:pt x="545" y="301"/>
                      <a:pt x="534" y="301"/>
                      <a:pt x="509" y="308"/>
                    </a:cubicBezTo>
                    <a:cubicBezTo>
                      <a:pt x="484" y="315"/>
                      <a:pt x="462" y="364"/>
                      <a:pt x="419" y="346"/>
                    </a:cubicBezTo>
                    <a:cubicBezTo>
                      <a:pt x="376" y="328"/>
                      <a:pt x="295" y="211"/>
                      <a:pt x="251" y="199"/>
                    </a:cubicBezTo>
                    <a:cubicBezTo>
                      <a:pt x="208" y="187"/>
                      <a:pt x="139" y="227"/>
                      <a:pt x="154" y="272"/>
                    </a:cubicBezTo>
                    <a:cubicBezTo>
                      <a:pt x="169" y="317"/>
                      <a:pt x="293" y="440"/>
                      <a:pt x="344" y="470"/>
                    </a:cubicBezTo>
                    <a:cubicBezTo>
                      <a:pt x="395" y="500"/>
                      <a:pt x="435" y="477"/>
                      <a:pt x="461" y="449"/>
                    </a:cubicBezTo>
                    <a:cubicBezTo>
                      <a:pt x="487" y="421"/>
                      <a:pt x="463" y="316"/>
                      <a:pt x="503" y="302"/>
                    </a:cubicBezTo>
                    <a:cubicBezTo>
                      <a:pt x="543" y="288"/>
                      <a:pt x="685" y="316"/>
                      <a:pt x="701" y="368"/>
                    </a:cubicBezTo>
                    <a:cubicBezTo>
                      <a:pt x="717" y="420"/>
                      <a:pt x="652" y="544"/>
                      <a:pt x="601" y="611"/>
                    </a:cubicBezTo>
                    <a:cubicBezTo>
                      <a:pt x="550" y="678"/>
                      <a:pt x="417" y="661"/>
                      <a:pt x="392" y="773"/>
                    </a:cubicBezTo>
                    <a:cubicBezTo>
                      <a:pt x="367" y="885"/>
                      <a:pt x="373" y="1077"/>
                      <a:pt x="452" y="1283"/>
                    </a:cubicBezTo>
                    <a:cubicBezTo>
                      <a:pt x="531" y="1489"/>
                      <a:pt x="727" y="1776"/>
                      <a:pt x="867" y="2008"/>
                    </a:cubicBezTo>
                    <a:cubicBezTo>
                      <a:pt x="1007" y="2240"/>
                      <a:pt x="1187" y="2484"/>
                      <a:pt x="1292" y="2678"/>
                    </a:cubicBezTo>
                    <a:cubicBezTo>
                      <a:pt x="1397" y="2872"/>
                      <a:pt x="1518" y="2992"/>
                      <a:pt x="1496" y="3170"/>
                    </a:cubicBezTo>
                    <a:cubicBezTo>
                      <a:pt x="1474" y="3348"/>
                      <a:pt x="1201" y="3704"/>
                      <a:pt x="1160" y="3744"/>
                    </a:cubicBezTo>
                    <a:cubicBezTo>
                      <a:pt x="1119" y="3784"/>
                      <a:pt x="1220" y="3520"/>
                      <a:pt x="1250" y="3410"/>
                    </a:cubicBezTo>
                    <a:cubicBezTo>
                      <a:pt x="1280" y="3300"/>
                      <a:pt x="1365" y="3209"/>
                      <a:pt x="1340" y="3083"/>
                    </a:cubicBezTo>
                    <a:cubicBezTo>
                      <a:pt x="1315" y="2957"/>
                      <a:pt x="1197" y="2807"/>
                      <a:pt x="1097" y="2651"/>
                    </a:cubicBezTo>
                    <a:cubicBezTo>
                      <a:pt x="997" y="2495"/>
                      <a:pt x="853" y="2317"/>
                      <a:pt x="740" y="2144"/>
                    </a:cubicBezTo>
                    <a:cubicBezTo>
                      <a:pt x="627" y="1971"/>
                      <a:pt x="497" y="1756"/>
                      <a:pt x="416" y="1610"/>
                    </a:cubicBezTo>
                    <a:cubicBezTo>
                      <a:pt x="335" y="1464"/>
                      <a:pt x="292" y="1379"/>
                      <a:pt x="254" y="1265"/>
                    </a:cubicBezTo>
                    <a:cubicBezTo>
                      <a:pt x="216" y="1151"/>
                      <a:pt x="199" y="1027"/>
                      <a:pt x="188" y="926"/>
                    </a:cubicBezTo>
                    <a:cubicBezTo>
                      <a:pt x="177" y="825"/>
                      <a:pt x="217" y="761"/>
                      <a:pt x="188" y="659"/>
                    </a:cubicBezTo>
                    <a:cubicBezTo>
                      <a:pt x="159" y="557"/>
                      <a:pt x="28" y="402"/>
                      <a:pt x="14" y="314"/>
                    </a:cubicBezTo>
                    <a:cubicBezTo>
                      <a:pt x="0" y="226"/>
                      <a:pt x="57" y="172"/>
                      <a:pt x="101" y="128"/>
                    </a:cubicBezTo>
                    <a:cubicBezTo>
                      <a:pt x="145" y="84"/>
                      <a:pt x="196" y="67"/>
                      <a:pt x="279" y="52"/>
                    </a:cubicBezTo>
                    <a:cubicBezTo>
                      <a:pt x="362" y="37"/>
                      <a:pt x="517" y="45"/>
                      <a:pt x="601" y="37"/>
                    </a:cubicBezTo>
                    <a:cubicBezTo>
                      <a:pt x="685" y="29"/>
                      <a:pt x="722" y="10"/>
                      <a:pt x="783" y="8"/>
                    </a:cubicBezTo>
                    <a:cubicBezTo>
                      <a:pt x="843" y="6"/>
                      <a:pt x="908" y="0"/>
                      <a:pt x="965" y="22"/>
                    </a:cubicBezTo>
                    <a:cubicBezTo>
                      <a:pt x="1022" y="44"/>
                      <a:pt x="1076" y="79"/>
                      <a:pt x="1127" y="140"/>
                    </a:cubicBezTo>
                    <a:cubicBezTo>
                      <a:pt x="1178" y="201"/>
                      <a:pt x="1288" y="340"/>
                      <a:pt x="1272" y="390"/>
                    </a:cubicBezTo>
                    <a:cubicBezTo>
                      <a:pt x="1256" y="440"/>
                      <a:pt x="1112" y="447"/>
                      <a:pt x="1028" y="443"/>
                    </a:cubicBezTo>
                    <a:close/>
                  </a:path>
                </a:pathLst>
              </a:custGeom>
              <a:solidFill>
                <a:srgbClr val="FFFFFF"/>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44" name="Text Box 46"/>
            <p:cNvSpPr txBox="1">
              <a:spLocks noChangeArrowheads="1"/>
            </p:cNvSpPr>
            <p:nvPr/>
          </p:nvSpPr>
          <p:spPr bwMode="auto">
            <a:xfrm>
              <a:off x="8159" y="8723"/>
              <a:ext cx="962" cy="236"/>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0" i="1" u="none" strike="noStrike" cap="none" normalizeH="0" baseline="0" dirty="0">
                  <a:ln>
                    <a:noFill/>
                  </a:ln>
                  <a:solidFill>
                    <a:schemeClr val="tx1"/>
                  </a:solidFill>
                  <a:effectLst/>
                  <a:latin typeface="Calibri" panose="020F0502020204030204" pitchFamily="34" charset="0"/>
                </a:rPr>
                <a:t>germination</a:t>
              </a:r>
              <a:endParaRPr kumimoji="0" lang="fr-FR" altLang="fr-FR" sz="1600" b="0" i="1" u="none" strike="noStrike" cap="none" normalizeH="0" baseline="0" dirty="0">
                <a:ln>
                  <a:noFill/>
                </a:ln>
                <a:solidFill>
                  <a:schemeClr val="tx1"/>
                </a:solidFill>
                <a:effectLst/>
                <a:latin typeface="Arial" panose="020B0604020202020204" pitchFamily="34" charset="0"/>
              </a:endParaRPr>
            </a:p>
          </p:txBody>
        </p:sp>
      </p:grpSp>
      <p:grpSp>
        <p:nvGrpSpPr>
          <p:cNvPr id="49" name="Group 47"/>
          <p:cNvGrpSpPr>
            <a:grpSpLocks/>
          </p:cNvGrpSpPr>
          <p:nvPr/>
        </p:nvGrpSpPr>
        <p:grpSpPr bwMode="auto">
          <a:xfrm>
            <a:off x="638437" y="2349065"/>
            <a:ext cx="770527" cy="653150"/>
            <a:chOff x="11019" y="9069"/>
            <a:chExt cx="552" cy="550"/>
          </a:xfrm>
        </p:grpSpPr>
        <p:sp>
          <p:nvSpPr>
            <p:cNvPr id="50" name="Freeform 48"/>
            <p:cNvSpPr>
              <a:spLocks noChangeAspect="1"/>
            </p:cNvSpPr>
            <p:nvPr/>
          </p:nvSpPr>
          <p:spPr bwMode="auto">
            <a:xfrm rot="9741351">
              <a:off x="11039" y="9069"/>
              <a:ext cx="258" cy="251"/>
            </a:xfrm>
            <a:custGeom>
              <a:avLst/>
              <a:gdLst>
                <a:gd name="T0" fmla="*/ 77 w 783"/>
                <a:gd name="T1" fmla="*/ 691 h 903"/>
                <a:gd name="T2" fmla="*/ 7 w 783"/>
                <a:gd name="T3" fmla="*/ 417 h 903"/>
                <a:gd name="T4" fmla="*/ 75 w 783"/>
                <a:gd name="T5" fmla="*/ 126 h 903"/>
                <a:gd name="T6" fmla="*/ 415 w 783"/>
                <a:gd name="T7" fmla="*/ 8 h 903"/>
                <a:gd name="T8" fmla="*/ 722 w 783"/>
                <a:gd name="T9" fmla="*/ 151 h 903"/>
                <a:gd name="T10" fmla="*/ 782 w 783"/>
                <a:gd name="T11" fmla="*/ 428 h 903"/>
                <a:gd name="T12" fmla="*/ 708 w 783"/>
                <a:gd name="T13" fmla="*/ 736 h 903"/>
                <a:gd name="T14" fmla="*/ 468 w 783"/>
                <a:gd name="T15" fmla="*/ 886 h 903"/>
                <a:gd name="T16" fmla="*/ 250 w 783"/>
                <a:gd name="T17" fmla="*/ 841 h 903"/>
                <a:gd name="T18" fmla="*/ 77 w 783"/>
                <a:gd name="T19" fmla="*/ 69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 h="903">
                  <a:moveTo>
                    <a:pt x="77" y="691"/>
                  </a:moveTo>
                  <a:cubicBezTo>
                    <a:pt x="31" y="624"/>
                    <a:pt x="0" y="514"/>
                    <a:pt x="7" y="417"/>
                  </a:cubicBezTo>
                  <a:cubicBezTo>
                    <a:pt x="15" y="319"/>
                    <a:pt x="3" y="233"/>
                    <a:pt x="75" y="126"/>
                  </a:cubicBezTo>
                  <a:cubicBezTo>
                    <a:pt x="147" y="19"/>
                    <a:pt x="280" y="0"/>
                    <a:pt x="415" y="8"/>
                  </a:cubicBezTo>
                  <a:cubicBezTo>
                    <a:pt x="550" y="16"/>
                    <a:pt x="663" y="82"/>
                    <a:pt x="722" y="151"/>
                  </a:cubicBezTo>
                  <a:cubicBezTo>
                    <a:pt x="782" y="221"/>
                    <a:pt x="783" y="330"/>
                    <a:pt x="782" y="428"/>
                  </a:cubicBezTo>
                  <a:cubicBezTo>
                    <a:pt x="780" y="526"/>
                    <a:pt x="751" y="661"/>
                    <a:pt x="708" y="736"/>
                  </a:cubicBezTo>
                  <a:cubicBezTo>
                    <a:pt x="663" y="811"/>
                    <a:pt x="533" y="869"/>
                    <a:pt x="468" y="886"/>
                  </a:cubicBezTo>
                  <a:cubicBezTo>
                    <a:pt x="401" y="903"/>
                    <a:pt x="319" y="870"/>
                    <a:pt x="250" y="841"/>
                  </a:cubicBezTo>
                  <a:cubicBezTo>
                    <a:pt x="180" y="811"/>
                    <a:pt x="123" y="759"/>
                    <a:pt x="77" y="691"/>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Text Box 49"/>
            <p:cNvSpPr txBox="1">
              <a:spLocks noChangeArrowheads="1"/>
            </p:cNvSpPr>
            <p:nvPr/>
          </p:nvSpPr>
          <p:spPr bwMode="auto">
            <a:xfrm>
              <a:off x="11019" y="9393"/>
              <a:ext cx="552" cy="226"/>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1" i="0" u="none" strike="noStrike" cap="none" normalizeH="0" baseline="0" dirty="0">
                  <a:ln>
                    <a:noFill/>
                  </a:ln>
                  <a:solidFill>
                    <a:schemeClr val="tx1"/>
                  </a:solidFill>
                  <a:effectLst/>
                  <a:latin typeface="Calibri" panose="020F0502020204030204" pitchFamily="34" charset="0"/>
                </a:rPr>
                <a:t>graine</a:t>
              </a:r>
              <a:endParaRPr kumimoji="0" lang="fr-FR" altLang="fr-FR" sz="1600" b="1" i="0" u="none" strike="noStrike" cap="none" normalizeH="0" baseline="0" dirty="0">
                <a:ln>
                  <a:noFill/>
                </a:ln>
                <a:solidFill>
                  <a:schemeClr val="tx1"/>
                </a:solidFill>
                <a:effectLst/>
                <a:latin typeface="Arial" panose="020B0604020202020204" pitchFamily="34" charset="0"/>
              </a:endParaRPr>
            </a:p>
          </p:txBody>
        </p:sp>
      </p:grpSp>
      <p:grpSp>
        <p:nvGrpSpPr>
          <p:cNvPr id="52" name="Group 50"/>
          <p:cNvGrpSpPr>
            <a:grpSpLocks/>
          </p:cNvGrpSpPr>
          <p:nvPr/>
        </p:nvGrpSpPr>
        <p:grpSpPr bwMode="auto">
          <a:xfrm>
            <a:off x="1264149" y="502018"/>
            <a:ext cx="1825102" cy="1125363"/>
            <a:chOff x="9587" y="7425"/>
            <a:chExt cx="2450" cy="1565"/>
          </a:xfrm>
        </p:grpSpPr>
        <p:grpSp>
          <p:nvGrpSpPr>
            <p:cNvPr id="53" name="Group 51"/>
            <p:cNvGrpSpPr>
              <a:grpSpLocks/>
            </p:cNvGrpSpPr>
            <p:nvPr/>
          </p:nvGrpSpPr>
          <p:grpSpPr bwMode="auto">
            <a:xfrm>
              <a:off x="9587" y="8002"/>
              <a:ext cx="2450" cy="988"/>
              <a:chOff x="8827" y="7882"/>
              <a:chExt cx="2450" cy="988"/>
            </a:xfrm>
          </p:grpSpPr>
          <p:grpSp>
            <p:nvGrpSpPr>
              <p:cNvPr id="55" name="Group 52"/>
              <p:cNvGrpSpPr>
                <a:grpSpLocks/>
              </p:cNvGrpSpPr>
              <p:nvPr/>
            </p:nvGrpSpPr>
            <p:grpSpPr bwMode="auto">
              <a:xfrm>
                <a:off x="8827" y="7882"/>
                <a:ext cx="2450" cy="988"/>
                <a:chOff x="8827" y="7882"/>
                <a:chExt cx="2450" cy="988"/>
              </a:xfrm>
            </p:grpSpPr>
            <p:sp>
              <p:nvSpPr>
                <p:cNvPr id="64" name="Freeform 53"/>
                <p:cNvSpPr>
                  <a:spLocks noChangeAspect="1"/>
                </p:cNvSpPr>
                <p:nvPr/>
              </p:nvSpPr>
              <p:spPr bwMode="auto">
                <a:xfrm rot="9741351">
                  <a:off x="9047" y="7964"/>
                  <a:ext cx="2230" cy="590"/>
                </a:xfrm>
                <a:custGeom>
                  <a:avLst/>
                  <a:gdLst>
                    <a:gd name="T0" fmla="*/ 7942 w 7997"/>
                    <a:gd name="T1" fmla="*/ 995 h 2117"/>
                    <a:gd name="T2" fmla="*/ 7662 w 7997"/>
                    <a:gd name="T3" fmla="*/ 865 h 2117"/>
                    <a:gd name="T4" fmla="*/ 7392 w 7997"/>
                    <a:gd name="T5" fmla="*/ 705 h 2117"/>
                    <a:gd name="T6" fmla="*/ 7022 w 7997"/>
                    <a:gd name="T7" fmla="*/ 555 h 2117"/>
                    <a:gd name="T8" fmla="*/ 6412 w 7997"/>
                    <a:gd name="T9" fmla="*/ 305 h 2117"/>
                    <a:gd name="T10" fmla="*/ 5532 w 7997"/>
                    <a:gd name="T11" fmla="*/ 175 h 2117"/>
                    <a:gd name="T12" fmla="*/ 4392 w 7997"/>
                    <a:gd name="T13" fmla="*/ 45 h 2117"/>
                    <a:gd name="T14" fmla="*/ 2612 w 7997"/>
                    <a:gd name="T15" fmla="*/ 35 h 2117"/>
                    <a:gd name="T16" fmla="*/ 1702 w 7997"/>
                    <a:gd name="T17" fmla="*/ 255 h 2117"/>
                    <a:gd name="T18" fmla="*/ 1142 w 7997"/>
                    <a:gd name="T19" fmla="*/ 365 h 2117"/>
                    <a:gd name="T20" fmla="*/ 712 w 7997"/>
                    <a:gd name="T21" fmla="*/ 545 h 2117"/>
                    <a:gd name="T22" fmla="*/ 272 w 7997"/>
                    <a:gd name="T23" fmla="*/ 1055 h 2117"/>
                    <a:gd name="T24" fmla="*/ 192 w 7997"/>
                    <a:gd name="T25" fmla="*/ 1445 h 2117"/>
                    <a:gd name="T26" fmla="*/ 182 w 7997"/>
                    <a:gd name="T27" fmla="*/ 1835 h 2117"/>
                    <a:gd name="T28" fmla="*/ 112 w 7997"/>
                    <a:gd name="T29" fmla="*/ 2005 h 2117"/>
                    <a:gd name="T30" fmla="*/ 2 w 7997"/>
                    <a:gd name="T31" fmla="*/ 2085 h 2117"/>
                    <a:gd name="T32" fmla="*/ 122 w 7997"/>
                    <a:gd name="T33" fmla="*/ 2105 h 2117"/>
                    <a:gd name="T34" fmla="*/ 392 w 7997"/>
                    <a:gd name="T35" fmla="*/ 2015 h 2117"/>
                    <a:gd name="T36" fmla="*/ 772 w 7997"/>
                    <a:gd name="T37" fmla="*/ 1795 h 2117"/>
                    <a:gd name="T38" fmla="*/ 1042 w 7997"/>
                    <a:gd name="T39" fmla="*/ 1705 h 2117"/>
                    <a:gd name="T40" fmla="*/ 1372 w 7997"/>
                    <a:gd name="T41" fmla="*/ 1655 h 2117"/>
                    <a:gd name="T42" fmla="*/ 1692 w 7997"/>
                    <a:gd name="T43" fmla="*/ 1535 h 2117"/>
                    <a:gd name="T44" fmla="*/ 2182 w 7997"/>
                    <a:gd name="T45" fmla="*/ 1455 h 2117"/>
                    <a:gd name="T46" fmla="*/ 2832 w 7997"/>
                    <a:gd name="T47" fmla="*/ 1425 h 2117"/>
                    <a:gd name="T48" fmla="*/ 3352 w 7997"/>
                    <a:gd name="T49" fmla="*/ 1345 h 2117"/>
                    <a:gd name="T50" fmla="*/ 4182 w 7997"/>
                    <a:gd name="T51" fmla="*/ 1345 h 2117"/>
                    <a:gd name="T52" fmla="*/ 4732 w 7997"/>
                    <a:gd name="T53" fmla="*/ 1325 h 2117"/>
                    <a:gd name="T54" fmla="*/ 5132 w 7997"/>
                    <a:gd name="T55" fmla="*/ 1365 h 2117"/>
                    <a:gd name="T56" fmla="*/ 5742 w 7997"/>
                    <a:gd name="T57" fmla="*/ 1375 h 2117"/>
                    <a:gd name="T58" fmla="*/ 6502 w 7997"/>
                    <a:gd name="T59" fmla="*/ 1345 h 2117"/>
                    <a:gd name="T60" fmla="*/ 6982 w 7997"/>
                    <a:gd name="T61" fmla="*/ 1305 h 2117"/>
                    <a:gd name="T62" fmla="*/ 7362 w 7997"/>
                    <a:gd name="T63" fmla="*/ 1205 h 2117"/>
                    <a:gd name="T64" fmla="*/ 7512 w 7997"/>
                    <a:gd name="T65" fmla="*/ 1185 h 2117"/>
                    <a:gd name="T66" fmla="*/ 7692 w 7997"/>
                    <a:gd name="T67" fmla="*/ 1125 h 2117"/>
                    <a:gd name="T68" fmla="*/ 7892 w 7997"/>
                    <a:gd name="T69" fmla="*/ 1105 h 2117"/>
                    <a:gd name="T70" fmla="*/ 7992 w 7997"/>
                    <a:gd name="T71" fmla="*/ 1025 h 2117"/>
                    <a:gd name="T72" fmla="*/ 7942 w 7997"/>
                    <a:gd name="T73" fmla="*/ 99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97" h="2117">
                      <a:moveTo>
                        <a:pt x="7942" y="995"/>
                      </a:moveTo>
                      <a:cubicBezTo>
                        <a:pt x="7887" y="968"/>
                        <a:pt x="7754" y="913"/>
                        <a:pt x="7662" y="865"/>
                      </a:cubicBezTo>
                      <a:cubicBezTo>
                        <a:pt x="7570" y="817"/>
                        <a:pt x="7499" y="757"/>
                        <a:pt x="7392" y="705"/>
                      </a:cubicBezTo>
                      <a:cubicBezTo>
                        <a:pt x="7285" y="653"/>
                        <a:pt x="7185" y="622"/>
                        <a:pt x="7022" y="555"/>
                      </a:cubicBezTo>
                      <a:cubicBezTo>
                        <a:pt x="6859" y="488"/>
                        <a:pt x="6660" y="368"/>
                        <a:pt x="6412" y="305"/>
                      </a:cubicBezTo>
                      <a:cubicBezTo>
                        <a:pt x="6164" y="242"/>
                        <a:pt x="5869" y="218"/>
                        <a:pt x="5532" y="175"/>
                      </a:cubicBezTo>
                      <a:cubicBezTo>
                        <a:pt x="5195" y="132"/>
                        <a:pt x="4879" y="68"/>
                        <a:pt x="4392" y="45"/>
                      </a:cubicBezTo>
                      <a:cubicBezTo>
                        <a:pt x="3905" y="22"/>
                        <a:pt x="3060" y="0"/>
                        <a:pt x="2612" y="35"/>
                      </a:cubicBezTo>
                      <a:cubicBezTo>
                        <a:pt x="2164" y="70"/>
                        <a:pt x="1947" y="200"/>
                        <a:pt x="1702" y="255"/>
                      </a:cubicBezTo>
                      <a:cubicBezTo>
                        <a:pt x="1457" y="310"/>
                        <a:pt x="1307" y="317"/>
                        <a:pt x="1142" y="365"/>
                      </a:cubicBezTo>
                      <a:cubicBezTo>
                        <a:pt x="977" y="413"/>
                        <a:pt x="857" y="430"/>
                        <a:pt x="712" y="545"/>
                      </a:cubicBezTo>
                      <a:cubicBezTo>
                        <a:pt x="567" y="660"/>
                        <a:pt x="359" y="905"/>
                        <a:pt x="272" y="1055"/>
                      </a:cubicBezTo>
                      <a:cubicBezTo>
                        <a:pt x="185" y="1205"/>
                        <a:pt x="207" y="1315"/>
                        <a:pt x="192" y="1445"/>
                      </a:cubicBezTo>
                      <a:cubicBezTo>
                        <a:pt x="177" y="1575"/>
                        <a:pt x="195" y="1742"/>
                        <a:pt x="182" y="1835"/>
                      </a:cubicBezTo>
                      <a:cubicBezTo>
                        <a:pt x="169" y="1928"/>
                        <a:pt x="142" y="1963"/>
                        <a:pt x="112" y="2005"/>
                      </a:cubicBezTo>
                      <a:cubicBezTo>
                        <a:pt x="82" y="2047"/>
                        <a:pt x="0" y="2068"/>
                        <a:pt x="2" y="2085"/>
                      </a:cubicBezTo>
                      <a:cubicBezTo>
                        <a:pt x="4" y="2102"/>
                        <a:pt x="57" y="2117"/>
                        <a:pt x="122" y="2105"/>
                      </a:cubicBezTo>
                      <a:cubicBezTo>
                        <a:pt x="187" y="2093"/>
                        <a:pt x="284" y="2067"/>
                        <a:pt x="392" y="2015"/>
                      </a:cubicBezTo>
                      <a:cubicBezTo>
                        <a:pt x="500" y="1963"/>
                        <a:pt x="664" y="1847"/>
                        <a:pt x="772" y="1795"/>
                      </a:cubicBezTo>
                      <a:cubicBezTo>
                        <a:pt x="880" y="1743"/>
                        <a:pt x="942" y="1728"/>
                        <a:pt x="1042" y="1705"/>
                      </a:cubicBezTo>
                      <a:cubicBezTo>
                        <a:pt x="1142" y="1682"/>
                        <a:pt x="1264" y="1683"/>
                        <a:pt x="1372" y="1655"/>
                      </a:cubicBezTo>
                      <a:cubicBezTo>
                        <a:pt x="1480" y="1627"/>
                        <a:pt x="1557" y="1568"/>
                        <a:pt x="1692" y="1535"/>
                      </a:cubicBezTo>
                      <a:cubicBezTo>
                        <a:pt x="1827" y="1502"/>
                        <a:pt x="1992" y="1473"/>
                        <a:pt x="2182" y="1455"/>
                      </a:cubicBezTo>
                      <a:cubicBezTo>
                        <a:pt x="2372" y="1437"/>
                        <a:pt x="2637" y="1443"/>
                        <a:pt x="2832" y="1425"/>
                      </a:cubicBezTo>
                      <a:cubicBezTo>
                        <a:pt x="3027" y="1407"/>
                        <a:pt x="3127" y="1358"/>
                        <a:pt x="3352" y="1345"/>
                      </a:cubicBezTo>
                      <a:cubicBezTo>
                        <a:pt x="3577" y="1332"/>
                        <a:pt x="3952" y="1348"/>
                        <a:pt x="4182" y="1345"/>
                      </a:cubicBezTo>
                      <a:cubicBezTo>
                        <a:pt x="4412" y="1342"/>
                        <a:pt x="4574" y="1322"/>
                        <a:pt x="4732" y="1325"/>
                      </a:cubicBezTo>
                      <a:cubicBezTo>
                        <a:pt x="4890" y="1328"/>
                        <a:pt x="4964" y="1357"/>
                        <a:pt x="5132" y="1365"/>
                      </a:cubicBezTo>
                      <a:cubicBezTo>
                        <a:pt x="5300" y="1373"/>
                        <a:pt x="5514" y="1378"/>
                        <a:pt x="5742" y="1375"/>
                      </a:cubicBezTo>
                      <a:cubicBezTo>
                        <a:pt x="5970" y="1372"/>
                        <a:pt x="6295" y="1357"/>
                        <a:pt x="6502" y="1345"/>
                      </a:cubicBezTo>
                      <a:cubicBezTo>
                        <a:pt x="6709" y="1333"/>
                        <a:pt x="6839" y="1328"/>
                        <a:pt x="6982" y="1305"/>
                      </a:cubicBezTo>
                      <a:cubicBezTo>
                        <a:pt x="7125" y="1282"/>
                        <a:pt x="7274" y="1225"/>
                        <a:pt x="7362" y="1205"/>
                      </a:cubicBezTo>
                      <a:cubicBezTo>
                        <a:pt x="7450" y="1185"/>
                        <a:pt x="7457" y="1198"/>
                        <a:pt x="7512" y="1185"/>
                      </a:cubicBezTo>
                      <a:cubicBezTo>
                        <a:pt x="7567" y="1172"/>
                        <a:pt x="7629" y="1138"/>
                        <a:pt x="7692" y="1125"/>
                      </a:cubicBezTo>
                      <a:cubicBezTo>
                        <a:pt x="7755" y="1112"/>
                        <a:pt x="7842" y="1122"/>
                        <a:pt x="7892" y="1105"/>
                      </a:cubicBezTo>
                      <a:cubicBezTo>
                        <a:pt x="7942" y="1088"/>
                        <a:pt x="7992" y="1047"/>
                        <a:pt x="7992" y="1025"/>
                      </a:cubicBezTo>
                      <a:cubicBezTo>
                        <a:pt x="7992" y="1003"/>
                        <a:pt x="7997" y="1022"/>
                        <a:pt x="7942" y="995"/>
                      </a:cubicBezTo>
                      <a:close/>
                    </a:path>
                  </a:pathLst>
                </a:custGeom>
                <a:solidFill>
                  <a:srgbClr val="CCFFCC"/>
                </a:solidFill>
                <a:ln w="1905">
                  <a:solidFill>
                    <a:srgbClr val="008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65" name="Group 54"/>
                <p:cNvGrpSpPr>
                  <a:grpSpLocks/>
                </p:cNvGrpSpPr>
                <p:nvPr/>
              </p:nvGrpSpPr>
              <p:grpSpPr bwMode="auto">
                <a:xfrm>
                  <a:off x="9086" y="7882"/>
                  <a:ext cx="2035" cy="508"/>
                  <a:chOff x="9086" y="7882"/>
                  <a:chExt cx="2035" cy="508"/>
                </a:xfrm>
              </p:grpSpPr>
              <p:sp>
                <p:nvSpPr>
                  <p:cNvPr id="67" name="Freeform 55"/>
                  <p:cNvSpPr>
                    <a:spLocks noChangeAspect="1"/>
                  </p:cNvSpPr>
                  <p:nvPr/>
                </p:nvSpPr>
                <p:spPr bwMode="auto">
                  <a:xfrm rot="9741351">
                    <a:off x="10824" y="7882"/>
                    <a:ext cx="72" cy="56"/>
                  </a:xfrm>
                  <a:custGeom>
                    <a:avLst/>
                    <a:gdLst>
                      <a:gd name="T0" fmla="*/ 47 w 258"/>
                      <a:gd name="T1" fmla="*/ 192 h 201"/>
                      <a:gd name="T2" fmla="*/ 47 w 258"/>
                      <a:gd name="T3" fmla="*/ 132 h 201"/>
                      <a:gd name="T4" fmla="*/ 47 w 258"/>
                      <a:gd name="T5" fmla="*/ 80 h 201"/>
                      <a:gd name="T6" fmla="*/ 2 w 258"/>
                      <a:gd name="T7" fmla="*/ 12 h 201"/>
                      <a:gd name="T8" fmla="*/ 62 w 258"/>
                      <a:gd name="T9" fmla="*/ 5 h 201"/>
                      <a:gd name="T10" fmla="*/ 182 w 258"/>
                      <a:gd name="T11" fmla="*/ 27 h 201"/>
                      <a:gd name="T12" fmla="*/ 257 w 258"/>
                      <a:gd name="T13" fmla="*/ 42 h 201"/>
                      <a:gd name="T14" fmla="*/ 175 w 258"/>
                      <a:gd name="T15" fmla="*/ 110 h 201"/>
                      <a:gd name="T16" fmla="*/ 160 w 258"/>
                      <a:gd name="T17" fmla="*/ 177 h 201"/>
                      <a:gd name="T18" fmla="*/ 100 w 258"/>
                      <a:gd name="T19" fmla="*/ 185 h 201"/>
                      <a:gd name="T20" fmla="*/ 47 w 258"/>
                      <a:gd name="T21" fmla="*/ 19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01">
                        <a:moveTo>
                          <a:pt x="47" y="192"/>
                        </a:moveTo>
                        <a:cubicBezTo>
                          <a:pt x="38" y="183"/>
                          <a:pt x="47" y="151"/>
                          <a:pt x="47" y="132"/>
                        </a:cubicBezTo>
                        <a:cubicBezTo>
                          <a:pt x="47" y="113"/>
                          <a:pt x="54" y="100"/>
                          <a:pt x="47" y="80"/>
                        </a:cubicBezTo>
                        <a:cubicBezTo>
                          <a:pt x="40" y="60"/>
                          <a:pt x="0" y="24"/>
                          <a:pt x="2" y="12"/>
                        </a:cubicBezTo>
                        <a:cubicBezTo>
                          <a:pt x="4" y="0"/>
                          <a:pt x="32" y="3"/>
                          <a:pt x="62" y="5"/>
                        </a:cubicBezTo>
                        <a:cubicBezTo>
                          <a:pt x="92" y="7"/>
                          <a:pt x="150" y="21"/>
                          <a:pt x="182" y="27"/>
                        </a:cubicBezTo>
                        <a:cubicBezTo>
                          <a:pt x="214" y="33"/>
                          <a:pt x="258" y="28"/>
                          <a:pt x="257" y="42"/>
                        </a:cubicBezTo>
                        <a:cubicBezTo>
                          <a:pt x="256" y="56"/>
                          <a:pt x="191" y="87"/>
                          <a:pt x="175" y="110"/>
                        </a:cubicBezTo>
                        <a:cubicBezTo>
                          <a:pt x="159" y="133"/>
                          <a:pt x="172" y="165"/>
                          <a:pt x="160" y="177"/>
                        </a:cubicBezTo>
                        <a:cubicBezTo>
                          <a:pt x="148" y="189"/>
                          <a:pt x="119" y="183"/>
                          <a:pt x="100" y="185"/>
                        </a:cubicBezTo>
                        <a:cubicBezTo>
                          <a:pt x="81" y="187"/>
                          <a:pt x="56" y="201"/>
                          <a:pt x="47" y="192"/>
                        </a:cubicBezTo>
                        <a:close/>
                      </a:path>
                    </a:pathLst>
                  </a:custGeom>
                  <a:solidFill>
                    <a:srgbClr val="339966"/>
                  </a:soli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68" name="Group 56"/>
                  <p:cNvGrpSpPr>
                    <a:grpSpLocks noChangeAspect="1"/>
                  </p:cNvGrpSpPr>
                  <p:nvPr/>
                </p:nvGrpSpPr>
                <p:grpSpPr bwMode="auto">
                  <a:xfrm rot="9741351">
                    <a:off x="9659" y="8331"/>
                    <a:ext cx="92" cy="59"/>
                    <a:chOff x="6593" y="2441"/>
                    <a:chExt cx="330" cy="214"/>
                  </a:xfrm>
                </p:grpSpPr>
                <p:sp>
                  <p:nvSpPr>
                    <p:cNvPr id="85" name="Freeform 57"/>
                    <p:cNvSpPr>
                      <a:spLocks noChangeAspect="1"/>
                    </p:cNvSpPr>
                    <p:nvPr/>
                  </p:nvSpPr>
                  <p:spPr bwMode="auto">
                    <a:xfrm>
                      <a:off x="6593" y="2441"/>
                      <a:ext cx="330" cy="214"/>
                    </a:xfrm>
                    <a:custGeom>
                      <a:avLst/>
                      <a:gdLst>
                        <a:gd name="T0" fmla="*/ 0 w 330"/>
                        <a:gd name="T1" fmla="*/ 184 h 214"/>
                        <a:gd name="T2" fmla="*/ 112 w 330"/>
                        <a:gd name="T3" fmla="*/ 109 h 214"/>
                        <a:gd name="T4" fmla="*/ 142 w 330"/>
                        <a:gd name="T5" fmla="*/ 12 h 214"/>
                        <a:gd name="T6" fmla="*/ 187 w 330"/>
                        <a:gd name="T7" fmla="*/ 34 h 214"/>
                        <a:gd name="T8" fmla="*/ 277 w 330"/>
                        <a:gd name="T9" fmla="*/ 87 h 214"/>
                        <a:gd name="T10" fmla="*/ 330 w 330"/>
                        <a:gd name="T11" fmla="*/ 124 h 214"/>
                        <a:gd name="T12" fmla="*/ 277 w 330"/>
                        <a:gd name="T13" fmla="*/ 184 h 214"/>
                        <a:gd name="T14" fmla="*/ 187 w 330"/>
                        <a:gd name="T15" fmla="*/ 192 h 214"/>
                        <a:gd name="T16" fmla="*/ 105 w 330"/>
                        <a:gd name="T17"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214">
                          <a:moveTo>
                            <a:pt x="0" y="184"/>
                          </a:moveTo>
                          <a:cubicBezTo>
                            <a:pt x="44" y="161"/>
                            <a:pt x="88" y="138"/>
                            <a:pt x="112" y="109"/>
                          </a:cubicBezTo>
                          <a:cubicBezTo>
                            <a:pt x="136" y="80"/>
                            <a:pt x="130" y="24"/>
                            <a:pt x="142" y="12"/>
                          </a:cubicBezTo>
                          <a:cubicBezTo>
                            <a:pt x="154" y="0"/>
                            <a:pt x="165" y="21"/>
                            <a:pt x="187" y="34"/>
                          </a:cubicBezTo>
                          <a:cubicBezTo>
                            <a:pt x="209" y="47"/>
                            <a:pt x="253" y="72"/>
                            <a:pt x="277" y="87"/>
                          </a:cubicBezTo>
                          <a:cubicBezTo>
                            <a:pt x="301" y="102"/>
                            <a:pt x="330" y="108"/>
                            <a:pt x="330" y="124"/>
                          </a:cubicBezTo>
                          <a:cubicBezTo>
                            <a:pt x="330" y="140"/>
                            <a:pt x="301" y="173"/>
                            <a:pt x="277" y="184"/>
                          </a:cubicBezTo>
                          <a:cubicBezTo>
                            <a:pt x="253" y="195"/>
                            <a:pt x="216" y="187"/>
                            <a:pt x="187" y="192"/>
                          </a:cubicBezTo>
                          <a:cubicBezTo>
                            <a:pt x="158" y="197"/>
                            <a:pt x="119" y="210"/>
                            <a:pt x="105" y="214"/>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6" name="Freeform 58"/>
                    <p:cNvSpPr>
                      <a:spLocks noChangeAspect="1"/>
                    </p:cNvSpPr>
                    <p:nvPr/>
                  </p:nvSpPr>
                  <p:spPr bwMode="auto">
                    <a:xfrm>
                      <a:off x="6728" y="2558"/>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69" name="Group 59"/>
                  <p:cNvGrpSpPr>
                    <a:grpSpLocks noChangeAspect="1"/>
                  </p:cNvGrpSpPr>
                  <p:nvPr/>
                </p:nvGrpSpPr>
                <p:grpSpPr bwMode="auto">
                  <a:xfrm rot="9741351">
                    <a:off x="9846" y="8283"/>
                    <a:ext cx="92" cy="68"/>
                    <a:chOff x="5903" y="2374"/>
                    <a:chExt cx="332" cy="244"/>
                  </a:xfrm>
                </p:grpSpPr>
                <p:sp>
                  <p:nvSpPr>
                    <p:cNvPr id="83" name="Freeform 60"/>
                    <p:cNvSpPr>
                      <a:spLocks noChangeAspect="1"/>
                    </p:cNvSpPr>
                    <p:nvPr/>
                  </p:nvSpPr>
                  <p:spPr bwMode="auto">
                    <a:xfrm>
                      <a:off x="5903" y="2374"/>
                      <a:ext cx="332" cy="244"/>
                    </a:xfrm>
                    <a:custGeom>
                      <a:avLst/>
                      <a:gdLst>
                        <a:gd name="T0" fmla="*/ 0 w 332"/>
                        <a:gd name="T1" fmla="*/ 244 h 244"/>
                        <a:gd name="T2" fmla="*/ 112 w 332"/>
                        <a:gd name="T3" fmla="*/ 113 h 244"/>
                        <a:gd name="T4" fmla="*/ 132 w 332"/>
                        <a:gd name="T5" fmla="*/ 13 h 244"/>
                        <a:gd name="T6" fmla="*/ 179 w 332"/>
                        <a:gd name="T7" fmla="*/ 31 h 244"/>
                        <a:gd name="T8" fmla="*/ 274 w 332"/>
                        <a:gd name="T9" fmla="*/ 74 h 244"/>
                        <a:gd name="T10" fmla="*/ 330 w 332"/>
                        <a:gd name="T11" fmla="*/ 106 h 244"/>
                        <a:gd name="T12" fmla="*/ 284 w 332"/>
                        <a:gd name="T13" fmla="*/ 171 h 244"/>
                        <a:gd name="T14" fmla="*/ 195 w 332"/>
                        <a:gd name="T15" fmla="*/ 199 h 244"/>
                        <a:gd name="T16" fmla="*/ 112 w 332"/>
                        <a:gd name="T17"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244">
                          <a:moveTo>
                            <a:pt x="0" y="244"/>
                          </a:moveTo>
                          <a:cubicBezTo>
                            <a:pt x="18" y="224"/>
                            <a:pt x="90" y="151"/>
                            <a:pt x="112" y="113"/>
                          </a:cubicBezTo>
                          <a:cubicBezTo>
                            <a:pt x="134" y="75"/>
                            <a:pt x="121" y="27"/>
                            <a:pt x="132" y="13"/>
                          </a:cubicBezTo>
                          <a:cubicBezTo>
                            <a:pt x="143" y="0"/>
                            <a:pt x="156" y="20"/>
                            <a:pt x="179" y="31"/>
                          </a:cubicBezTo>
                          <a:cubicBezTo>
                            <a:pt x="202" y="41"/>
                            <a:pt x="248" y="62"/>
                            <a:pt x="274" y="74"/>
                          </a:cubicBezTo>
                          <a:cubicBezTo>
                            <a:pt x="299" y="87"/>
                            <a:pt x="329" y="90"/>
                            <a:pt x="330" y="106"/>
                          </a:cubicBezTo>
                          <a:cubicBezTo>
                            <a:pt x="332" y="121"/>
                            <a:pt x="307" y="156"/>
                            <a:pt x="284" y="171"/>
                          </a:cubicBezTo>
                          <a:cubicBezTo>
                            <a:pt x="261" y="186"/>
                            <a:pt x="224" y="187"/>
                            <a:pt x="195" y="199"/>
                          </a:cubicBezTo>
                          <a:cubicBezTo>
                            <a:pt x="166" y="211"/>
                            <a:pt x="129" y="235"/>
                            <a:pt x="112" y="244"/>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4" name="Freeform 61"/>
                    <p:cNvSpPr>
                      <a:spLocks noChangeAspect="1"/>
                    </p:cNvSpPr>
                    <p:nvPr/>
                  </p:nvSpPr>
                  <p:spPr bwMode="auto">
                    <a:xfrm rot="-352176">
                      <a:off x="6041" y="2487"/>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0" name="Group 62"/>
                  <p:cNvGrpSpPr>
                    <a:grpSpLocks noChangeAspect="1"/>
                  </p:cNvGrpSpPr>
                  <p:nvPr/>
                </p:nvGrpSpPr>
                <p:grpSpPr bwMode="auto">
                  <a:xfrm rot="9741351">
                    <a:off x="10055" y="8220"/>
                    <a:ext cx="85" cy="65"/>
                    <a:chOff x="5145" y="2371"/>
                    <a:chExt cx="304" cy="232"/>
                  </a:xfrm>
                </p:grpSpPr>
                <p:sp>
                  <p:nvSpPr>
                    <p:cNvPr id="81" name="Freeform 63"/>
                    <p:cNvSpPr>
                      <a:spLocks noChangeAspect="1"/>
                    </p:cNvSpPr>
                    <p:nvPr/>
                  </p:nvSpPr>
                  <p:spPr bwMode="auto">
                    <a:xfrm>
                      <a:off x="5145" y="2371"/>
                      <a:ext cx="304" cy="232"/>
                    </a:xfrm>
                    <a:custGeom>
                      <a:avLst/>
                      <a:gdLst>
                        <a:gd name="T0" fmla="*/ 0 w 304"/>
                        <a:gd name="T1" fmla="*/ 232 h 232"/>
                        <a:gd name="T2" fmla="*/ 75 w 304"/>
                        <a:gd name="T3" fmla="*/ 93 h 232"/>
                        <a:gd name="T4" fmla="*/ 105 w 304"/>
                        <a:gd name="T5" fmla="*/ 14 h 232"/>
                        <a:gd name="T6" fmla="*/ 142 w 304"/>
                        <a:gd name="T7" fmla="*/ 11 h 232"/>
                        <a:gd name="T8" fmla="*/ 225 w 304"/>
                        <a:gd name="T9" fmla="*/ 74 h 232"/>
                        <a:gd name="T10" fmla="*/ 300 w 304"/>
                        <a:gd name="T11" fmla="*/ 127 h 232"/>
                        <a:gd name="T12" fmla="*/ 247 w 304"/>
                        <a:gd name="T13" fmla="*/ 151 h 232"/>
                        <a:gd name="T14" fmla="*/ 158 w 304"/>
                        <a:gd name="T15" fmla="*/ 179 h 232"/>
                        <a:gd name="T16" fmla="*/ 120 w 304"/>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32">
                          <a:moveTo>
                            <a:pt x="0" y="232"/>
                          </a:moveTo>
                          <a:cubicBezTo>
                            <a:pt x="14" y="209"/>
                            <a:pt x="58" y="129"/>
                            <a:pt x="75" y="93"/>
                          </a:cubicBezTo>
                          <a:cubicBezTo>
                            <a:pt x="92" y="57"/>
                            <a:pt x="94" y="28"/>
                            <a:pt x="105" y="14"/>
                          </a:cubicBezTo>
                          <a:cubicBezTo>
                            <a:pt x="116" y="0"/>
                            <a:pt x="122" y="1"/>
                            <a:pt x="142" y="11"/>
                          </a:cubicBezTo>
                          <a:cubicBezTo>
                            <a:pt x="162" y="21"/>
                            <a:pt x="199" y="55"/>
                            <a:pt x="225" y="74"/>
                          </a:cubicBezTo>
                          <a:cubicBezTo>
                            <a:pt x="251" y="93"/>
                            <a:pt x="296" y="114"/>
                            <a:pt x="300" y="127"/>
                          </a:cubicBezTo>
                          <a:cubicBezTo>
                            <a:pt x="304" y="140"/>
                            <a:pt x="271" y="142"/>
                            <a:pt x="247" y="151"/>
                          </a:cubicBezTo>
                          <a:cubicBezTo>
                            <a:pt x="223" y="160"/>
                            <a:pt x="179" y="166"/>
                            <a:pt x="158" y="179"/>
                          </a:cubicBezTo>
                          <a:cubicBezTo>
                            <a:pt x="137" y="192"/>
                            <a:pt x="128" y="221"/>
                            <a:pt x="120" y="232"/>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 name="Freeform 64"/>
                    <p:cNvSpPr>
                      <a:spLocks noChangeAspect="1"/>
                    </p:cNvSpPr>
                    <p:nvPr/>
                  </p:nvSpPr>
                  <p:spPr bwMode="auto">
                    <a:xfrm rot="-352176">
                      <a:off x="5246" y="2464"/>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1" name="Group 65"/>
                  <p:cNvGrpSpPr>
                    <a:grpSpLocks noChangeAspect="1"/>
                  </p:cNvGrpSpPr>
                  <p:nvPr/>
                </p:nvGrpSpPr>
                <p:grpSpPr bwMode="auto">
                  <a:xfrm rot="9741351">
                    <a:off x="10250" y="8150"/>
                    <a:ext cx="85" cy="65"/>
                    <a:chOff x="5145" y="2371"/>
                    <a:chExt cx="304" cy="232"/>
                  </a:xfrm>
                </p:grpSpPr>
                <p:sp>
                  <p:nvSpPr>
                    <p:cNvPr id="79" name="Freeform 66"/>
                    <p:cNvSpPr>
                      <a:spLocks noChangeAspect="1"/>
                    </p:cNvSpPr>
                    <p:nvPr/>
                  </p:nvSpPr>
                  <p:spPr bwMode="auto">
                    <a:xfrm>
                      <a:off x="5145" y="2371"/>
                      <a:ext cx="304" cy="232"/>
                    </a:xfrm>
                    <a:custGeom>
                      <a:avLst/>
                      <a:gdLst>
                        <a:gd name="T0" fmla="*/ 0 w 304"/>
                        <a:gd name="T1" fmla="*/ 232 h 232"/>
                        <a:gd name="T2" fmla="*/ 75 w 304"/>
                        <a:gd name="T3" fmla="*/ 93 h 232"/>
                        <a:gd name="T4" fmla="*/ 105 w 304"/>
                        <a:gd name="T5" fmla="*/ 14 h 232"/>
                        <a:gd name="T6" fmla="*/ 142 w 304"/>
                        <a:gd name="T7" fmla="*/ 11 h 232"/>
                        <a:gd name="T8" fmla="*/ 225 w 304"/>
                        <a:gd name="T9" fmla="*/ 74 h 232"/>
                        <a:gd name="T10" fmla="*/ 300 w 304"/>
                        <a:gd name="T11" fmla="*/ 127 h 232"/>
                        <a:gd name="T12" fmla="*/ 247 w 304"/>
                        <a:gd name="T13" fmla="*/ 151 h 232"/>
                        <a:gd name="T14" fmla="*/ 158 w 304"/>
                        <a:gd name="T15" fmla="*/ 179 h 232"/>
                        <a:gd name="T16" fmla="*/ 120 w 304"/>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32">
                          <a:moveTo>
                            <a:pt x="0" y="232"/>
                          </a:moveTo>
                          <a:cubicBezTo>
                            <a:pt x="14" y="209"/>
                            <a:pt x="58" y="129"/>
                            <a:pt x="75" y="93"/>
                          </a:cubicBezTo>
                          <a:cubicBezTo>
                            <a:pt x="92" y="57"/>
                            <a:pt x="94" y="28"/>
                            <a:pt x="105" y="14"/>
                          </a:cubicBezTo>
                          <a:cubicBezTo>
                            <a:pt x="116" y="0"/>
                            <a:pt x="122" y="1"/>
                            <a:pt x="142" y="11"/>
                          </a:cubicBezTo>
                          <a:cubicBezTo>
                            <a:pt x="162" y="21"/>
                            <a:pt x="199" y="55"/>
                            <a:pt x="225" y="74"/>
                          </a:cubicBezTo>
                          <a:cubicBezTo>
                            <a:pt x="251" y="93"/>
                            <a:pt x="296" y="114"/>
                            <a:pt x="300" y="127"/>
                          </a:cubicBezTo>
                          <a:cubicBezTo>
                            <a:pt x="304" y="140"/>
                            <a:pt x="271" y="142"/>
                            <a:pt x="247" y="151"/>
                          </a:cubicBezTo>
                          <a:cubicBezTo>
                            <a:pt x="223" y="160"/>
                            <a:pt x="179" y="166"/>
                            <a:pt x="158" y="179"/>
                          </a:cubicBezTo>
                          <a:cubicBezTo>
                            <a:pt x="137" y="192"/>
                            <a:pt x="128" y="221"/>
                            <a:pt x="120" y="232"/>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0" name="Freeform 67"/>
                    <p:cNvSpPr>
                      <a:spLocks noChangeAspect="1"/>
                    </p:cNvSpPr>
                    <p:nvPr/>
                  </p:nvSpPr>
                  <p:spPr bwMode="auto">
                    <a:xfrm rot="-352176">
                      <a:off x="5246" y="2464"/>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2" name="Group 68"/>
                  <p:cNvGrpSpPr>
                    <a:grpSpLocks noChangeAspect="1"/>
                  </p:cNvGrpSpPr>
                  <p:nvPr/>
                </p:nvGrpSpPr>
                <p:grpSpPr bwMode="auto">
                  <a:xfrm rot="8702319">
                    <a:off x="10428" y="8084"/>
                    <a:ext cx="85" cy="64"/>
                    <a:chOff x="5145" y="2371"/>
                    <a:chExt cx="304" cy="232"/>
                  </a:xfrm>
                </p:grpSpPr>
                <p:sp>
                  <p:nvSpPr>
                    <p:cNvPr id="77" name="Freeform 69"/>
                    <p:cNvSpPr>
                      <a:spLocks noChangeAspect="1"/>
                    </p:cNvSpPr>
                    <p:nvPr/>
                  </p:nvSpPr>
                  <p:spPr bwMode="auto">
                    <a:xfrm>
                      <a:off x="5145" y="2371"/>
                      <a:ext cx="304" cy="232"/>
                    </a:xfrm>
                    <a:custGeom>
                      <a:avLst/>
                      <a:gdLst>
                        <a:gd name="T0" fmla="*/ 0 w 304"/>
                        <a:gd name="T1" fmla="*/ 232 h 232"/>
                        <a:gd name="T2" fmla="*/ 75 w 304"/>
                        <a:gd name="T3" fmla="*/ 93 h 232"/>
                        <a:gd name="T4" fmla="*/ 105 w 304"/>
                        <a:gd name="T5" fmla="*/ 14 h 232"/>
                        <a:gd name="T6" fmla="*/ 142 w 304"/>
                        <a:gd name="T7" fmla="*/ 11 h 232"/>
                        <a:gd name="T8" fmla="*/ 225 w 304"/>
                        <a:gd name="T9" fmla="*/ 74 h 232"/>
                        <a:gd name="T10" fmla="*/ 300 w 304"/>
                        <a:gd name="T11" fmla="*/ 127 h 232"/>
                        <a:gd name="T12" fmla="*/ 247 w 304"/>
                        <a:gd name="T13" fmla="*/ 151 h 232"/>
                        <a:gd name="T14" fmla="*/ 158 w 304"/>
                        <a:gd name="T15" fmla="*/ 179 h 232"/>
                        <a:gd name="T16" fmla="*/ 120 w 304"/>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32">
                          <a:moveTo>
                            <a:pt x="0" y="232"/>
                          </a:moveTo>
                          <a:cubicBezTo>
                            <a:pt x="14" y="209"/>
                            <a:pt x="58" y="129"/>
                            <a:pt x="75" y="93"/>
                          </a:cubicBezTo>
                          <a:cubicBezTo>
                            <a:pt x="92" y="57"/>
                            <a:pt x="94" y="28"/>
                            <a:pt x="105" y="14"/>
                          </a:cubicBezTo>
                          <a:cubicBezTo>
                            <a:pt x="116" y="0"/>
                            <a:pt x="122" y="1"/>
                            <a:pt x="142" y="11"/>
                          </a:cubicBezTo>
                          <a:cubicBezTo>
                            <a:pt x="162" y="21"/>
                            <a:pt x="199" y="55"/>
                            <a:pt x="225" y="74"/>
                          </a:cubicBezTo>
                          <a:cubicBezTo>
                            <a:pt x="251" y="93"/>
                            <a:pt x="296" y="114"/>
                            <a:pt x="300" y="127"/>
                          </a:cubicBezTo>
                          <a:cubicBezTo>
                            <a:pt x="304" y="140"/>
                            <a:pt x="271" y="142"/>
                            <a:pt x="247" y="151"/>
                          </a:cubicBezTo>
                          <a:cubicBezTo>
                            <a:pt x="223" y="160"/>
                            <a:pt x="179" y="166"/>
                            <a:pt x="158" y="179"/>
                          </a:cubicBezTo>
                          <a:cubicBezTo>
                            <a:pt x="137" y="192"/>
                            <a:pt x="128" y="221"/>
                            <a:pt x="120" y="232"/>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 name="Freeform 70"/>
                    <p:cNvSpPr>
                      <a:spLocks noChangeAspect="1"/>
                    </p:cNvSpPr>
                    <p:nvPr/>
                  </p:nvSpPr>
                  <p:spPr bwMode="auto">
                    <a:xfrm rot="-352176">
                      <a:off x="5246" y="2464"/>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3" name="Group 71"/>
                  <p:cNvGrpSpPr>
                    <a:grpSpLocks noChangeAspect="1"/>
                  </p:cNvGrpSpPr>
                  <p:nvPr/>
                </p:nvGrpSpPr>
                <p:grpSpPr bwMode="auto">
                  <a:xfrm rot="9741351">
                    <a:off x="10594" y="8016"/>
                    <a:ext cx="65" cy="60"/>
                    <a:chOff x="3147" y="2516"/>
                    <a:chExt cx="231" cy="214"/>
                  </a:xfrm>
                </p:grpSpPr>
                <p:sp>
                  <p:nvSpPr>
                    <p:cNvPr id="75" name="Freeform 72"/>
                    <p:cNvSpPr>
                      <a:spLocks noChangeAspect="1"/>
                    </p:cNvSpPr>
                    <p:nvPr/>
                  </p:nvSpPr>
                  <p:spPr bwMode="auto">
                    <a:xfrm>
                      <a:off x="3147" y="2516"/>
                      <a:ext cx="231" cy="214"/>
                    </a:xfrm>
                    <a:custGeom>
                      <a:avLst/>
                      <a:gdLst>
                        <a:gd name="T0" fmla="*/ 11 w 231"/>
                        <a:gd name="T1" fmla="*/ 214 h 214"/>
                        <a:gd name="T2" fmla="*/ 41 w 231"/>
                        <a:gd name="T3" fmla="*/ 116 h 214"/>
                        <a:gd name="T4" fmla="*/ 2 w 231"/>
                        <a:gd name="T5" fmla="*/ 40 h 214"/>
                        <a:gd name="T6" fmla="*/ 25 w 231"/>
                        <a:gd name="T7" fmla="*/ 11 h 214"/>
                        <a:gd name="T8" fmla="*/ 93 w 231"/>
                        <a:gd name="T9" fmla="*/ 4 h 214"/>
                        <a:gd name="T10" fmla="*/ 213 w 231"/>
                        <a:gd name="T11" fmla="*/ 4 h 214"/>
                        <a:gd name="T12" fmla="*/ 199 w 231"/>
                        <a:gd name="T13" fmla="*/ 28 h 214"/>
                        <a:gd name="T14" fmla="*/ 153 w 231"/>
                        <a:gd name="T15" fmla="*/ 109 h 214"/>
                        <a:gd name="T16" fmla="*/ 161 w 231"/>
                        <a:gd name="T17" fmla="*/ 147 h 214"/>
                        <a:gd name="T18" fmla="*/ 131 w 231"/>
                        <a:gd name="T19" fmla="*/ 2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14">
                          <a:moveTo>
                            <a:pt x="11" y="214"/>
                          </a:moveTo>
                          <a:cubicBezTo>
                            <a:pt x="16" y="196"/>
                            <a:pt x="43" y="145"/>
                            <a:pt x="41" y="116"/>
                          </a:cubicBezTo>
                          <a:cubicBezTo>
                            <a:pt x="39" y="87"/>
                            <a:pt x="5" y="58"/>
                            <a:pt x="2" y="40"/>
                          </a:cubicBezTo>
                          <a:cubicBezTo>
                            <a:pt x="0" y="23"/>
                            <a:pt x="10" y="17"/>
                            <a:pt x="25" y="11"/>
                          </a:cubicBezTo>
                          <a:cubicBezTo>
                            <a:pt x="40" y="5"/>
                            <a:pt x="62" y="5"/>
                            <a:pt x="93" y="4"/>
                          </a:cubicBezTo>
                          <a:cubicBezTo>
                            <a:pt x="124" y="3"/>
                            <a:pt x="195" y="0"/>
                            <a:pt x="213" y="4"/>
                          </a:cubicBezTo>
                          <a:cubicBezTo>
                            <a:pt x="231" y="8"/>
                            <a:pt x="209" y="11"/>
                            <a:pt x="199" y="28"/>
                          </a:cubicBezTo>
                          <a:cubicBezTo>
                            <a:pt x="189" y="45"/>
                            <a:pt x="159" y="89"/>
                            <a:pt x="153" y="109"/>
                          </a:cubicBezTo>
                          <a:cubicBezTo>
                            <a:pt x="147" y="129"/>
                            <a:pt x="165" y="131"/>
                            <a:pt x="161" y="147"/>
                          </a:cubicBezTo>
                          <a:cubicBezTo>
                            <a:pt x="157" y="163"/>
                            <a:pt x="137" y="195"/>
                            <a:pt x="131" y="207"/>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 name="Freeform 73"/>
                    <p:cNvSpPr>
                      <a:spLocks noChangeAspect="1"/>
                    </p:cNvSpPr>
                    <p:nvPr/>
                  </p:nvSpPr>
                  <p:spPr bwMode="auto">
                    <a:xfrm>
                      <a:off x="3206" y="2618"/>
                      <a:ext cx="94" cy="7"/>
                    </a:xfrm>
                    <a:custGeom>
                      <a:avLst/>
                      <a:gdLst>
                        <a:gd name="T0" fmla="*/ 0 w 94"/>
                        <a:gd name="T1" fmla="*/ 0 h 7"/>
                        <a:gd name="T2" fmla="*/ 94 w 94"/>
                        <a:gd name="T3" fmla="*/ 7 h 7"/>
                      </a:gdLst>
                      <a:ahLst/>
                      <a:cxnLst>
                        <a:cxn ang="0">
                          <a:pos x="T0" y="T1"/>
                        </a:cxn>
                        <a:cxn ang="0">
                          <a:pos x="T2" y="T3"/>
                        </a:cxn>
                      </a:cxnLst>
                      <a:rect l="0" t="0" r="r" b="b"/>
                      <a:pathLst>
                        <a:path w="94" h="7">
                          <a:moveTo>
                            <a:pt x="0" y="0"/>
                          </a:moveTo>
                          <a:cubicBezTo>
                            <a:pt x="16" y="1"/>
                            <a:pt x="75" y="6"/>
                            <a:pt x="94" y="7"/>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74" name="Freeform 74"/>
                  <p:cNvSpPr>
                    <a:spLocks noChangeAspect="1"/>
                  </p:cNvSpPr>
                  <p:nvPr/>
                </p:nvSpPr>
                <p:spPr bwMode="auto">
                  <a:xfrm rot="9741351">
                    <a:off x="9086" y="8019"/>
                    <a:ext cx="2035" cy="257"/>
                  </a:xfrm>
                  <a:custGeom>
                    <a:avLst/>
                    <a:gdLst>
                      <a:gd name="T0" fmla="*/ 7270 w 7300"/>
                      <a:gd name="T1" fmla="*/ 0 h 924"/>
                      <a:gd name="T2" fmla="*/ 6583 w 7300"/>
                      <a:gd name="T3" fmla="*/ 215 h 924"/>
                      <a:gd name="T4" fmla="*/ 5698 w 7300"/>
                      <a:gd name="T5" fmla="*/ 275 h 924"/>
                      <a:gd name="T6" fmla="*/ 5350 w 7300"/>
                      <a:gd name="T7" fmla="*/ 280 h 924"/>
                      <a:gd name="T8" fmla="*/ 5023 w 7300"/>
                      <a:gd name="T9" fmla="*/ 253 h 924"/>
                      <a:gd name="T10" fmla="*/ 4663 w 7300"/>
                      <a:gd name="T11" fmla="*/ 260 h 924"/>
                      <a:gd name="T12" fmla="*/ 4355 w 7300"/>
                      <a:gd name="T13" fmla="*/ 223 h 924"/>
                      <a:gd name="T14" fmla="*/ 3905 w 7300"/>
                      <a:gd name="T15" fmla="*/ 238 h 924"/>
                      <a:gd name="T16" fmla="*/ 3590 w 7300"/>
                      <a:gd name="T17" fmla="*/ 238 h 924"/>
                      <a:gd name="T18" fmla="*/ 3200 w 7300"/>
                      <a:gd name="T19" fmla="*/ 253 h 924"/>
                      <a:gd name="T20" fmla="*/ 2810 w 7300"/>
                      <a:gd name="T21" fmla="*/ 260 h 924"/>
                      <a:gd name="T22" fmla="*/ 2150 w 7300"/>
                      <a:gd name="T23" fmla="*/ 320 h 924"/>
                      <a:gd name="T24" fmla="*/ 1625 w 7300"/>
                      <a:gd name="T25" fmla="*/ 350 h 924"/>
                      <a:gd name="T26" fmla="*/ 1003 w 7300"/>
                      <a:gd name="T27" fmla="*/ 508 h 924"/>
                      <a:gd name="T28" fmla="*/ 778 w 7300"/>
                      <a:gd name="T29" fmla="*/ 553 h 924"/>
                      <a:gd name="T30" fmla="*/ 380 w 7300"/>
                      <a:gd name="T31" fmla="*/ 673 h 924"/>
                      <a:gd name="T32" fmla="*/ 5 w 7300"/>
                      <a:gd name="T33" fmla="*/ 920 h 924"/>
                      <a:gd name="T34" fmla="*/ 410 w 7300"/>
                      <a:gd name="T35" fmla="*/ 695 h 924"/>
                      <a:gd name="T36" fmla="*/ 583 w 7300"/>
                      <a:gd name="T37" fmla="*/ 643 h 924"/>
                      <a:gd name="T38" fmla="*/ 973 w 7300"/>
                      <a:gd name="T39" fmla="*/ 575 h 924"/>
                      <a:gd name="T40" fmla="*/ 1220 w 7300"/>
                      <a:gd name="T41" fmla="*/ 500 h 924"/>
                      <a:gd name="T42" fmla="*/ 1500 w 7300"/>
                      <a:gd name="T43" fmla="*/ 440 h 924"/>
                      <a:gd name="T44" fmla="*/ 1740 w 7300"/>
                      <a:gd name="T45" fmla="*/ 390 h 924"/>
                      <a:gd name="T46" fmla="*/ 1985 w 7300"/>
                      <a:gd name="T47" fmla="*/ 403 h 924"/>
                      <a:gd name="T48" fmla="*/ 2668 w 7300"/>
                      <a:gd name="T49" fmla="*/ 328 h 924"/>
                      <a:gd name="T50" fmla="*/ 3110 w 7300"/>
                      <a:gd name="T51" fmla="*/ 298 h 924"/>
                      <a:gd name="T52" fmla="*/ 3463 w 7300"/>
                      <a:gd name="T53" fmla="*/ 298 h 924"/>
                      <a:gd name="T54" fmla="*/ 3808 w 7300"/>
                      <a:gd name="T55" fmla="*/ 298 h 924"/>
                      <a:gd name="T56" fmla="*/ 4235 w 7300"/>
                      <a:gd name="T57" fmla="*/ 260 h 924"/>
                      <a:gd name="T58" fmla="*/ 4633 w 7300"/>
                      <a:gd name="T59" fmla="*/ 290 h 924"/>
                      <a:gd name="T60" fmla="*/ 5100 w 7300"/>
                      <a:gd name="T61" fmla="*/ 310 h 924"/>
                      <a:gd name="T62" fmla="*/ 5488 w 7300"/>
                      <a:gd name="T63" fmla="*/ 320 h 924"/>
                      <a:gd name="T64" fmla="*/ 5983 w 7300"/>
                      <a:gd name="T65" fmla="*/ 305 h 924"/>
                      <a:gd name="T66" fmla="*/ 6328 w 7300"/>
                      <a:gd name="T67" fmla="*/ 298 h 924"/>
                      <a:gd name="T68" fmla="*/ 6673 w 7300"/>
                      <a:gd name="T69" fmla="*/ 223 h 924"/>
                      <a:gd name="T70" fmla="*/ 7300 w 7300"/>
                      <a:gd name="T71" fmla="*/ 5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0" h="924">
                        <a:moveTo>
                          <a:pt x="7270" y="0"/>
                        </a:moveTo>
                        <a:cubicBezTo>
                          <a:pt x="7157" y="36"/>
                          <a:pt x="6845" y="169"/>
                          <a:pt x="6583" y="215"/>
                        </a:cubicBezTo>
                        <a:cubicBezTo>
                          <a:pt x="6321" y="261"/>
                          <a:pt x="5903" y="264"/>
                          <a:pt x="5698" y="275"/>
                        </a:cubicBezTo>
                        <a:cubicBezTo>
                          <a:pt x="5493" y="286"/>
                          <a:pt x="5462" y="284"/>
                          <a:pt x="5350" y="280"/>
                        </a:cubicBezTo>
                        <a:cubicBezTo>
                          <a:pt x="5238" y="276"/>
                          <a:pt x="5137" y="256"/>
                          <a:pt x="5023" y="253"/>
                        </a:cubicBezTo>
                        <a:cubicBezTo>
                          <a:pt x="4909" y="250"/>
                          <a:pt x="4774" y="265"/>
                          <a:pt x="4663" y="260"/>
                        </a:cubicBezTo>
                        <a:cubicBezTo>
                          <a:pt x="4552" y="255"/>
                          <a:pt x="4481" y="227"/>
                          <a:pt x="4355" y="223"/>
                        </a:cubicBezTo>
                        <a:cubicBezTo>
                          <a:pt x="4229" y="219"/>
                          <a:pt x="4032" y="236"/>
                          <a:pt x="3905" y="238"/>
                        </a:cubicBezTo>
                        <a:cubicBezTo>
                          <a:pt x="3778" y="240"/>
                          <a:pt x="3707" y="236"/>
                          <a:pt x="3590" y="238"/>
                        </a:cubicBezTo>
                        <a:cubicBezTo>
                          <a:pt x="3473" y="240"/>
                          <a:pt x="3330" y="249"/>
                          <a:pt x="3200" y="253"/>
                        </a:cubicBezTo>
                        <a:cubicBezTo>
                          <a:pt x="3070" y="257"/>
                          <a:pt x="2985" y="249"/>
                          <a:pt x="2810" y="260"/>
                        </a:cubicBezTo>
                        <a:cubicBezTo>
                          <a:pt x="2635" y="271"/>
                          <a:pt x="2347" y="305"/>
                          <a:pt x="2150" y="320"/>
                        </a:cubicBezTo>
                        <a:cubicBezTo>
                          <a:pt x="1953" y="335"/>
                          <a:pt x="1816" y="319"/>
                          <a:pt x="1625" y="350"/>
                        </a:cubicBezTo>
                        <a:cubicBezTo>
                          <a:pt x="1434" y="381"/>
                          <a:pt x="1144" y="474"/>
                          <a:pt x="1003" y="508"/>
                        </a:cubicBezTo>
                        <a:cubicBezTo>
                          <a:pt x="862" y="542"/>
                          <a:pt x="882" y="526"/>
                          <a:pt x="778" y="553"/>
                        </a:cubicBezTo>
                        <a:cubicBezTo>
                          <a:pt x="674" y="580"/>
                          <a:pt x="509" y="612"/>
                          <a:pt x="380" y="673"/>
                        </a:cubicBezTo>
                        <a:cubicBezTo>
                          <a:pt x="251" y="734"/>
                          <a:pt x="0" y="916"/>
                          <a:pt x="5" y="920"/>
                        </a:cubicBezTo>
                        <a:cubicBezTo>
                          <a:pt x="10" y="924"/>
                          <a:pt x="314" y="741"/>
                          <a:pt x="410" y="695"/>
                        </a:cubicBezTo>
                        <a:cubicBezTo>
                          <a:pt x="506" y="649"/>
                          <a:pt x="489" y="663"/>
                          <a:pt x="583" y="643"/>
                        </a:cubicBezTo>
                        <a:cubicBezTo>
                          <a:pt x="677" y="623"/>
                          <a:pt x="867" y="599"/>
                          <a:pt x="973" y="575"/>
                        </a:cubicBezTo>
                        <a:cubicBezTo>
                          <a:pt x="1079" y="551"/>
                          <a:pt x="1132" y="522"/>
                          <a:pt x="1220" y="500"/>
                        </a:cubicBezTo>
                        <a:cubicBezTo>
                          <a:pt x="1308" y="478"/>
                          <a:pt x="1413" y="458"/>
                          <a:pt x="1500" y="440"/>
                        </a:cubicBezTo>
                        <a:cubicBezTo>
                          <a:pt x="1587" y="422"/>
                          <a:pt x="1659" y="396"/>
                          <a:pt x="1740" y="390"/>
                        </a:cubicBezTo>
                        <a:cubicBezTo>
                          <a:pt x="1821" y="384"/>
                          <a:pt x="1830" y="413"/>
                          <a:pt x="1985" y="403"/>
                        </a:cubicBezTo>
                        <a:cubicBezTo>
                          <a:pt x="2140" y="393"/>
                          <a:pt x="2481" y="345"/>
                          <a:pt x="2668" y="328"/>
                        </a:cubicBezTo>
                        <a:cubicBezTo>
                          <a:pt x="2855" y="311"/>
                          <a:pt x="2978" y="303"/>
                          <a:pt x="3110" y="298"/>
                        </a:cubicBezTo>
                        <a:cubicBezTo>
                          <a:pt x="3242" y="293"/>
                          <a:pt x="3347" y="298"/>
                          <a:pt x="3463" y="298"/>
                        </a:cubicBezTo>
                        <a:cubicBezTo>
                          <a:pt x="3579" y="298"/>
                          <a:pt x="3679" y="304"/>
                          <a:pt x="3808" y="298"/>
                        </a:cubicBezTo>
                        <a:cubicBezTo>
                          <a:pt x="3937" y="292"/>
                          <a:pt x="4098" y="261"/>
                          <a:pt x="4235" y="260"/>
                        </a:cubicBezTo>
                        <a:cubicBezTo>
                          <a:pt x="4372" y="259"/>
                          <a:pt x="4489" y="282"/>
                          <a:pt x="4633" y="290"/>
                        </a:cubicBezTo>
                        <a:cubicBezTo>
                          <a:pt x="4777" y="298"/>
                          <a:pt x="4958" y="305"/>
                          <a:pt x="5100" y="310"/>
                        </a:cubicBezTo>
                        <a:cubicBezTo>
                          <a:pt x="5242" y="315"/>
                          <a:pt x="5341" y="321"/>
                          <a:pt x="5488" y="320"/>
                        </a:cubicBezTo>
                        <a:cubicBezTo>
                          <a:pt x="5635" y="319"/>
                          <a:pt x="5843" y="309"/>
                          <a:pt x="5983" y="305"/>
                        </a:cubicBezTo>
                        <a:cubicBezTo>
                          <a:pt x="6123" y="301"/>
                          <a:pt x="6213" y="312"/>
                          <a:pt x="6328" y="298"/>
                        </a:cubicBezTo>
                        <a:cubicBezTo>
                          <a:pt x="6443" y="284"/>
                          <a:pt x="6511" y="264"/>
                          <a:pt x="6673" y="223"/>
                        </a:cubicBezTo>
                        <a:cubicBezTo>
                          <a:pt x="6835" y="182"/>
                          <a:pt x="7170" y="86"/>
                          <a:pt x="7300" y="50"/>
                        </a:cubicBezTo>
                      </a:path>
                    </a:pathLst>
                  </a:custGeom>
                  <a:solidFill>
                    <a:srgbClr val="339966"/>
                  </a:solidFill>
                  <a:ln w="1905">
                    <a:solidFill>
                      <a:srgbClr val="008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66" name="Freeform 75"/>
                <p:cNvSpPr>
                  <a:spLocks noChangeAspect="1"/>
                </p:cNvSpPr>
                <p:nvPr/>
              </p:nvSpPr>
              <p:spPr bwMode="auto">
                <a:xfrm rot="9741351">
                  <a:off x="8827" y="8470"/>
                  <a:ext cx="539" cy="400"/>
                </a:xfrm>
                <a:custGeom>
                  <a:avLst/>
                  <a:gdLst>
                    <a:gd name="T0" fmla="*/ 1826 w 1933"/>
                    <a:gd name="T1" fmla="*/ 0 h 1433"/>
                    <a:gd name="T2" fmla="*/ 1571 w 1933"/>
                    <a:gd name="T3" fmla="*/ 480 h 1433"/>
                    <a:gd name="T4" fmla="*/ 1421 w 1933"/>
                    <a:gd name="T5" fmla="*/ 698 h 1433"/>
                    <a:gd name="T6" fmla="*/ 1151 w 1933"/>
                    <a:gd name="T7" fmla="*/ 743 h 1433"/>
                    <a:gd name="T8" fmla="*/ 971 w 1933"/>
                    <a:gd name="T9" fmla="*/ 698 h 1433"/>
                    <a:gd name="T10" fmla="*/ 843 w 1933"/>
                    <a:gd name="T11" fmla="*/ 675 h 1433"/>
                    <a:gd name="T12" fmla="*/ 866 w 1933"/>
                    <a:gd name="T13" fmla="*/ 405 h 1433"/>
                    <a:gd name="T14" fmla="*/ 1106 w 1933"/>
                    <a:gd name="T15" fmla="*/ 105 h 1433"/>
                    <a:gd name="T16" fmla="*/ 1293 w 1933"/>
                    <a:gd name="T17" fmla="*/ 60 h 1433"/>
                    <a:gd name="T18" fmla="*/ 963 w 1933"/>
                    <a:gd name="T19" fmla="*/ 83 h 1433"/>
                    <a:gd name="T20" fmla="*/ 776 w 1933"/>
                    <a:gd name="T21" fmla="*/ 353 h 1433"/>
                    <a:gd name="T22" fmla="*/ 731 w 1933"/>
                    <a:gd name="T23" fmla="*/ 533 h 1433"/>
                    <a:gd name="T24" fmla="*/ 783 w 1933"/>
                    <a:gd name="T25" fmla="*/ 690 h 1433"/>
                    <a:gd name="T26" fmla="*/ 663 w 1933"/>
                    <a:gd name="T27" fmla="*/ 623 h 1433"/>
                    <a:gd name="T28" fmla="*/ 596 w 1933"/>
                    <a:gd name="T29" fmla="*/ 503 h 1433"/>
                    <a:gd name="T30" fmla="*/ 761 w 1933"/>
                    <a:gd name="T31" fmla="*/ 233 h 1433"/>
                    <a:gd name="T32" fmla="*/ 558 w 1933"/>
                    <a:gd name="T33" fmla="*/ 338 h 1433"/>
                    <a:gd name="T34" fmla="*/ 498 w 1933"/>
                    <a:gd name="T35" fmla="*/ 518 h 1433"/>
                    <a:gd name="T36" fmla="*/ 626 w 1933"/>
                    <a:gd name="T37" fmla="*/ 683 h 1433"/>
                    <a:gd name="T38" fmla="*/ 528 w 1933"/>
                    <a:gd name="T39" fmla="*/ 675 h 1433"/>
                    <a:gd name="T40" fmla="*/ 491 w 1933"/>
                    <a:gd name="T41" fmla="*/ 533 h 1433"/>
                    <a:gd name="T42" fmla="*/ 498 w 1933"/>
                    <a:gd name="T43" fmla="*/ 285 h 1433"/>
                    <a:gd name="T44" fmla="*/ 423 w 1933"/>
                    <a:gd name="T45" fmla="*/ 503 h 1433"/>
                    <a:gd name="T46" fmla="*/ 453 w 1933"/>
                    <a:gd name="T47" fmla="*/ 698 h 1433"/>
                    <a:gd name="T48" fmla="*/ 588 w 1933"/>
                    <a:gd name="T49" fmla="*/ 788 h 1433"/>
                    <a:gd name="T50" fmla="*/ 476 w 1933"/>
                    <a:gd name="T51" fmla="*/ 810 h 1433"/>
                    <a:gd name="T52" fmla="*/ 431 w 1933"/>
                    <a:gd name="T53" fmla="*/ 848 h 1433"/>
                    <a:gd name="T54" fmla="*/ 416 w 1933"/>
                    <a:gd name="T55" fmla="*/ 975 h 1433"/>
                    <a:gd name="T56" fmla="*/ 506 w 1933"/>
                    <a:gd name="T57" fmla="*/ 1080 h 1433"/>
                    <a:gd name="T58" fmla="*/ 423 w 1933"/>
                    <a:gd name="T59" fmla="*/ 1028 h 1433"/>
                    <a:gd name="T60" fmla="*/ 408 w 1933"/>
                    <a:gd name="T61" fmla="*/ 930 h 1433"/>
                    <a:gd name="T62" fmla="*/ 348 w 1933"/>
                    <a:gd name="T63" fmla="*/ 983 h 1433"/>
                    <a:gd name="T64" fmla="*/ 341 w 1933"/>
                    <a:gd name="T65" fmla="*/ 1065 h 1433"/>
                    <a:gd name="T66" fmla="*/ 378 w 1933"/>
                    <a:gd name="T67" fmla="*/ 1133 h 1433"/>
                    <a:gd name="T68" fmla="*/ 311 w 1933"/>
                    <a:gd name="T69" fmla="*/ 1133 h 1433"/>
                    <a:gd name="T70" fmla="*/ 273 w 1933"/>
                    <a:gd name="T71" fmla="*/ 1208 h 1433"/>
                    <a:gd name="T72" fmla="*/ 213 w 1933"/>
                    <a:gd name="T73" fmla="*/ 1148 h 1433"/>
                    <a:gd name="T74" fmla="*/ 101 w 1933"/>
                    <a:gd name="T75" fmla="*/ 1185 h 1433"/>
                    <a:gd name="T76" fmla="*/ 18 w 1933"/>
                    <a:gd name="T77" fmla="*/ 1425 h 1433"/>
                    <a:gd name="T78" fmla="*/ 206 w 1933"/>
                    <a:gd name="T79" fmla="*/ 1230 h 1433"/>
                    <a:gd name="T80" fmla="*/ 258 w 1933"/>
                    <a:gd name="T81" fmla="*/ 1395 h 1433"/>
                    <a:gd name="T82" fmla="*/ 521 w 1933"/>
                    <a:gd name="T83" fmla="*/ 1410 h 1433"/>
                    <a:gd name="T84" fmla="*/ 551 w 1933"/>
                    <a:gd name="T85" fmla="*/ 1358 h 1433"/>
                    <a:gd name="T86" fmla="*/ 603 w 1933"/>
                    <a:gd name="T87" fmla="*/ 1350 h 1433"/>
                    <a:gd name="T88" fmla="*/ 618 w 1933"/>
                    <a:gd name="T89" fmla="*/ 1253 h 1433"/>
                    <a:gd name="T90" fmla="*/ 611 w 1933"/>
                    <a:gd name="T91" fmla="*/ 1200 h 1433"/>
                    <a:gd name="T92" fmla="*/ 693 w 1933"/>
                    <a:gd name="T93" fmla="*/ 1185 h 1433"/>
                    <a:gd name="T94" fmla="*/ 873 w 1933"/>
                    <a:gd name="T95" fmla="*/ 1238 h 1433"/>
                    <a:gd name="T96" fmla="*/ 1008 w 1933"/>
                    <a:gd name="T97" fmla="*/ 1230 h 1433"/>
                    <a:gd name="T98" fmla="*/ 1128 w 1933"/>
                    <a:gd name="T99" fmla="*/ 1208 h 1433"/>
                    <a:gd name="T100" fmla="*/ 1241 w 1933"/>
                    <a:gd name="T101" fmla="*/ 1095 h 1433"/>
                    <a:gd name="T102" fmla="*/ 1481 w 1933"/>
                    <a:gd name="T103" fmla="*/ 863 h 1433"/>
                    <a:gd name="T104" fmla="*/ 1653 w 1933"/>
                    <a:gd name="T105" fmla="*/ 705 h 1433"/>
                    <a:gd name="T106" fmla="*/ 1871 w 1933"/>
                    <a:gd name="T107" fmla="*/ 240 h 1433"/>
                    <a:gd name="T108" fmla="*/ 1923 w 1933"/>
                    <a:gd name="T109" fmla="*/ 113 h 1433"/>
                    <a:gd name="T110" fmla="*/ 1931 w 1933"/>
                    <a:gd name="T111" fmla="*/ 98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33" h="1433">
                      <a:moveTo>
                        <a:pt x="1826" y="0"/>
                      </a:moveTo>
                      <a:cubicBezTo>
                        <a:pt x="1731" y="177"/>
                        <a:pt x="1638" y="364"/>
                        <a:pt x="1571" y="480"/>
                      </a:cubicBezTo>
                      <a:cubicBezTo>
                        <a:pt x="1504" y="596"/>
                        <a:pt x="1491" y="654"/>
                        <a:pt x="1421" y="698"/>
                      </a:cubicBezTo>
                      <a:cubicBezTo>
                        <a:pt x="1351" y="742"/>
                        <a:pt x="1226" y="743"/>
                        <a:pt x="1151" y="743"/>
                      </a:cubicBezTo>
                      <a:cubicBezTo>
                        <a:pt x="1076" y="743"/>
                        <a:pt x="1022" y="709"/>
                        <a:pt x="971" y="698"/>
                      </a:cubicBezTo>
                      <a:cubicBezTo>
                        <a:pt x="920" y="687"/>
                        <a:pt x="860" y="724"/>
                        <a:pt x="843" y="675"/>
                      </a:cubicBezTo>
                      <a:cubicBezTo>
                        <a:pt x="826" y="626"/>
                        <a:pt x="822" y="500"/>
                        <a:pt x="866" y="405"/>
                      </a:cubicBezTo>
                      <a:cubicBezTo>
                        <a:pt x="910" y="310"/>
                        <a:pt x="1035" y="162"/>
                        <a:pt x="1106" y="105"/>
                      </a:cubicBezTo>
                      <a:cubicBezTo>
                        <a:pt x="1177" y="48"/>
                        <a:pt x="1317" y="64"/>
                        <a:pt x="1293" y="60"/>
                      </a:cubicBezTo>
                      <a:cubicBezTo>
                        <a:pt x="1269" y="56"/>
                        <a:pt x="1049" y="34"/>
                        <a:pt x="963" y="83"/>
                      </a:cubicBezTo>
                      <a:cubicBezTo>
                        <a:pt x="877" y="132"/>
                        <a:pt x="815" y="278"/>
                        <a:pt x="776" y="353"/>
                      </a:cubicBezTo>
                      <a:cubicBezTo>
                        <a:pt x="737" y="428"/>
                        <a:pt x="730" y="477"/>
                        <a:pt x="731" y="533"/>
                      </a:cubicBezTo>
                      <a:cubicBezTo>
                        <a:pt x="732" y="589"/>
                        <a:pt x="794" y="675"/>
                        <a:pt x="783" y="690"/>
                      </a:cubicBezTo>
                      <a:cubicBezTo>
                        <a:pt x="772" y="705"/>
                        <a:pt x="694" y="654"/>
                        <a:pt x="663" y="623"/>
                      </a:cubicBezTo>
                      <a:cubicBezTo>
                        <a:pt x="632" y="592"/>
                        <a:pt x="580" y="568"/>
                        <a:pt x="596" y="503"/>
                      </a:cubicBezTo>
                      <a:cubicBezTo>
                        <a:pt x="612" y="438"/>
                        <a:pt x="767" y="260"/>
                        <a:pt x="761" y="233"/>
                      </a:cubicBezTo>
                      <a:cubicBezTo>
                        <a:pt x="755" y="206"/>
                        <a:pt x="602" y="291"/>
                        <a:pt x="558" y="338"/>
                      </a:cubicBezTo>
                      <a:cubicBezTo>
                        <a:pt x="514" y="385"/>
                        <a:pt x="487" y="461"/>
                        <a:pt x="498" y="518"/>
                      </a:cubicBezTo>
                      <a:cubicBezTo>
                        <a:pt x="509" y="575"/>
                        <a:pt x="621" y="657"/>
                        <a:pt x="626" y="683"/>
                      </a:cubicBezTo>
                      <a:cubicBezTo>
                        <a:pt x="631" y="709"/>
                        <a:pt x="550" y="700"/>
                        <a:pt x="528" y="675"/>
                      </a:cubicBezTo>
                      <a:cubicBezTo>
                        <a:pt x="506" y="650"/>
                        <a:pt x="496" y="598"/>
                        <a:pt x="491" y="533"/>
                      </a:cubicBezTo>
                      <a:cubicBezTo>
                        <a:pt x="486" y="468"/>
                        <a:pt x="509" y="290"/>
                        <a:pt x="498" y="285"/>
                      </a:cubicBezTo>
                      <a:cubicBezTo>
                        <a:pt x="487" y="280"/>
                        <a:pt x="430" y="434"/>
                        <a:pt x="423" y="503"/>
                      </a:cubicBezTo>
                      <a:cubicBezTo>
                        <a:pt x="416" y="572"/>
                        <a:pt x="426" y="650"/>
                        <a:pt x="453" y="698"/>
                      </a:cubicBezTo>
                      <a:cubicBezTo>
                        <a:pt x="480" y="746"/>
                        <a:pt x="584" y="769"/>
                        <a:pt x="588" y="788"/>
                      </a:cubicBezTo>
                      <a:cubicBezTo>
                        <a:pt x="592" y="807"/>
                        <a:pt x="502" y="800"/>
                        <a:pt x="476" y="810"/>
                      </a:cubicBezTo>
                      <a:cubicBezTo>
                        <a:pt x="450" y="820"/>
                        <a:pt x="441" y="820"/>
                        <a:pt x="431" y="848"/>
                      </a:cubicBezTo>
                      <a:cubicBezTo>
                        <a:pt x="421" y="876"/>
                        <a:pt x="404" y="936"/>
                        <a:pt x="416" y="975"/>
                      </a:cubicBezTo>
                      <a:cubicBezTo>
                        <a:pt x="428" y="1014"/>
                        <a:pt x="505" y="1071"/>
                        <a:pt x="506" y="1080"/>
                      </a:cubicBezTo>
                      <a:cubicBezTo>
                        <a:pt x="507" y="1089"/>
                        <a:pt x="439" y="1053"/>
                        <a:pt x="423" y="1028"/>
                      </a:cubicBezTo>
                      <a:cubicBezTo>
                        <a:pt x="407" y="1003"/>
                        <a:pt x="420" y="937"/>
                        <a:pt x="408" y="930"/>
                      </a:cubicBezTo>
                      <a:cubicBezTo>
                        <a:pt x="396" y="923"/>
                        <a:pt x="359" y="960"/>
                        <a:pt x="348" y="983"/>
                      </a:cubicBezTo>
                      <a:cubicBezTo>
                        <a:pt x="337" y="1006"/>
                        <a:pt x="336" y="1040"/>
                        <a:pt x="341" y="1065"/>
                      </a:cubicBezTo>
                      <a:cubicBezTo>
                        <a:pt x="346" y="1090"/>
                        <a:pt x="383" y="1122"/>
                        <a:pt x="378" y="1133"/>
                      </a:cubicBezTo>
                      <a:cubicBezTo>
                        <a:pt x="373" y="1144"/>
                        <a:pt x="328" y="1121"/>
                        <a:pt x="311" y="1133"/>
                      </a:cubicBezTo>
                      <a:cubicBezTo>
                        <a:pt x="294" y="1145"/>
                        <a:pt x="289" y="1206"/>
                        <a:pt x="273" y="1208"/>
                      </a:cubicBezTo>
                      <a:cubicBezTo>
                        <a:pt x="257" y="1210"/>
                        <a:pt x="242" y="1152"/>
                        <a:pt x="213" y="1148"/>
                      </a:cubicBezTo>
                      <a:cubicBezTo>
                        <a:pt x="184" y="1144"/>
                        <a:pt x="133" y="1139"/>
                        <a:pt x="101" y="1185"/>
                      </a:cubicBezTo>
                      <a:cubicBezTo>
                        <a:pt x="69" y="1231"/>
                        <a:pt x="0" y="1417"/>
                        <a:pt x="18" y="1425"/>
                      </a:cubicBezTo>
                      <a:cubicBezTo>
                        <a:pt x="36" y="1433"/>
                        <a:pt x="166" y="1235"/>
                        <a:pt x="206" y="1230"/>
                      </a:cubicBezTo>
                      <a:cubicBezTo>
                        <a:pt x="246" y="1225"/>
                        <a:pt x="206" y="1365"/>
                        <a:pt x="258" y="1395"/>
                      </a:cubicBezTo>
                      <a:cubicBezTo>
                        <a:pt x="310" y="1425"/>
                        <a:pt x="472" y="1416"/>
                        <a:pt x="521" y="1410"/>
                      </a:cubicBezTo>
                      <a:cubicBezTo>
                        <a:pt x="570" y="1404"/>
                        <a:pt x="537" y="1368"/>
                        <a:pt x="551" y="1358"/>
                      </a:cubicBezTo>
                      <a:cubicBezTo>
                        <a:pt x="565" y="1348"/>
                        <a:pt x="566" y="1418"/>
                        <a:pt x="603" y="1350"/>
                      </a:cubicBezTo>
                      <a:cubicBezTo>
                        <a:pt x="640" y="1282"/>
                        <a:pt x="617" y="1278"/>
                        <a:pt x="618" y="1253"/>
                      </a:cubicBezTo>
                      <a:cubicBezTo>
                        <a:pt x="619" y="1228"/>
                        <a:pt x="598" y="1211"/>
                        <a:pt x="611" y="1200"/>
                      </a:cubicBezTo>
                      <a:cubicBezTo>
                        <a:pt x="624" y="1189"/>
                        <a:pt x="649" y="1179"/>
                        <a:pt x="693" y="1185"/>
                      </a:cubicBezTo>
                      <a:cubicBezTo>
                        <a:pt x="737" y="1191"/>
                        <a:pt x="821" y="1231"/>
                        <a:pt x="873" y="1238"/>
                      </a:cubicBezTo>
                      <a:cubicBezTo>
                        <a:pt x="925" y="1245"/>
                        <a:pt x="966" y="1235"/>
                        <a:pt x="1008" y="1230"/>
                      </a:cubicBezTo>
                      <a:cubicBezTo>
                        <a:pt x="1050" y="1225"/>
                        <a:pt x="1089" y="1230"/>
                        <a:pt x="1128" y="1208"/>
                      </a:cubicBezTo>
                      <a:cubicBezTo>
                        <a:pt x="1167" y="1186"/>
                        <a:pt x="1182" y="1152"/>
                        <a:pt x="1241" y="1095"/>
                      </a:cubicBezTo>
                      <a:cubicBezTo>
                        <a:pt x="1300" y="1038"/>
                        <a:pt x="1412" y="928"/>
                        <a:pt x="1481" y="863"/>
                      </a:cubicBezTo>
                      <a:cubicBezTo>
                        <a:pt x="1550" y="798"/>
                        <a:pt x="1588" y="809"/>
                        <a:pt x="1653" y="705"/>
                      </a:cubicBezTo>
                      <a:cubicBezTo>
                        <a:pt x="1718" y="601"/>
                        <a:pt x="1826" y="339"/>
                        <a:pt x="1871" y="240"/>
                      </a:cubicBezTo>
                      <a:cubicBezTo>
                        <a:pt x="1916" y="141"/>
                        <a:pt x="1913" y="137"/>
                        <a:pt x="1923" y="113"/>
                      </a:cubicBezTo>
                      <a:cubicBezTo>
                        <a:pt x="1933" y="89"/>
                        <a:pt x="1930" y="100"/>
                        <a:pt x="1931" y="98"/>
                      </a:cubicBezTo>
                    </a:path>
                  </a:pathLst>
                </a:custGeom>
                <a:solidFill>
                  <a:srgbClr val="00FF00"/>
                </a:solidFill>
                <a:ln w="1905"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56" name="Group 76"/>
              <p:cNvGrpSpPr>
                <a:grpSpLocks/>
              </p:cNvGrpSpPr>
              <p:nvPr/>
            </p:nvGrpSpPr>
            <p:grpSpPr bwMode="auto">
              <a:xfrm>
                <a:off x="9521" y="7925"/>
                <a:ext cx="1476" cy="683"/>
                <a:chOff x="9521" y="7925"/>
                <a:chExt cx="1476" cy="683"/>
              </a:xfrm>
            </p:grpSpPr>
            <p:sp>
              <p:nvSpPr>
                <p:cNvPr id="57" name="Freeform 77"/>
                <p:cNvSpPr>
                  <a:spLocks noChangeAspect="1"/>
                </p:cNvSpPr>
                <p:nvPr/>
              </p:nvSpPr>
              <p:spPr bwMode="auto">
                <a:xfrm rot="9741351">
                  <a:off x="10764" y="7925"/>
                  <a:ext cx="233" cy="247"/>
                </a:xfrm>
                <a:custGeom>
                  <a:avLst/>
                  <a:gdLst>
                    <a:gd name="T0" fmla="*/ 408 w 837"/>
                    <a:gd name="T1" fmla="*/ 867 h 889"/>
                    <a:gd name="T2" fmla="*/ 221 w 837"/>
                    <a:gd name="T3" fmla="*/ 814 h 889"/>
                    <a:gd name="T4" fmla="*/ 56 w 837"/>
                    <a:gd name="T5" fmla="*/ 612 h 889"/>
                    <a:gd name="T6" fmla="*/ 41 w 837"/>
                    <a:gd name="T7" fmla="*/ 244 h 889"/>
                    <a:gd name="T8" fmla="*/ 303 w 837"/>
                    <a:gd name="T9" fmla="*/ 27 h 889"/>
                    <a:gd name="T10" fmla="*/ 596 w 837"/>
                    <a:gd name="T11" fmla="*/ 79 h 889"/>
                    <a:gd name="T12" fmla="*/ 791 w 837"/>
                    <a:gd name="T13" fmla="*/ 304 h 889"/>
                    <a:gd name="T14" fmla="*/ 821 w 837"/>
                    <a:gd name="T15" fmla="*/ 574 h 889"/>
                    <a:gd name="T16" fmla="*/ 693 w 837"/>
                    <a:gd name="T17" fmla="*/ 777 h 889"/>
                    <a:gd name="T18" fmla="*/ 513 w 837"/>
                    <a:gd name="T19" fmla="*/ 874 h 889"/>
                    <a:gd name="T20" fmla="*/ 408 w 837"/>
                    <a:gd name="T21" fmla="*/ 867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889">
                      <a:moveTo>
                        <a:pt x="408" y="867"/>
                      </a:moveTo>
                      <a:cubicBezTo>
                        <a:pt x="359" y="857"/>
                        <a:pt x="280" y="856"/>
                        <a:pt x="221" y="814"/>
                      </a:cubicBezTo>
                      <a:cubicBezTo>
                        <a:pt x="162" y="772"/>
                        <a:pt x="86" y="707"/>
                        <a:pt x="56" y="612"/>
                      </a:cubicBezTo>
                      <a:cubicBezTo>
                        <a:pt x="26" y="517"/>
                        <a:pt x="0" y="341"/>
                        <a:pt x="41" y="244"/>
                      </a:cubicBezTo>
                      <a:cubicBezTo>
                        <a:pt x="82" y="147"/>
                        <a:pt x="211" y="54"/>
                        <a:pt x="303" y="27"/>
                      </a:cubicBezTo>
                      <a:cubicBezTo>
                        <a:pt x="395" y="0"/>
                        <a:pt x="515" y="33"/>
                        <a:pt x="596" y="79"/>
                      </a:cubicBezTo>
                      <a:cubicBezTo>
                        <a:pt x="677" y="125"/>
                        <a:pt x="754" y="222"/>
                        <a:pt x="791" y="304"/>
                      </a:cubicBezTo>
                      <a:cubicBezTo>
                        <a:pt x="828" y="386"/>
                        <a:pt x="837" y="495"/>
                        <a:pt x="821" y="574"/>
                      </a:cubicBezTo>
                      <a:cubicBezTo>
                        <a:pt x="805" y="653"/>
                        <a:pt x="744" y="727"/>
                        <a:pt x="693" y="777"/>
                      </a:cubicBezTo>
                      <a:cubicBezTo>
                        <a:pt x="642" y="827"/>
                        <a:pt x="560" y="859"/>
                        <a:pt x="513" y="874"/>
                      </a:cubicBezTo>
                      <a:cubicBezTo>
                        <a:pt x="466" y="889"/>
                        <a:pt x="457" y="877"/>
                        <a:pt x="408" y="867"/>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8" name="Freeform 78"/>
                <p:cNvSpPr>
                  <a:spLocks noChangeAspect="1"/>
                </p:cNvSpPr>
                <p:nvPr/>
              </p:nvSpPr>
              <p:spPr bwMode="auto">
                <a:xfrm rot="9741351">
                  <a:off x="10572" y="8060"/>
                  <a:ext cx="236" cy="244"/>
                </a:xfrm>
                <a:custGeom>
                  <a:avLst/>
                  <a:gdLst>
                    <a:gd name="T0" fmla="*/ 240 w 847"/>
                    <a:gd name="T1" fmla="*/ 800 h 877"/>
                    <a:gd name="T2" fmla="*/ 75 w 847"/>
                    <a:gd name="T3" fmla="*/ 598 h 877"/>
                    <a:gd name="T4" fmla="*/ 30 w 847"/>
                    <a:gd name="T5" fmla="*/ 297 h 877"/>
                    <a:gd name="T6" fmla="*/ 292 w 847"/>
                    <a:gd name="T7" fmla="*/ 27 h 877"/>
                    <a:gd name="T8" fmla="*/ 615 w 847"/>
                    <a:gd name="T9" fmla="*/ 65 h 877"/>
                    <a:gd name="T10" fmla="*/ 810 w 847"/>
                    <a:gd name="T11" fmla="*/ 290 h 877"/>
                    <a:gd name="T12" fmla="*/ 832 w 847"/>
                    <a:gd name="T13" fmla="*/ 627 h 877"/>
                    <a:gd name="T14" fmla="*/ 720 w 847"/>
                    <a:gd name="T15" fmla="*/ 815 h 877"/>
                    <a:gd name="T16" fmla="*/ 480 w 847"/>
                    <a:gd name="T17" fmla="*/ 875 h 877"/>
                    <a:gd name="T18" fmla="*/ 240 w 847"/>
                    <a:gd name="T19" fmla="*/ 80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 h="877">
                      <a:moveTo>
                        <a:pt x="240" y="800"/>
                      </a:moveTo>
                      <a:cubicBezTo>
                        <a:pt x="168" y="753"/>
                        <a:pt x="105" y="693"/>
                        <a:pt x="75" y="598"/>
                      </a:cubicBezTo>
                      <a:cubicBezTo>
                        <a:pt x="45" y="503"/>
                        <a:pt x="0" y="425"/>
                        <a:pt x="30" y="297"/>
                      </a:cubicBezTo>
                      <a:cubicBezTo>
                        <a:pt x="60" y="169"/>
                        <a:pt x="200" y="54"/>
                        <a:pt x="292" y="27"/>
                      </a:cubicBezTo>
                      <a:cubicBezTo>
                        <a:pt x="384" y="0"/>
                        <a:pt x="529" y="21"/>
                        <a:pt x="615" y="65"/>
                      </a:cubicBezTo>
                      <a:cubicBezTo>
                        <a:pt x="701" y="109"/>
                        <a:pt x="774" y="196"/>
                        <a:pt x="810" y="290"/>
                      </a:cubicBezTo>
                      <a:cubicBezTo>
                        <a:pt x="846" y="384"/>
                        <a:pt x="847" y="540"/>
                        <a:pt x="832" y="627"/>
                      </a:cubicBezTo>
                      <a:cubicBezTo>
                        <a:pt x="817" y="714"/>
                        <a:pt x="779" y="774"/>
                        <a:pt x="720" y="815"/>
                      </a:cubicBezTo>
                      <a:cubicBezTo>
                        <a:pt x="661" y="856"/>
                        <a:pt x="560" y="877"/>
                        <a:pt x="480" y="875"/>
                      </a:cubicBezTo>
                      <a:cubicBezTo>
                        <a:pt x="400" y="873"/>
                        <a:pt x="312" y="847"/>
                        <a:pt x="240" y="800"/>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79"/>
                <p:cNvSpPr>
                  <a:spLocks noChangeAspect="1"/>
                </p:cNvSpPr>
                <p:nvPr/>
              </p:nvSpPr>
              <p:spPr bwMode="auto">
                <a:xfrm rot="9741351">
                  <a:off x="10361" y="8130"/>
                  <a:ext cx="219" cy="249"/>
                </a:xfrm>
                <a:custGeom>
                  <a:avLst/>
                  <a:gdLst>
                    <a:gd name="T0" fmla="*/ 80 w 783"/>
                    <a:gd name="T1" fmla="*/ 702 h 896"/>
                    <a:gd name="T2" fmla="*/ 7 w 783"/>
                    <a:gd name="T3" fmla="*/ 461 h 896"/>
                    <a:gd name="T4" fmla="*/ 75 w 783"/>
                    <a:gd name="T5" fmla="*/ 170 h 896"/>
                    <a:gd name="T6" fmla="*/ 415 w 783"/>
                    <a:gd name="T7" fmla="*/ 7 h 896"/>
                    <a:gd name="T8" fmla="*/ 700 w 783"/>
                    <a:gd name="T9" fmla="*/ 165 h 896"/>
                    <a:gd name="T10" fmla="*/ 782 w 783"/>
                    <a:gd name="T11" fmla="*/ 472 h 896"/>
                    <a:gd name="T12" fmla="*/ 700 w 783"/>
                    <a:gd name="T13" fmla="*/ 750 h 896"/>
                    <a:gd name="T14" fmla="*/ 495 w 783"/>
                    <a:gd name="T15" fmla="*/ 879 h 896"/>
                    <a:gd name="T16" fmla="*/ 264 w 783"/>
                    <a:gd name="T17" fmla="*/ 853 h 896"/>
                    <a:gd name="T18" fmla="*/ 80 w 783"/>
                    <a:gd name="T19" fmla="*/ 702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 h="896">
                      <a:moveTo>
                        <a:pt x="80" y="702"/>
                      </a:moveTo>
                      <a:cubicBezTo>
                        <a:pt x="34" y="635"/>
                        <a:pt x="0" y="558"/>
                        <a:pt x="7" y="461"/>
                      </a:cubicBezTo>
                      <a:cubicBezTo>
                        <a:pt x="15" y="363"/>
                        <a:pt x="3" y="277"/>
                        <a:pt x="75" y="170"/>
                      </a:cubicBezTo>
                      <a:cubicBezTo>
                        <a:pt x="147" y="63"/>
                        <a:pt x="326" y="0"/>
                        <a:pt x="415" y="7"/>
                      </a:cubicBezTo>
                      <a:cubicBezTo>
                        <a:pt x="505" y="13"/>
                        <a:pt x="641" y="96"/>
                        <a:pt x="700" y="165"/>
                      </a:cubicBezTo>
                      <a:cubicBezTo>
                        <a:pt x="760" y="235"/>
                        <a:pt x="783" y="374"/>
                        <a:pt x="782" y="472"/>
                      </a:cubicBezTo>
                      <a:cubicBezTo>
                        <a:pt x="780" y="570"/>
                        <a:pt x="743" y="675"/>
                        <a:pt x="700" y="750"/>
                      </a:cubicBezTo>
                      <a:cubicBezTo>
                        <a:pt x="655" y="825"/>
                        <a:pt x="560" y="862"/>
                        <a:pt x="495" y="879"/>
                      </a:cubicBezTo>
                      <a:cubicBezTo>
                        <a:pt x="428" y="896"/>
                        <a:pt x="333" y="882"/>
                        <a:pt x="264" y="853"/>
                      </a:cubicBezTo>
                      <a:cubicBezTo>
                        <a:pt x="194" y="823"/>
                        <a:pt x="126" y="770"/>
                        <a:pt x="80" y="702"/>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0" name="Freeform 80"/>
                <p:cNvSpPr>
                  <a:spLocks noChangeAspect="1"/>
                </p:cNvSpPr>
                <p:nvPr/>
              </p:nvSpPr>
              <p:spPr bwMode="auto">
                <a:xfrm rot="9741351">
                  <a:off x="10150" y="8186"/>
                  <a:ext cx="218" cy="263"/>
                </a:xfrm>
                <a:custGeom>
                  <a:avLst/>
                  <a:gdLst>
                    <a:gd name="T0" fmla="*/ 80 w 783"/>
                    <a:gd name="T1" fmla="*/ 702 h 947"/>
                    <a:gd name="T2" fmla="*/ 7 w 783"/>
                    <a:gd name="T3" fmla="*/ 461 h 947"/>
                    <a:gd name="T4" fmla="*/ 75 w 783"/>
                    <a:gd name="T5" fmla="*/ 170 h 947"/>
                    <a:gd name="T6" fmla="*/ 415 w 783"/>
                    <a:gd name="T7" fmla="*/ 7 h 947"/>
                    <a:gd name="T8" fmla="*/ 700 w 783"/>
                    <a:gd name="T9" fmla="*/ 165 h 947"/>
                    <a:gd name="T10" fmla="*/ 782 w 783"/>
                    <a:gd name="T11" fmla="*/ 472 h 947"/>
                    <a:gd name="T12" fmla="*/ 708 w 783"/>
                    <a:gd name="T13" fmla="*/ 780 h 947"/>
                    <a:gd name="T14" fmla="*/ 468 w 783"/>
                    <a:gd name="T15" fmla="*/ 930 h 947"/>
                    <a:gd name="T16" fmla="*/ 250 w 783"/>
                    <a:gd name="T17" fmla="*/ 885 h 947"/>
                    <a:gd name="T18" fmla="*/ 80 w 783"/>
                    <a:gd name="T19" fmla="*/ 702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 h="947">
                      <a:moveTo>
                        <a:pt x="80" y="702"/>
                      </a:moveTo>
                      <a:cubicBezTo>
                        <a:pt x="34" y="635"/>
                        <a:pt x="0" y="558"/>
                        <a:pt x="7" y="461"/>
                      </a:cubicBezTo>
                      <a:cubicBezTo>
                        <a:pt x="15" y="363"/>
                        <a:pt x="3" y="277"/>
                        <a:pt x="75" y="170"/>
                      </a:cubicBezTo>
                      <a:cubicBezTo>
                        <a:pt x="147" y="63"/>
                        <a:pt x="326" y="0"/>
                        <a:pt x="415" y="7"/>
                      </a:cubicBezTo>
                      <a:cubicBezTo>
                        <a:pt x="505" y="13"/>
                        <a:pt x="641" y="96"/>
                        <a:pt x="700" y="165"/>
                      </a:cubicBezTo>
                      <a:cubicBezTo>
                        <a:pt x="760" y="235"/>
                        <a:pt x="783" y="374"/>
                        <a:pt x="782" y="472"/>
                      </a:cubicBezTo>
                      <a:cubicBezTo>
                        <a:pt x="780" y="570"/>
                        <a:pt x="751" y="705"/>
                        <a:pt x="708" y="780"/>
                      </a:cubicBezTo>
                      <a:cubicBezTo>
                        <a:pt x="663" y="855"/>
                        <a:pt x="533" y="913"/>
                        <a:pt x="468" y="930"/>
                      </a:cubicBezTo>
                      <a:cubicBezTo>
                        <a:pt x="401" y="947"/>
                        <a:pt x="319" y="914"/>
                        <a:pt x="250" y="885"/>
                      </a:cubicBezTo>
                      <a:cubicBezTo>
                        <a:pt x="180" y="855"/>
                        <a:pt x="126" y="770"/>
                        <a:pt x="80" y="702"/>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 name="Freeform 81"/>
                <p:cNvSpPr>
                  <a:spLocks noChangeAspect="1"/>
                </p:cNvSpPr>
                <p:nvPr/>
              </p:nvSpPr>
              <p:spPr bwMode="auto">
                <a:xfrm rot="9741351">
                  <a:off x="9939" y="8259"/>
                  <a:ext cx="218" cy="251"/>
                </a:xfrm>
                <a:custGeom>
                  <a:avLst/>
                  <a:gdLst>
                    <a:gd name="T0" fmla="*/ 77 w 783"/>
                    <a:gd name="T1" fmla="*/ 691 h 903"/>
                    <a:gd name="T2" fmla="*/ 7 w 783"/>
                    <a:gd name="T3" fmla="*/ 417 h 903"/>
                    <a:gd name="T4" fmla="*/ 75 w 783"/>
                    <a:gd name="T5" fmla="*/ 126 h 903"/>
                    <a:gd name="T6" fmla="*/ 415 w 783"/>
                    <a:gd name="T7" fmla="*/ 8 h 903"/>
                    <a:gd name="T8" fmla="*/ 722 w 783"/>
                    <a:gd name="T9" fmla="*/ 151 h 903"/>
                    <a:gd name="T10" fmla="*/ 782 w 783"/>
                    <a:gd name="T11" fmla="*/ 428 h 903"/>
                    <a:gd name="T12" fmla="*/ 708 w 783"/>
                    <a:gd name="T13" fmla="*/ 736 h 903"/>
                    <a:gd name="T14" fmla="*/ 468 w 783"/>
                    <a:gd name="T15" fmla="*/ 886 h 903"/>
                    <a:gd name="T16" fmla="*/ 250 w 783"/>
                    <a:gd name="T17" fmla="*/ 841 h 903"/>
                    <a:gd name="T18" fmla="*/ 77 w 783"/>
                    <a:gd name="T19" fmla="*/ 69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 h="903">
                      <a:moveTo>
                        <a:pt x="77" y="691"/>
                      </a:moveTo>
                      <a:cubicBezTo>
                        <a:pt x="31" y="624"/>
                        <a:pt x="0" y="514"/>
                        <a:pt x="7" y="417"/>
                      </a:cubicBezTo>
                      <a:cubicBezTo>
                        <a:pt x="15" y="319"/>
                        <a:pt x="3" y="233"/>
                        <a:pt x="75" y="126"/>
                      </a:cubicBezTo>
                      <a:cubicBezTo>
                        <a:pt x="147" y="19"/>
                        <a:pt x="280" y="0"/>
                        <a:pt x="415" y="8"/>
                      </a:cubicBezTo>
                      <a:cubicBezTo>
                        <a:pt x="550" y="16"/>
                        <a:pt x="663" y="82"/>
                        <a:pt x="722" y="151"/>
                      </a:cubicBezTo>
                      <a:cubicBezTo>
                        <a:pt x="782" y="221"/>
                        <a:pt x="783" y="330"/>
                        <a:pt x="782" y="428"/>
                      </a:cubicBezTo>
                      <a:cubicBezTo>
                        <a:pt x="780" y="526"/>
                        <a:pt x="751" y="661"/>
                        <a:pt x="708" y="736"/>
                      </a:cubicBezTo>
                      <a:cubicBezTo>
                        <a:pt x="663" y="811"/>
                        <a:pt x="533" y="869"/>
                        <a:pt x="468" y="886"/>
                      </a:cubicBezTo>
                      <a:cubicBezTo>
                        <a:pt x="401" y="903"/>
                        <a:pt x="319" y="870"/>
                        <a:pt x="250" y="841"/>
                      </a:cubicBezTo>
                      <a:cubicBezTo>
                        <a:pt x="180" y="811"/>
                        <a:pt x="123" y="759"/>
                        <a:pt x="77" y="691"/>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2" name="Freeform 82"/>
                <p:cNvSpPr>
                  <a:spLocks noChangeAspect="1"/>
                </p:cNvSpPr>
                <p:nvPr/>
              </p:nvSpPr>
              <p:spPr bwMode="auto">
                <a:xfrm rot="9741351">
                  <a:off x="9521" y="8367"/>
                  <a:ext cx="216" cy="241"/>
                </a:xfrm>
                <a:custGeom>
                  <a:avLst/>
                  <a:gdLst>
                    <a:gd name="T0" fmla="*/ 51 w 776"/>
                    <a:gd name="T1" fmla="*/ 636 h 867"/>
                    <a:gd name="T2" fmla="*/ 21 w 776"/>
                    <a:gd name="T3" fmla="*/ 351 h 867"/>
                    <a:gd name="T4" fmla="*/ 140 w 776"/>
                    <a:gd name="T5" fmla="*/ 90 h 867"/>
                    <a:gd name="T6" fmla="*/ 477 w 776"/>
                    <a:gd name="T7" fmla="*/ 29 h 867"/>
                    <a:gd name="T8" fmla="*/ 719 w 776"/>
                    <a:gd name="T9" fmla="*/ 219 h 867"/>
                    <a:gd name="T10" fmla="*/ 760 w 776"/>
                    <a:gd name="T11" fmla="*/ 477 h 867"/>
                    <a:gd name="T12" fmla="*/ 646 w 776"/>
                    <a:gd name="T13" fmla="*/ 755 h 867"/>
                    <a:gd name="T14" fmla="*/ 398 w 776"/>
                    <a:gd name="T15" fmla="*/ 861 h 867"/>
                    <a:gd name="T16" fmla="*/ 183 w 776"/>
                    <a:gd name="T17" fmla="*/ 781 h 867"/>
                    <a:gd name="T18" fmla="*/ 51 w 776"/>
                    <a:gd name="T19" fmla="*/ 63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6" h="867">
                      <a:moveTo>
                        <a:pt x="51" y="636"/>
                      </a:moveTo>
                      <a:cubicBezTo>
                        <a:pt x="17" y="566"/>
                        <a:pt x="0" y="440"/>
                        <a:pt x="21" y="351"/>
                      </a:cubicBezTo>
                      <a:cubicBezTo>
                        <a:pt x="42" y="260"/>
                        <a:pt x="57" y="179"/>
                        <a:pt x="140" y="90"/>
                      </a:cubicBezTo>
                      <a:cubicBezTo>
                        <a:pt x="223" y="0"/>
                        <a:pt x="351" y="1"/>
                        <a:pt x="477" y="29"/>
                      </a:cubicBezTo>
                      <a:cubicBezTo>
                        <a:pt x="602" y="56"/>
                        <a:pt x="673" y="146"/>
                        <a:pt x="719" y="219"/>
                      </a:cubicBezTo>
                      <a:cubicBezTo>
                        <a:pt x="765" y="294"/>
                        <a:pt x="776" y="385"/>
                        <a:pt x="760" y="477"/>
                      </a:cubicBezTo>
                      <a:cubicBezTo>
                        <a:pt x="744" y="568"/>
                        <a:pt x="698" y="691"/>
                        <a:pt x="646" y="755"/>
                      </a:cubicBezTo>
                      <a:cubicBezTo>
                        <a:pt x="593" y="819"/>
                        <a:pt x="462" y="854"/>
                        <a:pt x="398" y="861"/>
                      </a:cubicBezTo>
                      <a:cubicBezTo>
                        <a:pt x="333" y="867"/>
                        <a:pt x="244" y="818"/>
                        <a:pt x="183" y="781"/>
                      </a:cubicBezTo>
                      <a:cubicBezTo>
                        <a:pt x="121" y="743"/>
                        <a:pt x="85" y="706"/>
                        <a:pt x="51" y="636"/>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83"/>
                <p:cNvSpPr>
                  <a:spLocks noChangeAspect="1"/>
                </p:cNvSpPr>
                <p:nvPr/>
              </p:nvSpPr>
              <p:spPr bwMode="auto">
                <a:xfrm rot="9741351">
                  <a:off x="9734" y="8324"/>
                  <a:ext cx="208" cy="238"/>
                </a:xfrm>
                <a:custGeom>
                  <a:avLst/>
                  <a:gdLst>
                    <a:gd name="T0" fmla="*/ 73 w 745"/>
                    <a:gd name="T1" fmla="*/ 657 h 858"/>
                    <a:gd name="T2" fmla="*/ 7 w 745"/>
                    <a:gd name="T3" fmla="*/ 396 h 858"/>
                    <a:gd name="T4" fmla="*/ 71 w 745"/>
                    <a:gd name="T5" fmla="*/ 120 h 858"/>
                    <a:gd name="T6" fmla="*/ 395 w 745"/>
                    <a:gd name="T7" fmla="*/ 8 h 858"/>
                    <a:gd name="T8" fmla="*/ 663 w 745"/>
                    <a:gd name="T9" fmla="*/ 159 h 858"/>
                    <a:gd name="T10" fmla="*/ 744 w 745"/>
                    <a:gd name="T11" fmla="*/ 407 h 858"/>
                    <a:gd name="T12" fmla="*/ 674 w 745"/>
                    <a:gd name="T13" fmla="*/ 699 h 858"/>
                    <a:gd name="T14" fmla="*/ 445 w 745"/>
                    <a:gd name="T15" fmla="*/ 842 h 858"/>
                    <a:gd name="T16" fmla="*/ 220 w 745"/>
                    <a:gd name="T17" fmla="*/ 796 h 858"/>
                    <a:gd name="T18" fmla="*/ 73 w 745"/>
                    <a:gd name="T19" fmla="*/ 657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5" h="858">
                      <a:moveTo>
                        <a:pt x="73" y="657"/>
                      </a:moveTo>
                      <a:cubicBezTo>
                        <a:pt x="29" y="593"/>
                        <a:pt x="0" y="488"/>
                        <a:pt x="7" y="396"/>
                      </a:cubicBezTo>
                      <a:cubicBezTo>
                        <a:pt x="14" y="303"/>
                        <a:pt x="3" y="221"/>
                        <a:pt x="71" y="120"/>
                      </a:cubicBezTo>
                      <a:cubicBezTo>
                        <a:pt x="140" y="18"/>
                        <a:pt x="266" y="0"/>
                        <a:pt x="395" y="8"/>
                      </a:cubicBezTo>
                      <a:cubicBezTo>
                        <a:pt x="523" y="15"/>
                        <a:pt x="607" y="94"/>
                        <a:pt x="663" y="159"/>
                      </a:cubicBezTo>
                      <a:cubicBezTo>
                        <a:pt x="720" y="226"/>
                        <a:pt x="745" y="314"/>
                        <a:pt x="744" y="407"/>
                      </a:cubicBezTo>
                      <a:cubicBezTo>
                        <a:pt x="742" y="500"/>
                        <a:pt x="715" y="628"/>
                        <a:pt x="674" y="699"/>
                      </a:cubicBezTo>
                      <a:cubicBezTo>
                        <a:pt x="631" y="771"/>
                        <a:pt x="507" y="826"/>
                        <a:pt x="445" y="842"/>
                      </a:cubicBezTo>
                      <a:cubicBezTo>
                        <a:pt x="382" y="858"/>
                        <a:pt x="286" y="824"/>
                        <a:pt x="220" y="796"/>
                      </a:cubicBezTo>
                      <a:cubicBezTo>
                        <a:pt x="153" y="768"/>
                        <a:pt x="117" y="721"/>
                        <a:pt x="73" y="657"/>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54" name="Text Box 84"/>
            <p:cNvSpPr txBox="1">
              <a:spLocks noChangeArrowheads="1"/>
            </p:cNvSpPr>
            <p:nvPr/>
          </p:nvSpPr>
          <p:spPr bwMode="auto">
            <a:xfrm>
              <a:off x="9668" y="7425"/>
              <a:ext cx="962" cy="236"/>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1" i="0" u="none" strike="noStrike" cap="none" normalizeH="0" baseline="0" dirty="0">
                  <a:ln>
                    <a:noFill/>
                  </a:ln>
                  <a:solidFill>
                    <a:schemeClr val="tx1"/>
                  </a:solidFill>
                  <a:effectLst/>
                  <a:latin typeface="Calibri" panose="020F0502020204030204" pitchFamily="34" charset="0"/>
                </a:rPr>
                <a:t>fruit</a:t>
              </a:r>
              <a:r>
                <a:rPr kumimoji="0" lang="fr-FR" altLang="fr-FR" sz="1400" b="0" i="0" u="none" strike="noStrike" cap="none" normalizeH="0" baseline="0" dirty="0">
                  <a:ln>
                    <a:noFill/>
                  </a:ln>
                  <a:solidFill>
                    <a:schemeClr val="tx1"/>
                  </a:solidFill>
                  <a:effectLst/>
                  <a:latin typeface="Calibri" panose="020F0502020204030204" pitchFamily="34" charset="0"/>
                </a:rPr>
                <a:t> (gousse)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grpSp>
      <p:grpSp>
        <p:nvGrpSpPr>
          <p:cNvPr id="87" name="Group 85"/>
          <p:cNvGrpSpPr>
            <a:grpSpLocks/>
          </p:cNvGrpSpPr>
          <p:nvPr/>
        </p:nvGrpSpPr>
        <p:grpSpPr bwMode="auto">
          <a:xfrm>
            <a:off x="6811580" y="602267"/>
            <a:ext cx="2060023" cy="1631397"/>
            <a:chOff x="660" y="1099"/>
            <a:chExt cx="2340" cy="1478"/>
          </a:xfrm>
        </p:grpSpPr>
        <p:grpSp>
          <p:nvGrpSpPr>
            <p:cNvPr id="88" name="Group 86"/>
            <p:cNvGrpSpPr>
              <a:grpSpLocks/>
            </p:cNvGrpSpPr>
            <p:nvPr/>
          </p:nvGrpSpPr>
          <p:grpSpPr bwMode="auto">
            <a:xfrm>
              <a:off x="660" y="1763"/>
              <a:ext cx="2291" cy="814"/>
              <a:chOff x="660" y="1763"/>
              <a:chExt cx="2291" cy="814"/>
            </a:xfrm>
          </p:grpSpPr>
          <p:grpSp>
            <p:nvGrpSpPr>
              <p:cNvPr id="90" name="Group 87"/>
              <p:cNvGrpSpPr>
                <a:grpSpLocks/>
              </p:cNvGrpSpPr>
              <p:nvPr/>
            </p:nvGrpSpPr>
            <p:grpSpPr bwMode="auto">
              <a:xfrm rot="-1340319">
                <a:off x="1000" y="1958"/>
                <a:ext cx="1392" cy="331"/>
                <a:chOff x="3900" y="4930"/>
                <a:chExt cx="3597" cy="855"/>
              </a:xfrm>
            </p:grpSpPr>
            <p:sp>
              <p:nvSpPr>
                <p:cNvPr id="94" name="Freeform 88"/>
                <p:cNvSpPr>
                  <a:spLocks/>
                </p:cNvSpPr>
                <p:nvPr/>
              </p:nvSpPr>
              <p:spPr bwMode="auto">
                <a:xfrm rot="426494">
                  <a:off x="4280" y="5134"/>
                  <a:ext cx="3217" cy="651"/>
                </a:xfrm>
                <a:custGeom>
                  <a:avLst/>
                  <a:gdLst>
                    <a:gd name="T0" fmla="*/ 899 w 3330"/>
                    <a:gd name="T1" fmla="*/ 147 h 747"/>
                    <a:gd name="T2" fmla="*/ 1638 w 3330"/>
                    <a:gd name="T3" fmla="*/ 114 h 747"/>
                    <a:gd name="T4" fmla="*/ 2019 w 3330"/>
                    <a:gd name="T5" fmla="*/ 105 h 747"/>
                    <a:gd name="T6" fmla="*/ 2279 w 3330"/>
                    <a:gd name="T7" fmla="*/ 60 h 747"/>
                    <a:gd name="T8" fmla="*/ 2373 w 3330"/>
                    <a:gd name="T9" fmla="*/ 27 h 747"/>
                    <a:gd name="T10" fmla="*/ 2304 w 3330"/>
                    <a:gd name="T11" fmla="*/ 96 h 747"/>
                    <a:gd name="T12" fmla="*/ 1995 w 3330"/>
                    <a:gd name="T13" fmla="*/ 153 h 747"/>
                    <a:gd name="T14" fmla="*/ 1425 w 3330"/>
                    <a:gd name="T15" fmla="*/ 165 h 747"/>
                    <a:gd name="T16" fmla="*/ 1060 w 3330"/>
                    <a:gd name="T17" fmla="*/ 207 h 747"/>
                    <a:gd name="T18" fmla="*/ 1944 w 3330"/>
                    <a:gd name="T19" fmla="*/ 214 h 747"/>
                    <a:gd name="T20" fmla="*/ 2553 w 3330"/>
                    <a:gd name="T21" fmla="*/ 194 h 747"/>
                    <a:gd name="T22" fmla="*/ 2793 w 3330"/>
                    <a:gd name="T23" fmla="*/ 84 h 747"/>
                    <a:gd name="T24" fmla="*/ 2859 w 3330"/>
                    <a:gd name="T25" fmla="*/ 54 h 747"/>
                    <a:gd name="T26" fmla="*/ 2808 w 3330"/>
                    <a:gd name="T27" fmla="*/ 117 h 747"/>
                    <a:gd name="T28" fmla="*/ 2529 w 3330"/>
                    <a:gd name="T29" fmla="*/ 237 h 747"/>
                    <a:gd name="T30" fmla="*/ 1887 w 3330"/>
                    <a:gd name="T31" fmla="*/ 252 h 747"/>
                    <a:gd name="T32" fmla="*/ 2855 w 3330"/>
                    <a:gd name="T33" fmla="*/ 267 h 747"/>
                    <a:gd name="T34" fmla="*/ 3150 w 3330"/>
                    <a:gd name="T35" fmla="*/ 201 h 747"/>
                    <a:gd name="T36" fmla="*/ 3174 w 3330"/>
                    <a:gd name="T37" fmla="*/ 291 h 747"/>
                    <a:gd name="T38" fmla="*/ 2942 w 3330"/>
                    <a:gd name="T39" fmla="*/ 301 h 747"/>
                    <a:gd name="T40" fmla="*/ 2580 w 3330"/>
                    <a:gd name="T41" fmla="*/ 408 h 747"/>
                    <a:gd name="T42" fmla="*/ 3180 w 3330"/>
                    <a:gd name="T43" fmla="*/ 384 h 747"/>
                    <a:gd name="T44" fmla="*/ 3300 w 3330"/>
                    <a:gd name="T45" fmla="*/ 393 h 747"/>
                    <a:gd name="T46" fmla="*/ 3219 w 3330"/>
                    <a:gd name="T47" fmla="*/ 429 h 747"/>
                    <a:gd name="T48" fmla="*/ 2922 w 3330"/>
                    <a:gd name="T49" fmla="*/ 455 h 747"/>
                    <a:gd name="T50" fmla="*/ 2627 w 3330"/>
                    <a:gd name="T51" fmla="*/ 482 h 747"/>
                    <a:gd name="T52" fmla="*/ 3048 w 3330"/>
                    <a:gd name="T53" fmla="*/ 537 h 747"/>
                    <a:gd name="T54" fmla="*/ 3264 w 3330"/>
                    <a:gd name="T55" fmla="*/ 510 h 747"/>
                    <a:gd name="T56" fmla="*/ 3276 w 3330"/>
                    <a:gd name="T57" fmla="*/ 594 h 747"/>
                    <a:gd name="T58" fmla="*/ 3000 w 3330"/>
                    <a:gd name="T59" fmla="*/ 573 h 747"/>
                    <a:gd name="T60" fmla="*/ 2571 w 3330"/>
                    <a:gd name="T61" fmla="*/ 588 h 747"/>
                    <a:gd name="T62" fmla="*/ 2118 w 3330"/>
                    <a:gd name="T63" fmla="*/ 684 h 747"/>
                    <a:gd name="T64" fmla="*/ 1120 w 3330"/>
                    <a:gd name="T65" fmla="*/ 736 h 747"/>
                    <a:gd name="T66" fmla="*/ 484 w 3330"/>
                    <a:gd name="T67" fmla="*/ 656 h 747"/>
                    <a:gd name="T68" fmla="*/ 316 w 3330"/>
                    <a:gd name="T69" fmla="*/ 301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30" h="747">
                      <a:moveTo>
                        <a:pt x="698" y="187"/>
                      </a:moveTo>
                      <a:cubicBezTo>
                        <a:pt x="795" y="161"/>
                        <a:pt x="791" y="158"/>
                        <a:pt x="899" y="147"/>
                      </a:cubicBezTo>
                      <a:cubicBezTo>
                        <a:pt x="1007" y="136"/>
                        <a:pt x="1225" y="125"/>
                        <a:pt x="1348" y="120"/>
                      </a:cubicBezTo>
                      <a:cubicBezTo>
                        <a:pt x="1471" y="115"/>
                        <a:pt x="1557" y="115"/>
                        <a:pt x="1638" y="114"/>
                      </a:cubicBezTo>
                      <a:cubicBezTo>
                        <a:pt x="1719" y="113"/>
                        <a:pt x="1774" y="114"/>
                        <a:pt x="1837" y="113"/>
                      </a:cubicBezTo>
                      <a:cubicBezTo>
                        <a:pt x="1900" y="112"/>
                        <a:pt x="1959" y="109"/>
                        <a:pt x="2019" y="105"/>
                      </a:cubicBezTo>
                      <a:cubicBezTo>
                        <a:pt x="2079" y="101"/>
                        <a:pt x="2156" y="95"/>
                        <a:pt x="2199" y="87"/>
                      </a:cubicBezTo>
                      <a:cubicBezTo>
                        <a:pt x="2242" y="79"/>
                        <a:pt x="2262" y="71"/>
                        <a:pt x="2279" y="60"/>
                      </a:cubicBezTo>
                      <a:cubicBezTo>
                        <a:pt x="2296" y="49"/>
                        <a:pt x="2288" y="26"/>
                        <a:pt x="2304" y="21"/>
                      </a:cubicBezTo>
                      <a:cubicBezTo>
                        <a:pt x="2320" y="16"/>
                        <a:pt x="2364" y="0"/>
                        <a:pt x="2373" y="27"/>
                      </a:cubicBezTo>
                      <a:cubicBezTo>
                        <a:pt x="2382" y="54"/>
                        <a:pt x="2375" y="88"/>
                        <a:pt x="2364" y="99"/>
                      </a:cubicBezTo>
                      <a:cubicBezTo>
                        <a:pt x="2353" y="110"/>
                        <a:pt x="2331" y="92"/>
                        <a:pt x="2304" y="96"/>
                      </a:cubicBezTo>
                      <a:cubicBezTo>
                        <a:pt x="2277" y="100"/>
                        <a:pt x="2253" y="114"/>
                        <a:pt x="2202" y="123"/>
                      </a:cubicBezTo>
                      <a:cubicBezTo>
                        <a:pt x="2151" y="132"/>
                        <a:pt x="2087" y="147"/>
                        <a:pt x="1995" y="153"/>
                      </a:cubicBezTo>
                      <a:cubicBezTo>
                        <a:pt x="1903" y="159"/>
                        <a:pt x="1745" y="160"/>
                        <a:pt x="1650" y="162"/>
                      </a:cubicBezTo>
                      <a:cubicBezTo>
                        <a:pt x="1555" y="164"/>
                        <a:pt x="1493" y="163"/>
                        <a:pt x="1425" y="165"/>
                      </a:cubicBezTo>
                      <a:cubicBezTo>
                        <a:pt x="1357" y="167"/>
                        <a:pt x="1302" y="167"/>
                        <a:pt x="1241" y="174"/>
                      </a:cubicBezTo>
                      <a:cubicBezTo>
                        <a:pt x="1180" y="181"/>
                        <a:pt x="1009" y="205"/>
                        <a:pt x="1060" y="207"/>
                      </a:cubicBezTo>
                      <a:cubicBezTo>
                        <a:pt x="1111" y="209"/>
                        <a:pt x="1402" y="186"/>
                        <a:pt x="1549" y="187"/>
                      </a:cubicBezTo>
                      <a:cubicBezTo>
                        <a:pt x="1696" y="188"/>
                        <a:pt x="1812" y="208"/>
                        <a:pt x="1944" y="214"/>
                      </a:cubicBezTo>
                      <a:cubicBezTo>
                        <a:pt x="2076" y="220"/>
                        <a:pt x="2238" y="224"/>
                        <a:pt x="2339" y="221"/>
                      </a:cubicBezTo>
                      <a:cubicBezTo>
                        <a:pt x="2440" y="218"/>
                        <a:pt x="2492" y="208"/>
                        <a:pt x="2553" y="194"/>
                      </a:cubicBezTo>
                      <a:cubicBezTo>
                        <a:pt x="2614" y="180"/>
                        <a:pt x="2663" y="153"/>
                        <a:pt x="2703" y="135"/>
                      </a:cubicBezTo>
                      <a:cubicBezTo>
                        <a:pt x="2743" y="117"/>
                        <a:pt x="2777" y="98"/>
                        <a:pt x="2793" y="84"/>
                      </a:cubicBezTo>
                      <a:cubicBezTo>
                        <a:pt x="2809" y="70"/>
                        <a:pt x="2788" y="56"/>
                        <a:pt x="2799" y="51"/>
                      </a:cubicBezTo>
                      <a:cubicBezTo>
                        <a:pt x="2835" y="30"/>
                        <a:pt x="2846" y="46"/>
                        <a:pt x="2859" y="54"/>
                      </a:cubicBezTo>
                      <a:cubicBezTo>
                        <a:pt x="2901" y="78"/>
                        <a:pt x="2862" y="100"/>
                        <a:pt x="2853" y="111"/>
                      </a:cubicBezTo>
                      <a:cubicBezTo>
                        <a:pt x="2844" y="122"/>
                        <a:pt x="2830" y="109"/>
                        <a:pt x="2808" y="117"/>
                      </a:cubicBezTo>
                      <a:cubicBezTo>
                        <a:pt x="2786" y="125"/>
                        <a:pt x="2770" y="142"/>
                        <a:pt x="2724" y="162"/>
                      </a:cubicBezTo>
                      <a:cubicBezTo>
                        <a:pt x="2678" y="182"/>
                        <a:pt x="2596" y="222"/>
                        <a:pt x="2529" y="237"/>
                      </a:cubicBezTo>
                      <a:cubicBezTo>
                        <a:pt x="2462" y="252"/>
                        <a:pt x="2426" y="253"/>
                        <a:pt x="2319" y="255"/>
                      </a:cubicBezTo>
                      <a:cubicBezTo>
                        <a:pt x="2212" y="257"/>
                        <a:pt x="1846" y="241"/>
                        <a:pt x="1887" y="252"/>
                      </a:cubicBezTo>
                      <a:cubicBezTo>
                        <a:pt x="1928" y="263"/>
                        <a:pt x="2406" y="319"/>
                        <a:pt x="2567" y="321"/>
                      </a:cubicBezTo>
                      <a:cubicBezTo>
                        <a:pt x="2728" y="323"/>
                        <a:pt x="2768" y="280"/>
                        <a:pt x="2855" y="267"/>
                      </a:cubicBezTo>
                      <a:cubicBezTo>
                        <a:pt x="2942" y="254"/>
                        <a:pt x="3040" y="252"/>
                        <a:pt x="3089" y="241"/>
                      </a:cubicBezTo>
                      <a:cubicBezTo>
                        <a:pt x="3138" y="230"/>
                        <a:pt x="3130" y="202"/>
                        <a:pt x="3150" y="201"/>
                      </a:cubicBezTo>
                      <a:cubicBezTo>
                        <a:pt x="3170" y="200"/>
                        <a:pt x="3203" y="222"/>
                        <a:pt x="3207" y="237"/>
                      </a:cubicBezTo>
                      <a:cubicBezTo>
                        <a:pt x="3211" y="252"/>
                        <a:pt x="3191" y="285"/>
                        <a:pt x="3174" y="291"/>
                      </a:cubicBezTo>
                      <a:cubicBezTo>
                        <a:pt x="3157" y="297"/>
                        <a:pt x="3144" y="274"/>
                        <a:pt x="3105" y="276"/>
                      </a:cubicBezTo>
                      <a:cubicBezTo>
                        <a:pt x="3066" y="278"/>
                        <a:pt x="2997" y="292"/>
                        <a:pt x="2942" y="301"/>
                      </a:cubicBezTo>
                      <a:cubicBezTo>
                        <a:pt x="2887" y="310"/>
                        <a:pt x="2835" y="310"/>
                        <a:pt x="2775" y="328"/>
                      </a:cubicBezTo>
                      <a:cubicBezTo>
                        <a:pt x="2715" y="346"/>
                        <a:pt x="2567" y="394"/>
                        <a:pt x="2580" y="408"/>
                      </a:cubicBezTo>
                      <a:cubicBezTo>
                        <a:pt x="2593" y="422"/>
                        <a:pt x="2750" y="418"/>
                        <a:pt x="2850" y="414"/>
                      </a:cubicBezTo>
                      <a:cubicBezTo>
                        <a:pt x="2950" y="410"/>
                        <a:pt x="3111" y="393"/>
                        <a:pt x="3180" y="384"/>
                      </a:cubicBezTo>
                      <a:cubicBezTo>
                        <a:pt x="3249" y="375"/>
                        <a:pt x="3247" y="359"/>
                        <a:pt x="3267" y="360"/>
                      </a:cubicBezTo>
                      <a:cubicBezTo>
                        <a:pt x="3287" y="361"/>
                        <a:pt x="3298" y="380"/>
                        <a:pt x="3300" y="393"/>
                      </a:cubicBezTo>
                      <a:cubicBezTo>
                        <a:pt x="3302" y="406"/>
                        <a:pt x="3296" y="435"/>
                        <a:pt x="3282" y="441"/>
                      </a:cubicBezTo>
                      <a:cubicBezTo>
                        <a:pt x="3268" y="447"/>
                        <a:pt x="3248" y="431"/>
                        <a:pt x="3219" y="429"/>
                      </a:cubicBezTo>
                      <a:cubicBezTo>
                        <a:pt x="3190" y="427"/>
                        <a:pt x="3157" y="425"/>
                        <a:pt x="3108" y="429"/>
                      </a:cubicBezTo>
                      <a:cubicBezTo>
                        <a:pt x="3059" y="433"/>
                        <a:pt x="2956" y="453"/>
                        <a:pt x="2922" y="455"/>
                      </a:cubicBezTo>
                      <a:cubicBezTo>
                        <a:pt x="2888" y="457"/>
                        <a:pt x="2953" y="440"/>
                        <a:pt x="2904" y="444"/>
                      </a:cubicBezTo>
                      <a:cubicBezTo>
                        <a:pt x="2855" y="448"/>
                        <a:pt x="2654" y="468"/>
                        <a:pt x="2627" y="482"/>
                      </a:cubicBezTo>
                      <a:cubicBezTo>
                        <a:pt x="2600" y="496"/>
                        <a:pt x="2672" y="522"/>
                        <a:pt x="2742" y="531"/>
                      </a:cubicBezTo>
                      <a:cubicBezTo>
                        <a:pt x="2812" y="540"/>
                        <a:pt x="2970" y="537"/>
                        <a:pt x="3048" y="537"/>
                      </a:cubicBezTo>
                      <a:cubicBezTo>
                        <a:pt x="3126" y="537"/>
                        <a:pt x="3177" y="532"/>
                        <a:pt x="3213" y="528"/>
                      </a:cubicBezTo>
                      <a:cubicBezTo>
                        <a:pt x="3249" y="524"/>
                        <a:pt x="3246" y="507"/>
                        <a:pt x="3264" y="510"/>
                      </a:cubicBezTo>
                      <a:cubicBezTo>
                        <a:pt x="3282" y="513"/>
                        <a:pt x="3312" y="516"/>
                        <a:pt x="3321" y="549"/>
                      </a:cubicBezTo>
                      <a:cubicBezTo>
                        <a:pt x="3330" y="582"/>
                        <a:pt x="3294" y="590"/>
                        <a:pt x="3276" y="594"/>
                      </a:cubicBezTo>
                      <a:cubicBezTo>
                        <a:pt x="3258" y="598"/>
                        <a:pt x="3256" y="579"/>
                        <a:pt x="3210" y="576"/>
                      </a:cubicBezTo>
                      <a:cubicBezTo>
                        <a:pt x="3164" y="573"/>
                        <a:pt x="3079" y="573"/>
                        <a:pt x="3000" y="573"/>
                      </a:cubicBezTo>
                      <a:cubicBezTo>
                        <a:pt x="2921" y="573"/>
                        <a:pt x="2804" y="571"/>
                        <a:pt x="2733" y="573"/>
                      </a:cubicBezTo>
                      <a:cubicBezTo>
                        <a:pt x="2662" y="575"/>
                        <a:pt x="2635" y="578"/>
                        <a:pt x="2571" y="588"/>
                      </a:cubicBezTo>
                      <a:cubicBezTo>
                        <a:pt x="2507" y="598"/>
                        <a:pt x="2421" y="620"/>
                        <a:pt x="2346" y="636"/>
                      </a:cubicBezTo>
                      <a:cubicBezTo>
                        <a:pt x="2271" y="652"/>
                        <a:pt x="2224" y="667"/>
                        <a:pt x="2118" y="684"/>
                      </a:cubicBezTo>
                      <a:cubicBezTo>
                        <a:pt x="2012" y="701"/>
                        <a:pt x="1876" y="729"/>
                        <a:pt x="1710" y="738"/>
                      </a:cubicBezTo>
                      <a:cubicBezTo>
                        <a:pt x="1544" y="747"/>
                        <a:pt x="1275" y="743"/>
                        <a:pt x="1120" y="736"/>
                      </a:cubicBezTo>
                      <a:cubicBezTo>
                        <a:pt x="965" y="729"/>
                        <a:pt x="885" y="709"/>
                        <a:pt x="779" y="696"/>
                      </a:cubicBezTo>
                      <a:cubicBezTo>
                        <a:pt x="673" y="683"/>
                        <a:pt x="609" y="685"/>
                        <a:pt x="484" y="656"/>
                      </a:cubicBezTo>
                      <a:cubicBezTo>
                        <a:pt x="359" y="627"/>
                        <a:pt x="56" y="581"/>
                        <a:pt x="28" y="522"/>
                      </a:cubicBezTo>
                      <a:cubicBezTo>
                        <a:pt x="0" y="463"/>
                        <a:pt x="204" y="357"/>
                        <a:pt x="316" y="301"/>
                      </a:cubicBezTo>
                      <a:cubicBezTo>
                        <a:pt x="428" y="245"/>
                        <a:pt x="601" y="213"/>
                        <a:pt x="698" y="187"/>
                      </a:cubicBezTo>
                      <a:close/>
                    </a:path>
                  </a:pathLst>
                </a:custGeom>
                <a:solidFill>
                  <a:schemeClr val="tx1"/>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5" name="Freeform 89"/>
                <p:cNvSpPr>
                  <a:spLocks/>
                </p:cNvSpPr>
                <p:nvPr/>
              </p:nvSpPr>
              <p:spPr bwMode="auto">
                <a:xfrm>
                  <a:off x="3900" y="4930"/>
                  <a:ext cx="3563" cy="831"/>
                </a:xfrm>
                <a:custGeom>
                  <a:avLst/>
                  <a:gdLst>
                    <a:gd name="T0" fmla="*/ 0 w 3563"/>
                    <a:gd name="T1" fmla="*/ 425 h 831"/>
                    <a:gd name="T2" fmla="*/ 852 w 3563"/>
                    <a:gd name="T3" fmla="*/ 305 h 831"/>
                    <a:gd name="T4" fmla="*/ 1577 w 3563"/>
                    <a:gd name="T5" fmla="*/ 343 h 831"/>
                    <a:gd name="T6" fmla="*/ 1985 w 3563"/>
                    <a:gd name="T7" fmla="*/ 429 h 831"/>
                    <a:gd name="T8" fmla="*/ 2399 w 3563"/>
                    <a:gd name="T9" fmla="*/ 542 h 831"/>
                    <a:gd name="T10" fmla="*/ 2654 w 3563"/>
                    <a:gd name="T11" fmla="*/ 609 h 831"/>
                    <a:gd name="T12" fmla="*/ 2963 w 3563"/>
                    <a:gd name="T13" fmla="*/ 629 h 831"/>
                    <a:gd name="T14" fmla="*/ 3205 w 3563"/>
                    <a:gd name="T15" fmla="*/ 563 h 831"/>
                    <a:gd name="T16" fmla="*/ 3333 w 3563"/>
                    <a:gd name="T17" fmla="*/ 474 h 831"/>
                    <a:gd name="T18" fmla="*/ 3456 w 3563"/>
                    <a:gd name="T19" fmla="*/ 340 h 831"/>
                    <a:gd name="T20" fmla="*/ 3482 w 3563"/>
                    <a:gd name="T21" fmla="*/ 212 h 831"/>
                    <a:gd name="T22" fmla="*/ 3269 w 3563"/>
                    <a:gd name="T23" fmla="*/ 128 h 831"/>
                    <a:gd name="T24" fmla="*/ 3231 w 3563"/>
                    <a:gd name="T25" fmla="*/ 152 h 831"/>
                    <a:gd name="T26" fmla="*/ 3193 w 3563"/>
                    <a:gd name="T27" fmla="*/ 185 h 831"/>
                    <a:gd name="T28" fmla="*/ 3160 w 3563"/>
                    <a:gd name="T29" fmla="*/ 145 h 831"/>
                    <a:gd name="T30" fmla="*/ 3169 w 3563"/>
                    <a:gd name="T31" fmla="*/ 76 h 831"/>
                    <a:gd name="T32" fmla="*/ 3210 w 3563"/>
                    <a:gd name="T33" fmla="*/ 12 h 831"/>
                    <a:gd name="T34" fmla="*/ 3254 w 3563"/>
                    <a:gd name="T35" fmla="*/ 12 h 831"/>
                    <a:gd name="T36" fmla="*/ 3274 w 3563"/>
                    <a:gd name="T37" fmla="*/ 68 h 831"/>
                    <a:gd name="T38" fmla="*/ 3304 w 3563"/>
                    <a:gd name="T39" fmla="*/ 85 h 831"/>
                    <a:gd name="T40" fmla="*/ 3468 w 3563"/>
                    <a:gd name="T41" fmla="*/ 152 h 831"/>
                    <a:gd name="T42" fmla="*/ 3557 w 3563"/>
                    <a:gd name="T43" fmla="*/ 229 h 831"/>
                    <a:gd name="T44" fmla="*/ 3508 w 3563"/>
                    <a:gd name="T45" fmla="*/ 365 h 831"/>
                    <a:gd name="T46" fmla="*/ 3355 w 3563"/>
                    <a:gd name="T47" fmla="*/ 535 h 831"/>
                    <a:gd name="T48" fmla="*/ 3122 w 3563"/>
                    <a:gd name="T49" fmla="*/ 694 h 831"/>
                    <a:gd name="T50" fmla="*/ 2891 w 3563"/>
                    <a:gd name="T51" fmla="*/ 770 h 831"/>
                    <a:gd name="T52" fmla="*/ 2492 w 3563"/>
                    <a:gd name="T53" fmla="*/ 817 h 831"/>
                    <a:gd name="T54" fmla="*/ 1879 w 3563"/>
                    <a:gd name="T55" fmla="*/ 811 h 831"/>
                    <a:gd name="T56" fmla="*/ 1300 w 3563"/>
                    <a:gd name="T57" fmla="*/ 692 h 831"/>
                    <a:gd name="T58" fmla="*/ 929 w 3563"/>
                    <a:gd name="T59" fmla="*/ 622 h 831"/>
                    <a:gd name="T60" fmla="*/ 795 w 3563"/>
                    <a:gd name="T61" fmla="*/ 605 h 831"/>
                    <a:gd name="T62" fmla="*/ 414 w 3563"/>
                    <a:gd name="T63" fmla="*/ 531 h 831"/>
                    <a:gd name="T64" fmla="*/ 0 w 3563"/>
                    <a:gd name="T65" fmla="*/ 55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3" h="831">
                      <a:moveTo>
                        <a:pt x="0" y="425"/>
                      </a:moveTo>
                      <a:cubicBezTo>
                        <a:pt x="143" y="405"/>
                        <a:pt x="589" y="319"/>
                        <a:pt x="852" y="305"/>
                      </a:cubicBezTo>
                      <a:cubicBezTo>
                        <a:pt x="1115" y="291"/>
                        <a:pt x="1388" y="322"/>
                        <a:pt x="1577" y="343"/>
                      </a:cubicBezTo>
                      <a:cubicBezTo>
                        <a:pt x="1766" y="363"/>
                        <a:pt x="1848" y="396"/>
                        <a:pt x="1985" y="429"/>
                      </a:cubicBezTo>
                      <a:cubicBezTo>
                        <a:pt x="2122" y="461"/>
                        <a:pt x="2288" y="512"/>
                        <a:pt x="2399" y="542"/>
                      </a:cubicBezTo>
                      <a:cubicBezTo>
                        <a:pt x="2510" y="571"/>
                        <a:pt x="2560" y="594"/>
                        <a:pt x="2654" y="609"/>
                      </a:cubicBezTo>
                      <a:cubicBezTo>
                        <a:pt x="2748" y="623"/>
                        <a:pt x="2871" y="637"/>
                        <a:pt x="2963" y="629"/>
                      </a:cubicBezTo>
                      <a:cubicBezTo>
                        <a:pt x="3054" y="622"/>
                        <a:pt x="3143" y="589"/>
                        <a:pt x="3205" y="563"/>
                      </a:cubicBezTo>
                      <a:cubicBezTo>
                        <a:pt x="3266" y="537"/>
                        <a:pt x="3291" y="511"/>
                        <a:pt x="3333" y="474"/>
                      </a:cubicBezTo>
                      <a:cubicBezTo>
                        <a:pt x="3375" y="437"/>
                        <a:pt x="3432" y="384"/>
                        <a:pt x="3456" y="340"/>
                      </a:cubicBezTo>
                      <a:cubicBezTo>
                        <a:pt x="3482" y="297"/>
                        <a:pt x="3514" y="248"/>
                        <a:pt x="3482" y="212"/>
                      </a:cubicBezTo>
                      <a:cubicBezTo>
                        <a:pt x="3450" y="176"/>
                        <a:pt x="3310" y="138"/>
                        <a:pt x="3269" y="128"/>
                      </a:cubicBezTo>
                      <a:cubicBezTo>
                        <a:pt x="3227" y="117"/>
                        <a:pt x="3244" y="142"/>
                        <a:pt x="3231" y="152"/>
                      </a:cubicBezTo>
                      <a:cubicBezTo>
                        <a:pt x="3218" y="161"/>
                        <a:pt x="3220" y="192"/>
                        <a:pt x="3193" y="185"/>
                      </a:cubicBezTo>
                      <a:cubicBezTo>
                        <a:pt x="3167" y="177"/>
                        <a:pt x="3164" y="164"/>
                        <a:pt x="3160" y="145"/>
                      </a:cubicBezTo>
                      <a:cubicBezTo>
                        <a:pt x="3155" y="127"/>
                        <a:pt x="3160" y="98"/>
                        <a:pt x="3169" y="76"/>
                      </a:cubicBezTo>
                      <a:cubicBezTo>
                        <a:pt x="3176" y="55"/>
                        <a:pt x="3197" y="23"/>
                        <a:pt x="3210" y="12"/>
                      </a:cubicBezTo>
                      <a:cubicBezTo>
                        <a:pt x="3221" y="1"/>
                        <a:pt x="3238" y="0"/>
                        <a:pt x="3254" y="12"/>
                      </a:cubicBezTo>
                      <a:cubicBezTo>
                        <a:pt x="3264" y="21"/>
                        <a:pt x="3265" y="56"/>
                        <a:pt x="3274" y="68"/>
                      </a:cubicBezTo>
                      <a:cubicBezTo>
                        <a:pt x="3282" y="79"/>
                        <a:pt x="3271" y="69"/>
                        <a:pt x="3304" y="85"/>
                      </a:cubicBezTo>
                      <a:cubicBezTo>
                        <a:pt x="3336" y="99"/>
                        <a:pt x="3424" y="128"/>
                        <a:pt x="3468" y="152"/>
                      </a:cubicBezTo>
                      <a:cubicBezTo>
                        <a:pt x="3510" y="177"/>
                        <a:pt x="3551" y="194"/>
                        <a:pt x="3557" y="229"/>
                      </a:cubicBezTo>
                      <a:cubicBezTo>
                        <a:pt x="3563" y="264"/>
                        <a:pt x="3542" y="314"/>
                        <a:pt x="3508" y="365"/>
                      </a:cubicBezTo>
                      <a:cubicBezTo>
                        <a:pt x="3474" y="416"/>
                        <a:pt x="3420" y="481"/>
                        <a:pt x="3355" y="535"/>
                      </a:cubicBezTo>
                      <a:cubicBezTo>
                        <a:pt x="3291" y="590"/>
                        <a:pt x="3199" y="655"/>
                        <a:pt x="3122" y="694"/>
                      </a:cubicBezTo>
                      <a:cubicBezTo>
                        <a:pt x="3046" y="733"/>
                        <a:pt x="2996" y="750"/>
                        <a:pt x="2891" y="770"/>
                      </a:cubicBezTo>
                      <a:cubicBezTo>
                        <a:pt x="2786" y="790"/>
                        <a:pt x="2660" y="809"/>
                        <a:pt x="2492" y="817"/>
                      </a:cubicBezTo>
                      <a:cubicBezTo>
                        <a:pt x="2324" y="824"/>
                        <a:pt x="2078" y="831"/>
                        <a:pt x="1879" y="811"/>
                      </a:cubicBezTo>
                      <a:cubicBezTo>
                        <a:pt x="1680" y="790"/>
                        <a:pt x="1458" y="724"/>
                        <a:pt x="1300" y="692"/>
                      </a:cubicBezTo>
                      <a:cubicBezTo>
                        <a:pt x="1141" y="661"/>
                        <a:pt x="1013" y="636"/>
                        <a:pt x="929" y="622"/>
                      </a:cubicBezTo>
                      <a:cubicBezTo>
                        <a:pt x="845" y="607"/>
                        <a:pt x="881" y="620"/>
                        <a:pt x="795" y="605"/>
                      </a:cubicBezTo>
                      <a:cubicBezTo>
                        <a:pt x="709" y="590"/>
                        <a:pt x="546" y="540"/>
                        <a:pt x="414" y="531"/>
                      </a:cubicBezTo>
                      <a:cubicBezTo>
                        <a:pt x="282" y="522"/>
                        <a:pt x="86" y="548"/>
                        <a:pt x="0" y="553"/>
                      </a:cubicBezTo>
                    </a:path>
                  </a:pathLst>
                </a:custGeom>
                <a:solidFill>
                  <a:srgbClr val="E2FDCF"/>
                </a:solidFill>
                <a:ln w="1905" cmpd="sng">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6" name="Freeform 90"/>
                <p:cNvSpPr>
                  <a:spLocks/>
                </p:cNvSpPr>
                <p:nvPr/>
              </p:nvSpPr>
              <p:spPr bwMode="auto">
                <a:xfrm rot="426494">
                  <a:off x="4372" y="5401"/>
                  <a:ext cx="2350" cy="232"/>
                </a:xfrm>
                <a:custGeom>
                  <a:avLst/>
                  <a:gdLst>
                    <a:gd name="T0" fmla="*/ 636 w 2432"/>
                    <a:gd name="T1" fmla="*/ 15 h 267"/>
                    <a:gd name="T2" fmla="*/ 627 w 2432"/>
                    <a:gd name="T3" fmla="*/ 106 h 267"/>
                    <a:gd name="T4" fmla="*/ 726 w 2432"/>
                    <a:gd name="T5" fmla="*/ 132 h 267"/>
                    <a:gd name="T6" fmla="*/ 756 w 2432"/>
                    <a:gd name="T7" fmla="*/ 57 h 267"/>
                    <a:gd name="T8" fmla="*/ 720 w 2432"/>
                    <a:gd name="T9" fmla="*/ 15 h 267"/>
                    <a:gd name="T10" fmla="*/ 931 w 2432"/>
                    <a:gd name="T11" fmla="*/ 6 h 267"/>
                    <a:gd name="T12" fmla="*/ 987 w 2432"/>
                    <a:gd name="T13" fmla="*/ 45 h 267"/>
                    <a:gd name="T14" fmla="*/ 1080 w 2432"/>
                    <a:gd name="T15" fmla="*/ 123 h 267"/>
                    <a:gd name="T16" fmla="*/ 1122 w 2432"/>
                    <a:gd name="T17" fmla="*/ 66 h 267"/>
                    <a:gd name="T18" fmla="*/ 1105 w 2432"/>
                    <a:gd name="T19" fmla="*/ 15 h 267"/>
                    <a:gd name="T20" fmla="*/ 1300 w 2432"/>
                    <a:gd name="T21" fmla="*/ 13 h 267"/>
                    <a:gd name="T22" fmla="*/ 1344 w 2432"/>
                    <a:gd name="T23" fmla="*/ 51 h 267"/>
                    <a:gd name="T24" fmla="*/ 1371 w 2432"/>
                    <a:gd name="T25" fmla="*/ 132 h 267"/>
                    <a:gd name="T26" fmla="*/ 1479 w 2432"/>
                    <a:gd name="T27" fmla="*/ 102 h 267"/>
                    <a:gd name="T28" fmla="*/ 1440 w 2432"/>
                    <a:gd name="T29" fmla="*/ 33 h 267"/>
                    <a:gd name="T30" fmla="*/ 1683 w 2432"/>
                    <a:gd name="T31" fmla="*/ 47 h 267"/>
                    <a:gd name="T32" fmla="*/ 1721 w 2432"/>
                    <a:gd name="T33" fmla="*/ 81 h 267"/>
                    <a:gd name="T34" fmla="*/ 1707 w 2432"/>
                    <a:gd name="T35" fmla="*/ 144 h 267"/>
                    <a:gd name="T36" fmla="*/ 1809 w 2432"/>
                    <a:gd name="T37" fmla="*/ 165 h 267"/>
                    <a:gd name="T38" fmla="*/ 1824 w 2432"/>
                    <a:gd name="T39" fmla="*/ 111 h 267"/>
                    <a:gd name="T40" fmla="*/ 1796 w 2432"/>
                    <a:gd name="T41" fmla="*/ 69 h 267"/>
                    <a:gd name="T42" fmla="*/ 2031 w 2432"/>
                    <a:gd name="T43" fmla="*/ 75 h 267"/>
                    <a:gd name="T44" fmla="*/ 2022 w 2432"/>
                    <a:gd name="T45" fmla="*/ 134 h 267"/>
                    <a:gd name="T46" fmla="*/ 2123 w 2432"/>
                    <a:gd name="T47" fmla="*/ 177 h 267"/>
                    <a:gd name="T48" fmla="*/ 2137 w 2432"/>
                    <a:gd name="T49" fmla="*/ 114 h 267"/>
                    <a:gd name="T50" fmla="*/ 2132 w 2432"/>
                    <a:gd name="T51" fmla="*/ 81 h 267"/>
                    <a:gd name="T52" fmla="*/ 2419 w 2432"/>
                    <a:gd name="T53" fmla="*/ 97 h 267"/>
                    <a:gd name="T54" fmla="*/ 2004 w 2432"/>
                    <a:gd name="T55" fmla="*/ 220 h 267"/>
                    <a:gd name="T56" fmla="*/ 1252 w 2432"/>
                    <a:gd name="T57" fmla="*/ 257 h 267"/>
                    <a:gd name="T58" fmla="*/ 537 w 2432"/>
                    <a:gd name="T59" fmla="*/ 181 h 267"/>
                    <a:gd name="T60" fmla="*/ 71 w 2432"/>
                    <a:gd name="T61" fmla="*/ 138 h 267"/>
                    <a:gd name="T62" fmla="*/ 362 w 2432"/>
                    <a:gd name="T63"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2" h="267">
                      <a:moveTo>
                        <a:pt x="362" y="40"/>
                      </a:moveTo>
                      <a:cubicBezTo>
                        <a:pt x="460" y="24"/>
                        <a:pt x="592" y="8"/>
                        <a:pt x="636" y="15"/>
                      </a:cubicBezTo>
                      <a:cubicBezTo>
                        <a:pt x="680" y="22"/>
                        <a:pt x="629" y="67"/>
                        <a:pt x="628" y="82"/>
                      </a:cubicBezTo>
                      <a:cubicBezTo>
                        <a:pt x="627" y="97"/>
                        <a:pt x="620" y="97"/>
                        <a:pt x="627" y="106"/>
                      </a:cubicBezTo>
                      <a:cubicBezTo>
                        <a:pt x="634" y="115"/>
                        <a:pt x="656" y="131"/>
                        <a:pt x="672" y="135"/>
                      </a:cubicBezTo>
                      <a:cubicBezTo>
                        <a:pt x="688" y="139"/>
                        <a:pt x="711" y="137"/>
                        <a:pt x="726" y="132"/>
                      </a:cubicBezTo>
                      <a:cubicBezTo>
                        <a:pt x="741" y="127"/>
                        <a:pt x="757" y="120"/>
                        <a:pt x="762" y="108"/>
                      </a:cubicBezTo>
                      <a:cubicBezTo>
                        <a:pt x="767" y="95"/>
                        <a:pt x="765" y="68"/>
                        <a:pt x="756" y="57"/>
                      </a:cubicBezTo>
                      <a:cubicBezTo>
                        <a:pt x="747" y="46"/>
                        <a:pt x="703" y="47"/>
                        <a:pt x="707" y="40"/>
                      </a:cubicBezTo>
                      <a:cubicBezTo>
                        <a:pt x="701" y="33"/>
                        <a:pt x="708" y="19"/>
                        <a:pt x="720" y="15"/>
                      </a:cubicBezTo>
                      <a:cubicBezTo>
                        <a:pt x="732" y="11"/>
                        <a:pt x="745" y="17"/>
                        <a:pt x="780" y="16"/>
                      </a:cubicBezTo>
                      <a:cubicBezTo>
                        <a:pt x="815" y="15"/>
                        <a:pt x="893" y="8"/>
                        <a:pt x="931" y="6"/>
                      </a:cubicBezTo>
                      <a:cubicBezTo>
                        <a:pt x="969" y="4"/>
                        <a:pt x="1002" y="0"/>
                        <a:pt x="1011" y="6"/>
                      </a:cubicBezTo>
                      <a:cubicBezTo>
                        <a:pt x="1020" y="12"/>
                        <a:pt x="991" y="30"/>
                        <a:pt x="987" y="45"/>
                      </a:cubicBezTo>
                      <a:cubicBezTo>
                        <a:pt x="983" y="60"/>
                        <a:pt x="971" y="86"/>
                        <a:pt x="987" y="99"/>
                      </a:cubicBezTo>
                      <a:cubicBezTo>
                        <a:pt x="1003" y="112"/>
                        <a:pt x="1058" y="123"/>
                        <a:pt x="1080" y="123"/>
                      </a:cubicBezTo>
                      <a:cubicBezTo>
                        <a:pt x="1102" y="123"/>
                        <a:pt x="1112" y="108"/>
                        <a:pt x="1119" y="99"/>
                      </a:cubicBezTo>
                      <a:cubicBezTo>
                        <a:pt x="1126" y="90"/>
                        <a:pt x="1128" y="75"/>
                        <a:pt x="1122" y="66"/>
                      </a:cubicBezTo>
                      <a:cubicBezTo>
                        <a:pt x="1116" y="57"/>
                        <a:pt x="1086" y="49"/>
                        <a:pt x="1083" y="41"/>
                      </a:cubicBezTo>
                      <a:cubicBezTo>
                        <a:pt x="1080" y="33"/>
                        <a:pt x="1088" y="21"/>
                        <a:pt x="1105" y="15"/>
                      </a:cubicBezTo>
                      <a:cubicBezTo>
                        <a:pt x="1121" y="9"/>
                        <a:pt x="1148" y="5"/>
                        <a:pt x="1180" y="6"/>
                      </a:cubicBezTo>
                      <a:cubicBezTo>
                        <a:pt x="1212" y="6"/>
                        <a:pt x="1269" y="11"/>
                        <a:pt x="1300" y="13"/>
                      </a:cubicBezTo>
                      <a:cubicBezTo>
                        <a:pt x="1331" y="15"/>
                        <a:pt x="1362" y="12"/>
                        <a:pt x="1369" y="18"/>
                      </a:cubicBezTo>
                      <a:cubicBezTo>
                        <a:pt x="1376" y="24"/>
                        <a:pt x="1350" y="38"/>
                        <a:pt x="1344" y="51"/>
                      </a:cubicBezTo>
                      <a:cubicBezTo>
                        <a:pt x="1338" y="64"/>
                        <a:pt x="1329" y="85"/>
                        <a:pt x="1333" y="98"/>
                      </a:cubicBezTo>
                      <a:cubicBezTo>
                        <a:pt x="1337" y="111"/>
                        <a:pt x="1354" y="127"/>
                        <a:pt x="1371" y="132"/>
                      </a:cubicBezTo>
                      <a:cubicBezTo>
                        <a:pt x="1387" y="138"/>
                        <a:pt x="1419" y="140"/>
                        <a:pt x="1437" y="135"/>
                      </a:cubicBezTo>
                      <a:cubicBezTo>
                        <a:pt x="1455" y="130"/>
                        <a:pt x="1477" y="113"/>
                        <a:pt x="1479" y="102"/>
                      </a:cubicBezTo>
                      <a:cubicBezTo>
                        <a:pt x="1485" y="69"/>
                        <a:pt x="1452" y="80"/>
                        <a:pt x="1446" y="69"/>
                      </a:cubicBezTo>
                      <a:cubicBezTo>
                        <a:pt x="1440" y="58"/>
                        <a:pt x="1429" y="39"/>
                        <a:pt x="1440" y="33"/>
                      </a:cubicBezTo>
                      <a:cubicBezTo>
                        <a:pt x="1451" y="27"/>
                        <a:pt x="1475" y="30"/>
                        <a:pt x="1515" y="32"/>
                      </a:cubicBezTo>
                      <a:cubicBezTo>
                        <a:pt x="1555" y="35"/>
                        <a:pt x="1647" y="45"/>
                        <a:pt x="1683" y="47"/>
                      </a:cubicBezTo>
                      <a:cubicBezTo>
                        <a:pt x="1719" y="49"/>
                        <a:pt x="1725" y="44"/>
                        <a:pt x="1731" y="49"/>
                      </a:cubicBezTo>
                      <a:cubicBezTo>
                        <a:pt x="1737" y="54"/>
                        <a:pt x="1725" y="71"/>
                        <a:pt x="1721" y="81"/>
                      </a:cubicBezTo>
                      <a:cubicBezTo>
                        <a:pt x="1717" y="91"/>
                        <a:pt x="1706" y="101"/>
                        <a:pt x="1704" y="111"/>
                      </a:cubicBezTo>
                      <a:cubicBezTo>
                        <a:pt x="1702" y="121"/>
                        <a:pt x="1701" y="135"/>
                        <a:pt x="1707" y="144"/>
                      </a:cubicBezTo>
                      <a:cubicBezTo>
                        <a:pt x="1713" y="153"/>
                        <a:pt x="1726" y="165"/>
                        <a:pt x="1743" y="168"/>
                      </a:cubicBezTo>
                      <a:cubicBezTo>
                        <a:pt x="1760" y="171"/>
                        <a:pt x="1793" y="169"/>
                        <a:pt x="1809" y="165"/>
                      </a:cubicBezTo>
                      <a:cubicBezTo>
                        <a:pt x="1825" y="161"/>
                        <a:pt x="1837" y="150"/>
                        <a:pt x="1839" y="141"/>
                      </a:cubicBezTo>
                      <a:cubicBezTo>
                        <a:pt x="1842" y="120"/>
                        <a:pt x="1831" y="118"/>
                        <a:pt x="1824" y="111"/>
                      </a:cubicBezTo>
                      <a:cubicBezTo>
                        <a:pt x="1817" y="104"/>
                        <a:pt x="1799" y="103"/>
                        <a:pt x="1794" y="96"/>
                      </a:cubicBezTo>
                      <a:cubicBezTo>
                        <a:pt x="1789" y="89"/>
                        <a:pt x="1786" y="75"/>
                        <a:pt x="1796" y="69"/>
                      </a:cubicBezTo>
                      <a:cubicBezTo>
                        <a:pt x="1806" y="63"/>
                        <a:pt x="1814" y="61"/>
                        <a:pt x="1853" y="62"/>
                      </a:cubicBezTo>
                      <a:cubicBezTo>
                        <a:pt x="1892" y="63"/>
                        <a:pt x="2000" y="68"/>
                        <a:pt x="2031" y="75"/>
                      </a:cubicBezTo>
                      <a:cubicBezTo>
                        <a:pt x="2062" y="82"/>
                        <a:pt x="2042" y="92"/>
                        <a:pt x="2041" y="102"/>
                      </a:cubicBezTo>
                      <a:cubicBezTo>
                        <a:pt x="2040" y="112"/>
                        <a:pt x="2021" y="123"/>
                        <a:pt x="2022" y="134"/>
                      </a:cubicBezTo>
                      <a:cubicBezTo>
                        <a:pt x="2023" y="145"/>
                        <a:pt x="2029" y="164"/>
                        <a:pt x="2046" y="171"/>
                      </a:cubicBezTo>
                      <a:cubicBezTo>
                        <a:pt x="2063" y="178"/>
                        <a:pt x="2104" y="180"/>
                        <a:pt x="2123" y="177"/>
                      </a:cubicBezTo>
                      <a:cubicBezTo>
                        <a:pt x="2142" y="174"/>
                        <a:pt x="2157" y="183"/>
                        <a:pt x="2163" y="150"/>
                      </a:cubicBezTo>
                      <a:cubicBezTo>
                        <a:pt x="2169" y="117"/>
                        <a:pt x="2147" y="121"/>
                        <a:pt x="2137" y="114"/>
                      </a:cubicBezTo>
                      <a:cubicBezTo>
                        <a:pt x="2127" y="107"/>
                        <a:pt x="2102" y="112"/>
                        <a:pt x="2101" y="107"/>
                      </a:cubicBezTo>
                      <a:cubicBezTo>
                        <a:pt x="2100" y="102"/>
                        <a:pt x="2111" y="85"/>
                        <a:pt x="2132" y="81"/>
                      </a:cubicBezTo>
                      <a:cubicBezTo>
                        <a:pt x="2153" y="77"/>
                        <a:pt x="2183" y="76"/>
                        <a:pt x="2231" y="78"/>
                      </a:cubicBezTo>
                      <a:cubicBezTo>
                        <a:pt x="2279" y="81"/>
                        <a:pt x="2407" y="81"/>
                        <a:pt x="2419" y="97"/>
                      </a:cubicBezTo>
                      <a:cubicBezTo>
                        <a:pt x="2432" y="112"/>
                        <a:pt x="2375" y="150"/>
                        <a:pt x="2306" y="171"/>
                      </a:cubicBezTo>
                      <a:cubicBezTo>
                        <a:pt x="2237" y="192"/>
                        <a:pt x="2105" y="205"/>
                        <a:pt x="2004" y="220"/>
                      </a:cubicBezTo>
                      <a:cubicBezTo>
                        <a:pt x="1903" y="236"/>
                        <a:pt x="1828" y="255"/>
                        <a:pt x="1702" y="261"/>
                      </a:cubicBezTo>
                      <a:cubicBezTo>
                        <a:pt x="1577" y="267"/>
                        <a:pt x="1387" y="266"/>
                        <a:pt x="1252" y="257"/>
                      </a:cubicBezTo>
                      <a:cubicBezTo>
                        <a:pt x="1117" y="249"/>
                        <a:pt x="1012" y="221"/>
                        <a:pt x="894" y="209"/>
                      </a:cubicBezTo>
                      <a:cubicBezTo>
                        <a:pt x="775" y="197"/>
                        <a:pt x="629" y="189"/>
                        <a:pt x="537" y="181"/>
                      </a:cubicBezTo>
                      <a:cubicBezTo>
                        <a:pt x="446" y="173"/>
                        <a:pt x="421" y="170"/>
                        <a:pt x="343" y="162"/>
                      </a:cubicBezTo>
                      <a:cubicBezTo>
                        <a:pt x="265" y="155"/>
                        <a:pt x="120" y="146"/>
                        <a:pt x="71" y="138"/>
                      </a:cubicBezTo>
                      <a:cubicBezTo>
                        <a:pt x="22" y="130"/>
                        <a:pt x="0" y="127"/>
                        <a:pt x="48" y="111"/>
                      </a:cubicBezTo>
                      <a:cubicBezTo>
                        <a:pt x="96" y="95"/>
                        <a:pt x="297" y="55"/>
                        <a:pt x="362" y="40"/>
                      </a:cubicBezTo>
                      <a:close/>
                    </a:path>
                  </a:pathLst>
                </a:custGeom>
                <a:solidFill>
                  <a:srgbClr val="FFFFFF"/>
                </a:solidFill>
                <a:ln w="1905" cap="flat" cmpd="sng">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91" name="Freeform 91"/>
              <p:cNvSpPr>
                <a:spLocks/>
              </p:cNvSpPr>
              <p:nvPr/>
            </p:nvSpPr>
            <p:spPr bwMode="auto">
              <a:xfrm rot="-1340319">
                <a:off x="954" y="1796"/>
                <a:ext cx="1851" cy="648"/>
              </a:xfrm>
              <a:custGeom>
                <a:avLst/>
                <a:gdLst>
                  <a:gd name="T0" fmla="*/ 210 w 4781"/>
                  <a:gd name="T1" fmla="*/ 637 h 1674"/>
                  <a:gd name="T2" fmla="*/ 623 w 4781"/>
                  <a:gd name="T3" fmla="*/ 352 h 1674"/>
                  <a:gd name="T4" fmla="*/ 1364 w 4781"/>
                  <a:gd name="T5" fmla="*/ 317 h 1674"/>
                  <a:gd name="T6" fmla="*/ 2625 w 4781"/>
                  <a:gd name="T7" fmla="*/ 329 h 1674"/>
                  <a:gd name="T8" fmla="*/ 3259 w 4781"/>
                  <a:gd name="T9" fmla="*/ 105 h 1674"/>
                  <a:gd name="T10" fmla="*/ 2239 w 4781"/>
                  <a:gd name="T11" fmla="*/ 284 h 1674"/>
                  <a:gd name="T12" fmla="*/ 3115 w 4781"/>
                  <a:gd name="T13" fmla="*/ 112 h 1674"/>
                  <a:gd name="T14" fmla="*/ 3685 w 4781"/>
                  <a:gd name="T15" fmla="*/ 129 h 1674"/>
                  <a:gd name="T16" fmla="*/ 3974 w 4781"/>
                  <a:gd name="T17" fmla="*/ 186 h 1674"/>
                  <a:gd name="T18" fmla="*/ 4467 w 4781"/>
                  <a:gd name="T19" fmla="*/ 374 h 1674"/>
                  <a:gd name="T20" fmla="*/ 4008 w 4781"/>
                  <a:gd name="T21" fmla="*/ 431 h 1674"/>
                  <a:gd name="T22" fmla="*/ 3787 w 4781"/>
                  <a:gd name="T23" fmla="*/ 595 h 1674"/>
                  <a:gd name="T24" fmla="*/ 3743 w 4781"/>
                  <a:gd name="T25" fmla="*/ 1139 h 1674"/>
                  <a:gd name="T26" fmla="*/ 3004 w 4781"/>
                  <a:gd name="T27" fmla="*/ 1526 h 1674"/>
                  <a:gd name="T28" fmla="*/ 2418 w 4781"/>
                  <a:gd name="T29" fmla="*/ 1461 h 1674"/>
                  <a:gd name="T30" fmla="*/ 2205 w 4781"/>
                  <a:gd name="T31" fmla="*/ 1494 h 1674"/>
                  <a:gd name="T32" fmla="*/ 3064 w 4781"/>
                  <a:gd name="T33" fmla="*/ 1657 h 1674"/>
                  <a:gd name="T34" fmla="*/ 3728 w 4781"/>
                  <a:gd name="T35" fmla="*/ 1229 h 1674"/>
                  <a:gd name="T36" fmla="*/ 3881 w 4781"/>
                  <a:gd name="T37" fmla="*/ 815 h 1674"/>
                  <a:gd name="T38" fmla="*/ 4051 w 4781"/>
                  <a:gd name="T39" fmla="*/ 1060 h 1674"/>
                  <a:gd name="T40" fmla="*/ 4229 w 4781"/>
                  <a:gd name="T41" fmla="*/ 1330 h 1674"/>
                  <a:gd name="T42" fmla="*/ 3983 w 4781"/>
                  <a:gd name="T43" fmla="*/ 1501 h 1674"/>
                  <a:gd name="T44" fmla="*/ 4654 w 4781"/>
                  <a:gd name="T45" fmla="*/ 1158 h 1674"/>
                  <a:gd name="T46" fmla="*/ 4127 w 4781"/>
                  <a:gd name="T47" fmla="*/ 742 h 1674"/>
                  <a:gd name="T48" fmla="*/ 3889 w 4781"/>
                  <a:gd name="T49" fmla="*/ 513 h 1674"/>
                  <a:gd name="T50" fmla="*/ 4442 w 4781"/>
                  <a:gd name="T51" fmla="*/ 701 h 1674"/>
                  <a:gd name="T52" fmla="*/ 4595 w 4781"/>
                  <a:gd name="T53" fmla="*/ 1321 h 1674"/>
                  <a:gd name="T54" fmla="*/ 4646 w 4781"/>
                  <a:gd name="T55" fmla="*/ 1347 h 1674"/>
                  <a:gd name="T56" fmla="*/ 4739 w 4781"/>
                  <a:gd name="T57" fmla="*/ 480 h 1674"/>
                  <a:gd name="T58" fmla="*/ 4110 w 4781"/>
                  <a:gd name="T59" fmla="*/ 56 h 1674"/>
                  <a:gd name="T60" fmla="*/ 3183 w 4781"/>
                  <a:gd name="T61" fmla="*/ 14 h 1674"/>
                  <a:gd name="T62" fmla="*/ 2367 w 4781"/>
                  <a:gd name="T63" fmla="*/ 154 h 1674"/>
                  <a:gd name="T64" fmla="*/ 1789 w 4781"/>
                  <a:gd name="T65" fmla="*/ 259 h 1674"/>
                  <a:gd name="T66" fmla="*/ 1151 w 4781"/>
                  <a:gd name="T67" fmla="*/ 170 h 1674"/>
                  <a:gd name="T68" fmla="*/ 233 w 4781"/>
                  <a:gd name="T69" fmla="*/ 322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1" h="1674">
                    <a:moveTo>
                      <a:pt x="398" y="629"/>
                    </a:moveTo>
                    <a:cubicBezTo>
                      <a:pt x="368" y="630"/>
                      <a:pt x="235" y="651"/>
                      <a:pt x="210" y="637"/>
                    </a:cubicBezTo>
                    <a:cubicBezTo>
                      <a:pt x="185" y="623"/>
                      <a:pt x="179" y="594"/>
                      <a:pt x="248" y="547"/>
                    </a:cubicBezTo>
                    <a:cubicBezTo>
                      <a:pt x="317" y="500"/>
                      <a:pt x="501" y="395"/>
                      <a:pt x="623" y="352"/>
                    </a:cubicBezTo>
                    <a:cubicBezTo>
                      <a:pt x="745" y="309"/>
                      <a:pt x="856" y="298"/>
                      <a:pt x="980" y="292"/>
                    </a:cubicBezTo>
                    <a:cubicBezTo>
                      <a:pt x="1104" y="286"/>
                      <a:pt x="1199" y="299"/>
                      <a:pt x="1364" y="317"/>
                    </a:cubicBezTo>
                    <a:cubicBezTo>
                      <a:pt x="1528" y="336"/>
                      <a:pt x="1757" y="404"/>
                      <a:pt x="1967" y="406"/>
                    </a:cubicBezTo>
                    <a:cubicBezTo>
                      <a:pt x="2177" y="408"/>
                      <a:pt x="2398" y="364"/>
                      <a:pt x="2625" y="329"/>
                    </a:cubicBezTo>
                    <a:cubicBezTo>
                      <a:pt x="2852" y="294"/>
                      <a:pt x="3221" y="231"/>
                      <a:pt x="3327" y="194"/>
                    </a:cubicBezTo>
                    <a:cubicBezTo>
                      <a:pt x="3433" y="157"/>
                      <a:pt x="3377" y="103"/>
                      <a:pt x="3259" y="105"/>
                    </a:cubicBezTo>
                    <a:cubicBezTo>
                      <a:pt x="3142" y="106"/>
                      <a:pt x="2792" y="173"/>
                      <a:pt x="2622" y="203"/>
                    </a:cubicBezTo>
                    <a:cubicBezTo>
                      <a:pt x="2452" y="232"/>
                      <a:pt x="2198" y="291"/>
                      <a:pt x="2239" y="284"/>
                    </a:cubicBezTo>
                    <a:cubicBezTo>
                      <a:pt x="2280" y="278"/>
                      <a:pt x="2722" y="190"/>
                      <a:pt x="2868" y="161"/>
                    </a:cubicBezTo>
                    <a:cubicBezTo>
                      <a:pt x="3015" y="133"/>
                      <a:pt x="3026" y="120"/>
                      <a:pt x="3115" y="112"/>
                    </a:cubicBezTo>
                    <a:cubicBezTo>
                      <a:pt x="3205" y="105"/>
                      <a:pt x="3309" y="109"/>
                      <a:pt x="3405" y="112"/>
                    </a:cubicBezTo>
                    <a:cubicBezTo>
                      <a:pt x="3500" y="115"/>
                      <a:pt x="3610" y="119"/>
                      <a:pt x="3685" y="129"/>
                    </a:cubicBezTo>
                    <a:cubicBezTo>
                      <a:pt x="3759" y="138"/>
                      <a:pt x="3807" y="160"/>
                      <a:pt x="3855" y="170"/>
                    </a:cubicBezTo>
                    <a:cubicBezTo>
                      <a:pt x="3902" y="180"/>
                      <a:pt x="3917" y="176"/>
                      <a:pt x="3974" y="186"/>
                    </a:cubicBezTo>
                    <a:cubicBezTo>
                      <a:pt x="4030" y="196"/>
                      <a:pt x="4113" y="195"/>
                      <a:pt x="4195" y="227"/>
                    </a:cubicBezTo>
                    <a:cubicBezTo>
                      <a:pt x="4276" y="258"/>
                      <a:pt x="4434" y="329"/>
                      <a:pt x="4467" y="374"/>
                    </a:cubicBezTo>
                    <a:cubicBezTo>
                      <a:pt x="4500" y="418"/>
                      <a:pt x="4467" y="487"/>
                      <a:pt x="4391" y="497"/>
                    </a:cubicBezTo>
                    <a:cubicBezTo>
                      <a:pt x="4315" y="507"/>
                      <a:pt x="4098" y="434"/>
                      <a:pt x="4008" y="431"/>
                    </a:cubicBezTo>
                    <a:cubicBezTo>
                      <a:pt x="3917" y="429"/>
                      <a:pt x="3883" y="453"/>
                      <a:pt x="3847" y="480"/>
                    </a:cubicBezTo>
                    <a:cubicBezTo>
                      <a:pt x="3810" y="508"/>
                      <a:pt x="3793" y="526"/>
                      <a:pt x="3787" y="595"/>
                    </a:cubicBezTo>
                    <a:cubicBezTo>
                      <a:pt x="3781" y="664"/>
                      <a:pt x="3817" y="801"/>
                      <a:pt x="3810" y="892"/>
                    </a:cubicBezTo>
                    <a:cubicBezTo>
                      <a:pt x="3803" y="983"/>
                      <a:pt x="3836" y="1046"/>
                      <a:pt x="3743" y="1139"/>
                    </a:cubicBezTo>
                    <a:cubicBezTo>
                      <a:pt x="3650" y="1232"/>
                      <a:pt x="3374" y="1388"/>
                      <a:pt x="3251" y="1452"/>
                    </a:cubicBezTo>
                    <a:cubicBezTo>
                      <a:pt x="3128" y="1516"/>
                      <a:pt x="3077" y="1510"/>
                      <a:pt x="3004" y="1526"/>
                    </a:cubicBezTo>
                    <a:cubicBezTo>
                      <a:pt x="2932" y="1543"/>
                      <a:pt x="2915" y="1561"/>
                      <a:pt x="2817" y="1550"/>
                    </a:cubicBezTo>
                    <a:cubicBezTo>
                      <a:pt x="2720" y="1539"/>
                      <a:pt x="2532" y="1484"/>
                      <a:pt x="2418" y="1461"/>
                    </a:cubicBezTo>
                    <a:cubicBezTo>
                      <a:pt x="2305" y="1438"/>
                      <a:pt x="2172" y="1406"/>
                      <a:pt x="2137" y="1412"/>
                    </a:cubicBezTo>
                    <a:cubicBezTo>
                      <a:pt x="2102" y="1417"/>
                      <a:pt x="2087" y="1461"/>
                      <a:pt x="2205" y="1494"/>
                    </a:cubicBezTo>
                    <a:cubicBezTo>
                      <a:pt x="2323" y="1526"/>
                      <a:pt x="2700" y="1581"/>
                      <a:pt x="2843" y="1608"/>
                    </a:cubicBezTo>
                    <a:cubicBezTo>
                      <a:pt x="2986" y="1635"/>
                      <a:pt x="2977" y="1674"/>
                      <a:pt x="3064" y="1657"/>
                    </a:cubicBezTo>
                    <a:cubicBezTo>
                      <a:pt x="3151" y="1640"/>
                      <a:pt x="3257" y="1578"/>
                      <a:pt x="3368" y="1507"/>
                    </a:cubicBezTo>
                    <a:cubicBezTo>
                      <a:pt x="3479" y="1436"/>
                      <a:pt x="3634" y="1303"/>
                      <a:pt x="3728" y="1229"/>
                    </a:cubicBezTo>
                    <a:cubicBezTo>
                      <a:pt x="3822" y="1155"/>
                      <a:pt x="3905" y="1133"/>
                      <a:pt x="3930" y="1064"/>
                    </a:cubicBezTo>
                    <a:cubicBezTo>
                      <a:pt x="3955" y="995"/>
                      <a:pt x="3872" y="848"/>
                      <a:pt x="3881" y="815"/>
                    </a:cubicBezTo>
                    <a:cubicBezTo>
                      <a:pt x="3890" y="782"/>
                      <a:pt x="3954" y="824"/>
                      <a:pt x="3983" y="864"/>
                    </a:cubicBezTo>
                    <a:cubicBezTo>
                      <a:pt x="4011" y="904"/>
                      <a:pt x="4016" y="1003"/>
                      <a:pt x="4051" y="1060"/>
                    </a:cubicBezTo>
                    <a:cubicBezTo>
                      <a:pt x="4086" y="1117"/>
                      <a:pt x="4165" y="1162"/>
                      <a:pt x="4195" y="1207"/>
                    </a:cubicBezTo>
                    <a:cubicBezTo>
                      <a:pt x="4224" y="1252"/>
                      <a:pt x="4271" y="1293"/>
                      <a:pt x="4229" y="1330"/>
                    </a:cubicBezTo>
                    <a:cubicBezTo>
                      <a:pt x="4187" y="1367"/>
                      <a:pt x="3981" y="1400"/>
                      <a:pt x="3940" y="1428"/>
                    </a:cubicBezTo>
                    <a:cubicBezTo>
                      <a:pt x="3899" y="1457"/>
                      <a:pt x="3903" y="1506"/>
                      <a:pt x="3983" y="1501"/>
                    </a:cubicBezTo>
                    <a:cubicBezTo>
                      <a:pt x="4062" y="1497"/>
                      <a:pt x="4304" y="1460"/>
                      <a:pt x="4416" y="1403"/>
                    </a:cubicBezTo>
                    <a:cubicBezTo>
                      <a:pt x="4528" y="1347"/>
                      <a:pt x="4647" y="1253"/>
                      <a:pt x="4654" y="1158"/>
                    </a:cubicBezTo>
                    <a:cubicBezTo>
                      <a:pt x="4661" y="1063"/>
                      <a:pt x="4546" y="901"/>
                      <a:pt x="4459" y="831"/>
                    </a:cubicBezTo>
                    <a:cubicBezTo>
                      <a:pt x="4372" y="762"/>
                      <a:pt x="4214" y="777"/>
                      <a:pt x="4127" y="742"/>
                    </a:cubicBezTo>
                    <a:cubicBezTo>
                      <a:pt x="4039" y="707"/>
                      <a:pt x="3971" y="657"/>
                      <a:pt x="3932" y="619"/>
                    </a:cubicBezTo>
                    <a:cubicBezTo>
                      <a:pt x="3892" y="581"/>
                      <a:pt x="3820" y="523"/>
                      <a:pt x="3889" y="513"/>
                    </a:cubicBezTo>
                    <a:cubicBezTo>
                      <a:pt x="3958" y="503"/>
                      <a:pt x="4256" y="531"/>
                      <a:pt x="4348" y="562"/>
                    </a:cubicBezTo>
                    <a:cubicBezTo>
                      <a:pt x="4440" y="594"/>
                      <a:pt x="4386" y="613"/>
                      <a:pt x="4442" y="701"/>
                    </a:cubicBezTo>
                    <a:cubicBezTo>
                      <a:pt x="4498" y="788"/>
                      <a:pt x="4655" y="982"/>
                      <a:pt x="4680" y="1085"/>
                    </a:cubicBezTo>
                    <a:cubicBezTo>
                      <a:pt x="4705" y="1189"/>
                      <a:pt x="4629" y="1270"/>
                      <a:pt x="4595" y="1321"/>
                    </a:cubicBezTo>
                    <a:cubicBezTo>
                      <a:pt x="4561" y="1373"/>
                      <a:pt x="4468" y="1391"/>
                      <a:pt x="4476" y="1396"/>
                    </a:cubicBezTo>
                    <a:cubicBezTo>
                      <a:pt x="4484" y="1400"/>
                      <a:pt x="4598" y="1398"/>
                      <a:pt x="4646" y="1347"/>
                    </a:cubicBezTo>
                    <a:cubicBezTo>
                      <a:pt x="4694" y="1295"/>
                      <a:pt x="4749" y="1229"/>
                      <a:pt x="4765" y="1085"/>
                    </a:cubicBezTo>
                    <a:cubicBezTo>
                      <a:pt x="4781" y="941"/>
                      <a:pt x="4780" y="633"/>
                      <a:pt x="4739" y="480"/>
                    </a:cubicBezTo>
                    <a:cubicBezTo>
                      <a:pt x="4698" y="328"/>
                      <a:pt x="4622" y="241"/>
                      <a:pt x="4518" y="170"/>
                    </a:cubicBezTo>
                    <a:cubicBezTo>
                      <a:pt x="4414" y="99"/>
                      <a:pt x="4250" y="83"/>
                      <a:pt x="4110" y="56"/>
                    </a:cubicBezTo>
                    <a:cubicBezTo>
                      <a:pt x="3969" y="28"/>
                      <a:pt x="3831" y="13"/>
                      <a:pt x="3677" y="7"/>
                    </a:cubicBezTo>
                    <a:cubicBezTo>
                      <a:pt x="3522" y="0"/>
                      <a:pt x="3349" y="1"/>
                      <a:pt x="3183" y="14"/>
                    </a:cubicBezTo>
                    <a:cubicBezTo>
                      <a:pt x="3018" y="27"/>
                      <a:pt x="2817" y="65"/>
                      <a:pt x="2681" y="88"/>
                    </a:cubicBezTo>
                    <a:cubicBezTo>
                      <a:pt x="2545" y="111"/>
                      <a:pt x="2468" y="135"/>
                      <a:pt x="2367" y="154"/>
                    </a:cubicBezTo>
                    <a:cubicBezTo>
                      <a:pt x="2266" y="172"/>
                      <a:pt x="2174" y="185"/>
                      <a:pt x="2078" y="203"/>
                    </a:cubicBezTo>
                    <a:cubicBezTo>
                      <a:pt x="1982" y="220"/>
                      <a:pt x="1881" y="254"/>
                      <a:pt x="1789" y="259"/>
                    </a:cubicBezTo>
                    <a:cubicBezTo>
                      <a:pt x="1697" y="265"/>
                      <a:pt x="1631" y="251"/>
                      <a:pt x="1525" y="235"/>
                    </a:cubicBezTo>
                    <a:cubicBezTo>
                      <a:pt x="1418" y="220"/>
                      <a:pt x="1261" y="180"/>
                      <a:pt x="1151" y="170"/>
                    </a:cubicBezTo>
                    <a:cubicBezTo>
                      <a:pt x="1041" y="160"/>
                      <a:pt x="1014" y="153"/>
                      <a:pt x="861" y="178"/>
                    </a:cubicBezTo>
                    <a:cubicBezTo>
                      <a:pt x="708" y="203"/>
                      <a:pt x="376" y="266"/>
                      <a:pt x="233" y="322"/>
                    </a:cubicBezTo>
                    <a:cubicBezTo>
                      <a:pt x="90" y="378"/>
                      <a:pt x="49" y="477"/>
                      <a:pt x="0" y="517"/>
                    </a:cubicBezTo>
                  </a:path>
                </a:pathLst>
              </a:custGeom>
              <a:solidFill>
                <a:srgbClr val="EBC8EE"/>
              </a:solidFill>
              <a:ln w="190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2" name="Freeform 92"/>
              <p:cNvSpPr>
                <a:spLocks/>
              </p:cNvSpPr>
              <p:nvPr/>
            </p:nvSpPr>
            <p:spPr bwMode="auto">
              <a:xfrm rot="-1340319">
                <a:off x="1046" y="2086"/>
                <a:ext cx="1762" cy="379"/>
              </a:xfrm>
              <a:custGeom>
                <a:avLst/>
                <a:gdLst>
                  <a:gd name="T0" fmla="*/ 98 w 4553"/>
                  <a:gd name="T1" fmla="*/ 30 h 979"/>
                  <a:gd name="T2" fmla="*/ 370 w 4553"/>
                  <a:gd name="T3" fmla="*/ 223 h 979"/>
                  <a:gd name="T4" fmla="*/ 956 w 4553"/>
                  <a:gd name="T5" fmla="*/ 419 h 979"/>
                  <a:gd name="T6" fmla="*/ 1765 w 4553"/>
                  <a:gd name="T7" fmla="*/ 435 h 979"/>
                  <a:gd name="T8" fmla="*/ 2479 w 4553"/>
                  <a:gd name="T9" fmla="*/ 403 h 979"/>
                  <a:gd name="T10" fmla="*/ 2334 w 4553"/>
                  <a:gd name="T11" fmla="*/ 550 h 979"/>
                  <a:gd name="T12" fmla="*/ 2802 w 4553"/>
                  <a:gd name="T13" fmla="*/ 492 h 979"/>
                  <a:gd name="T14" fmla="*/ 3150 w 4553"/>
                  <a:gd name="T15" fmla="*/ 485 h 979"/>
                  <a:gd name="T16" fmla="*/ 2734 w 4553"/>
                  <a:gd name="T17" fmla="*/ 632 h 979"/>
                  <a:gd name="T18" fmla="*/ 2462 w 4553"/>
                  <a:gd name="T19" fmla="*/ 639 h 979"/>
                  <a:gd name="T20" fmla="*/ 2266 w 4553"/>
                  <a:gd name="T21" fmla="*/ 574 h 979"/>
                  <a:gd name="T22" fmla="*/ 1901 w 4553"/>
                  <a:gd name="T23" fmla="*/ 574 h 979"/>
                  <a:gd name="T24" fmla="*/ 1612 w 4553"/>
                  <a:gd name="T25" fmla="*/ 485 h 979"/>
                  <a:gd name="T26" fmla="*/ 1085 w 4553"/>
                  <a:gd name="T27" fmla="*/ 525 h 979"/>
                  <a:gd name="T28" fmla="*/ 795 w 4553"/>
                  <a:gd name="T29" fmla="*/ 476 h 979"/>
                  <a:gd name="T30" fmla="*/ 540 w 4553"/>
                  <a:gd name="T31" fmla="*/ 419 h 979"/>
                  <a:gd name="T32" fmla="*/ 353 w 4553"/>
                  <a:gd name="T33" fmla="*/ 443 h 979"/>
                  <a:gd name="T34" fmla="*/ 548 w 4553"/>
                  <a:gd name="T35" fmla="*/ 583 h 979"/>
                  <a:gd name="T36" fmla="*/ 1450 w 4553"/>
                  <a:gd name="T37" fmla="*/ 632 h 979"/>
                  <a:gd name="T38" fmla="*/ 2181 w 4553"/>
                  <a:gd name="T39" fmla="*/ 819 h 979"/>
                  <a:gd name="T40" fmla="*/ 2530 w 4553"/>
                  <a:gd name="T41" fmla="*/ 835 h 979"/>
                  <a:gd name="T42" fmla="*/ 3014 w 4553"/>
                  <a:gd name="T43" fmla="*/ 893 h 979"/>
                  <a:gd name="T44" fmla="*/ 3508 w 4553"/>
                  <a:gd name="T45" fmla="*/ 632 h 979"/>
                  <a:gd name="T46" fmla="*/ 3729 w 4553"/>
                  <a:gd name="T47" fmla="*/ 705 h 979"/>
                  <a:gd name="T48" fmla="*/ 3933 w 4553"/>
                  <a:gd name="T49" fmla="*/ 779 h 979"/>
                  <a:gd name="T50" fmla="*/ 4545 w 4553"/>
                  <a:gd name="T51" fmla="*/ 623 h 979"/>
                  <a:gd name="T52" fmla="*/ 3993 w 4553"/>
                  <a:gd name="T53" fmla="*/ 844 h 979"/>
                  <a:gd name="T54" fmla="*/ 3568 w 4553"/>
                  <a:gd name="T55" fmla="*/ 828 h 979"/>
                  <a:gd name="T56" fmla="*/ 3279 w 4553"/>
                  <a:gd name="T57" fmla="*/ 909 h 979"/>
                  <a:gd name="T58" fmla="*/ 2921 w 4553"/>
                  <a:gd name="T59" fmla="*/ 975 h 979"/>
                  <a:gd name="T60" fmla="*/ 2564 w 4553"/>
                  <a:gd name="T61" fmla="*/ 950 h 979"/>
                  <a:gd name="T62" fmla="*/ 2224 w 4553"/>
                  <a:gd name="T63" fmla="*/ 884 h 979"/>
                  <a:gd name="T64" fmla="*/ 1637 w 4553"/>
                  <a:gd name="T65" fmla="*/ 754 h 979"/>
                  <a:gd name="T66" fmla="*/ 1143 w 4553"/>
                  <a:gd name="T67" fmla="*/ 697 h 979"/>
                  <a:gd name="T68" fmla="*/ 599 w 4553"/>
                  <a:gd name="T69" fmla="*/ 639 h 979"/>
                  <a:gd name="T70" fmla="*/ 0 w 4553"/>
                  <a:gd name="T71" fmla="*/ 36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53" h="979">
                    <a:moveTo>
                      <a:pt x="278" y="0"/>
                    </a:moveTo>
                    <a:cubicBezTo>
                      <a:pt x="248" y="4"/>
                      <a:pt x="112" y="1"/>
                      <a:pt x="98" y="30"/>
                    </a:cubicBezTo>
                    <a:cubicBezTo>
                      <a:pt x="84" y="59"/>
                      <a:pt x="150" y="141"/>
                      <a:pt x="195" y="173"/>
                    </a:cubicBezTo>
                    <a:cubicBezTo>
                      <a:pt x="240" y="205"/>
                      <a:pt x="298" y="200"/>
                      <a:pt x="370" y="223"/>
                    </a:cubicBezTo>
                    <a:cubicBezTo>
                      <a:pt x="442" y="246"/>
                      <a:pt x="528" y="280"/>
                      <a:pt x="625" y="312"/>
                    </a:cubicBezTo>
                    <a:cubicBezTo>
                      <a:pt x="723" y="345"/>
                      <a:pt x="843" y="404"/>
                      <a:pt x="956" y="419"/>
                    </a:cubicBezTo>
                    <a:cubicBezTo>
                      <a:pt x="1070" y="434"/>
                      <a:pt x="1171" y="401"/>
                      <a:pt x="1306" y="403"/>
                    </a:cubicBezTo>
                    <a:cubicBezTo>
                      <a:pt x="1441" y="405"/>
                      <a:pt x="1641" y="425"/>
                      <a:pt x="1765" y="435"/>
                    </a:cubicBezTo>
                    <a:cubicBezTo>
                      <a:pt x="1888" y="446"/>
                      <a:pt x="1926" y="474"/>
                      <a:pt x="2045" y="468"/>
                    </a:cubicBezTo>
                    <a:cubicBezTo>
                      <a:pt x="2164" y="463"/>
                      <a:pt x="2412" y="402"/>
                      <a:pt x="2479" y="403"/>
                    </a:cubicBezTo>
                    <a:cubicBezTo>
                      <a:pt x="2546" y="404"/>
                      <a:pt x="2469" y="452"/>
                      <a:pt x="2445" y="476"/>
                    </a:cubicBezTo>
                    <a:cubicBezTo>
                      <a:pt x="2421" y="500"/>
                      <a:pt x="2323" y="537"/>
                      <a:pt x="2334" y="550"/>
                    </a:cubicBezTo>
                    <a:cubicBezTo>
                      <a:pt x="2345" y="563"/>
                      <a:pt x="2435" y="567"/>
                      <a:pt x="2513" y="557"/>
                    </a:cubicBezTo>
                    <a:cubicBezTo>
                      <a:pt x="2591" y="548"/>
                      <a:pt x="2696" y="524"/>
                      <a:pt x="2802" y="492"/>
                    </a:cubicBezTo>
                    <a:cubicBezTo>
                      <a:pt x="2909" y="461"/>
                      <a:pt x="3093" y="371"/>
                      <a:pt x="3150" y="370"/>
                    </a:cubicBezTo>
                    <a:cubicBezTo>
                      <a:pt x="3208" y="369"/>
                      <a:pt x="3179" y="445"/>
                      <a:pt x="3150" y="485"/>
                    </a:cubicBezTo>
                    <a:cubicBezTo>
                      <a:pt x="3122" y="524"/>
                      <a:pt x="3050" y="583"/>
                      <a:pt x="2980" y="606"/>
                    </a:cubicBezTo>
                    <a:cubicBezTo>
                      <a:pt x="2911" y="630"/>
                      <a:pt x="2786" y="634"/>
                      <a:pt x="2734" y="632"/>
                    </a:cubicBezTo>
                    <a:cubicBezTo>
                      <a:pt x="2682" y="629"/>
                      <a:pt x="2712" y="589"/>
                      <a:pt x="2666" y="590"/>
                    </a:cubicBezTo>
                    <a:cubicBezTo>
                      <a:pt x="2621" y="591"/>
                      <a:pt x="2519" y="634"/>
                      <a:pt x="2462" y="639"/>
                    </a:cubicBezTo>
                    <a:cubicBezTo>
                      <a:pt x="2405" y="645"/>
                      <a:pt x="2359" y="634"/>
                      <a:pt x="2326" y="623"/>
                    </a:cubicBezTo>
                    <a:cubicBezTo>
                      <a:pt x="2293" y="612"/>
                      <a:pt x="2318" y="581"/>
                      <a:pt x="2266" y="574"/>
                    </a:cubicBezTo>
                    <a:cubicBezTo>
                      <a:pt x="2214" y="566"/>
                      <a:pt x="2072" y="574"/>
                      <a:pt x="2011" y="574"/>
                    </a:cubicBezTo>
                    <a:cubicBezTo>
                      <a:pt x="1950" y="574"/>
                      <a:pt x="1942" y="578"/>
                      <a:pt x="1901" y="574"/>
                    </a:cubicBezTo>
                    <a:cubicBezTo>
                      <a:pt x="1860" y="569"/>
                      <a:pt x="1812" y="565"/>
                      <a:pt x="1765" y="550"/>
                    </a:cubicBezTo>
                    <a:cubicBezTo>
                      <a:pt x="1717" y="535"/>
                      <a:pt x="1685" y="485"/>
                      <a:pt x="1612" y="485"/>
                    </a:cubicBezTo>
                    <a:cubicBezTo>
                      <a:pt x="1538" y="485"/>
                      <a:pt x="1410" y="543"/>
                      <a:pt x="1323" y="550"/>
                    </a:cubicBezTo>
                    <a:cubicBezTo>
                      <a:pt x="1235" y="556"/>
                      <a:pt x="1157" y="536"/>
                      <a:pt x="1085" y="525"/>
                    </a:cubicBezTo>
                    <a:cubicBezTo>
                      <a:pt x="1012" y="514"/>
                      <a:pt x="936" y="492"/>
                      <a:pt x="888" y="485"/>
                    </a:cubicBezTo>
                    <a:cubicBezTo>
                      <a:pt x="841" y="477"/>
                      <a:pt x="829" y="477"/>
                      <a:pt x="795" y="476"/>
                    </a:cubicBezTo>
                    <a:cubicBezTo>
                      <a:pt x="761" y="475"/>
                      <a:pt x="726" y="486"/>
                      <a:pt x="684" y="476"/>
                    </a:cubicBezTo>
                    <a:cubicBezTo>
                      <a:pt x="642" y="466"/>
                      <a:pt x="582" y="437"/>
                      <a:pt x="540" y="419"/>
                    </a:cubicBezTo>
                    <a:cubicBezTo>
                      <a:pt x="498" y="402"/>
                      <a:pt x="460" y="366"/>
                      <a:pt x="429" y="370"/>
                    </a:cubicBezTo>
                    <a:cubicBezTo>
                      <a:pt x="399" y="374"/>
                      <a:pt x="358" y="422"/>
                      <a:pt x="353" y="443"/>
                    </a:cubicBezTo>
                    <a:cubicBezTo>
                      <a:pt x="349" y="464"/>
                      <a:pt x="371" y="469"/>
                      <a:pt x="404" y="492"/>
                    </a:cubicBezTo>
                    <a:cubicBezTo>
                      <a:pt x="437" y="515"/>
                      <a:pt x="472" y="567"/>
                      <a:pt x="548" y="583"/>
                    </a:cubicBezTo>
                    <a:cubicBezTo>
                      <a:pt x="624" y="598"/>
                      <a:pt x="714" y="575"/>
                      <a:pt x="863" y="583"/>
                    </a:cubicBezTo>
                    <a:cubicBezTo>
                      <a:pt x="1013" y="590"/>
                      <a:pt x="1300" y="613"/>
                      <a:pt x="1450" y="632"/>
                    </a:cubicBezTo>
                    <a:cubicBezTo>
                      <a:pt x="1599" y="650"/>
                      <a:pt x="1644" y="665"/>
                      <a:pt x="1765" y="697"/>
                    </a:cubicBezTo>
                    <a:cubicBezTo>
                      <a:pt x="1886" y="728"/>
                      <a:pt x="2087" y="796"/>
                      <a:pt x="2181" y="819"/>
                    </a:cubicBezTo>
                    <a:cubicBezTo>
                      <a:pt x="2275" y="842"/>
                      <a:pt x="2268" y="833"/>
                      <a:pt x="2326" y="835"/>
                    </a:cubicBezTo>
                    <a:cubicBezTo>
                      <a:pt x="2384" y="837"/>
                      <a:pt x="2461" y="828"/>
                      <a:pt x="2530" y="835"/>
                    </a:cubicBezTo>
                    <a:cubicBezTo>
                      <a:pt x="2599" y="843"/>
                      <a:pt x="2662" y="874"/>
                      <a:pt x="2742" y="884"/>
                    </a:cubicBezTo>
                    <a:cubicBezTo>
                      <a:pt x="2823" y="894"/>
                      <a:pt x="2934" y="901"/>
                      <a:pt x="3014" y="893"/>
                    </a:cubicBezTo>
                    <a:cubicBezTo>
                      <a:pt x="3095" y="885"/>
                      <a:pt x="3146" y="879"/>
                      <a:pt x="3228" y="835"/>
                    </a:cubicBezTo>
                    <a:cubicBezTo>
                      <a:pt x="3309" y="792"/>
                      <a:pt x="3443" y="669"/>
                      <a:pt x="3508" y="632"/>
                    </a:cubicBezTo>
                    <a:cubicBezTo>
                      <a:pt x="3572" y="595"/>
                      <a:pt x="3582" y="603"/>
                      <a:pt x="3619" y="615"/>
                    </a:cubicBezTo>
                    <a:cubicBezTo>
                      <a:pt x="3655" y="627"/>
                      <a:pt x="3718" y="675"/>
                      <a:pt x="3729" y="705"/>
                    </a:cubicBezTo>
                    <a:cubicBezTo>
                      <a:pt x="3739" y="734"/>
                      <a:pt x="3644" y="783"/>
                      <a:pt x="3678" y="795"/>
                    </a:cubicBezTo>
                    <a:cubicBezTo>
                      <a:pt x="3712" y="807"/>
                      <a:pt x="3841" y="794"/>
                      <a:pt x="3933" y="779"/>
                    </a:cubicBezTo>
                    <a:cubicBezTo>
                      <a:pt x="4025" y="763"/>
                      <a:pt x="4129" y="731"/>
                      <a:pt x="4231" y="705"/>
                    </a:cubicBezTo>
                    <a:cubicBezTo>
                      <a:pt x="4333" y="678"/>
                      <a:pt x="4537" y="615"/>
                      <a:pt x="4545" y="623"/>
                    </a:cubicBezTo>
                    <a:cubicBezTo>
                      <a:pt x="4553" y="630"/>
                      <a:pt x="4374" y="717"/>
                      <a:pt x="4282" y="754"/>
                    </a:cubicBezTo>
                    <a:cubicBezTo>
                      <a:pt x="4190" y="791"/>
                      <a:pt x="4086" y="827"/>
                      <a:pt x="3993" y="844"/>
                    </a:cubicBezTo>
                    <a:cubicBezTo>
                      <a:pt x="3900" y="861"/>
                      <a:pt x="3791" y="862"/>
                      <a:pt x="3721" y="860"/>
                    </a:cubicBezTo>
                    <a:cubicBezTo>
                      <a:pt x="3650" y="858"/>
                      <a:pt x="3614" y="834"/>
                      <a:pt x="3568" y="828"/>
                    </a:cubicBezTo>
                    <a:cubicBezTo>
                      <a:pt x="3521" y="821"/>
                      <a:pt x="3487" y="806"/>
                      <a:pt x="3440" y="819"/>
                    </a:cubicBezTo>
                    <a:cubicBezTo>
                      <a:pt x="3392" y="832"/>
                      <a:pt x="3331" y="888"/>
                      <a:pt x="3279" y="909"/>
                    </a:cubicBezTo>
                    <a:cubicBezTo>
                      <a:pt x="3226" y="931"/>
                      <a:pt x="3184" y="939"/>
                      <a:pt x="3125" y="950"/>
                    </a:cubicBezTo>
                    <a:cubicBezTo>
                      <a:pt x="3067" y="960"/>
                      <a:pt x="2980" y="970"/>
                      <a:pt x="2921" y="975"/>
                    </a:cubicBezTo>
                    <a:cubicBezTo>
                      <a:pt x="2862" y="979"/>
                      <a:pt x="2828" y="979"/>
                      <a:pt x="2768" y="975"/>
                    </a:cubicBezTo>
                    <a:cubicBezTo>
                      <a:pt x="2708" y="970"/>
                      <a:pt x="2635" y="959"/>
                      <a:pt x="2564" y="950"/>
                    </a:cubicBezTo>
                    <a:cubicBezTo>
                      <a:pt x="2494" y="940"/>
                      <a:pt x="2400" y="928"/>
                      <a:pt x="2343" y="917"/>
                    </a:cubicBezTo>
                    <a:cubicBezTo>
                      <a:pt x="2286" y="906"/>
                      <a:pt x="2271" y="894"/>
                      <a:pt x="2224" y="884"/>
                    </a:cubicBezTo>
                    <a:cubicBezTo>
                      <a:pt x="2178" y="874"/>
                      <a:pt x="2159" y="882"/>
                      <a:pt x="2062" y="860"/>
                    </a:cubicBezTo>
                    <a:cubicBezTo>
                      <a:pt x="1964" y="838"/>
                      <a:pt x="1740" y="783"/>
                      <a:pt x="1637" y="754"/>
                    </a:cubicBezTo>
                    <a:cubicBezTo>
                      <a:pt x="1534" y="724"/>
                      <a:pt x="1523" y="690"/>
                      <a:pt x="1442" y="681"/>
                    </a:cubicBezTo>
                    <a:cubicBezTo>
                      <a:pt x="1360" y="671"/>
                      <a:pt x="1227" y="701"/>
                      <a:pt x="1143" y="697"/>
                    </a:cubicBezTo>
                    <a:cubicBezTo>
                      <a:pt x="1060" y="693"/>
                      <a:pt x="1030" y="665"/>
                      <a:pt x="939" y="656"/>
                    </a:cubicBezTo>
                    <a:cubicBezTo>
                      <a:pt x="849" y="646"/>
                      <a:pt x="709" y="651"/>
                      <a:pt x="599" y="639"/>
                    </a:cubicBezTo>
                    <a:cubicBezTo>
                      <a:pt x="489" y="627"/>
                      <a:pt x="378" y="631"/>
                      <a:pt x="278" y="585"/>
                    </a:cubicBezTo>
                    <a:cubicBezTo>
                      <a:pt x="178" y="539"/>
                      <a:pt x="58" y="407"/>
                      <a:pt x="0" y="360"/>
                    </a:cubicBezTo>
                  </a:path>
                </a:pathLst>
              </a:custGeom>
              <a:solidFill>
                <a:srgbClr val="EBC8EE"/>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3" name="Freeform 93"/>
              <p:cNvSpPr>
                <a:spLocks/>
              </p:cNvSpPr>
              <p:nvPr/>
            </p:nvSpPr>
            <p:spPr bwMode="auto">
              <a:xfrm rot="-1340319">
                <a:off x="660" y="1763"/>
                <a:ext cx="2291" cy="814"/>
              </a:xfrm>
              <a:custGeom>
                <a:avLst/>
                <a:gdLst>
                  <a:gd name="T0" fmla="*/ 313 w 5918"/>
                  <a:gd name="T1" fmla="*/ 1182 h 2103"/>
                  <a:gd name="T2" fmla="*/ 917 w 5918"/>
                  <a:gd name="T3" fmla="*/ 1567 h 2103"/>
                  <a:gd name="T4" fmla="*/ 1571 w 5918"/>
                  <a:gd name="T5" fmla="*/ 1640 h 2103"/>
                  <a:gd name="T6" fmla="*/ 2099 w 5918"/>
                  <a:gd name="T7" fmla="*/ 1779 h 2103"/>
                  <a:gd name="T8" fmla="*/ 3009 w 5918"/>
                  <a:gd name="T9" fmla="*/ 1901 h 2103"/>
                  <a:gd name="T10" fmla="*/ 3663 w 5918"/>
                  <a:gd name="T11" fmla="*/ 2025 h 2103"/>
                  <a:gd name="T12" fmla="*/ 4471 w 5918"/>
                  <a:gd name="T13" fmla="*/ 2057 h 2103"/>
                  <a:gd name="T14" fmla="*/ 4938 w 5918"/>
                  <a:gd name="T15" fmla="*/ 2025 h 2103"/>
                  <a:gd name="T16" fmla="*/ 5577 w 5918"/>
                  <a:gd name="T17" fmla="*/ 1983 h 2103"/>
                  <a:gd name="T18" fmla="*/ 5517 w 5918"/>
                  <a:gd name="T19" fmla="*/ 1894 h 2103"/>
                  <a:gd name="T20" fmla="*/ 4914 w 5918"/>
                  <a:gd name="T21" fmla="*/ 1950 h 2103"/>
                  <a:gd name="T22" fmla="*/ 4420 w 5918"/>
                  <a:gd name="T23" fmla="*/ 1959 h 2103"/>
                  <a:gd name="T24" fmla="*/ 4216 w 5918"/>
                  <a:gd name="T25" fmla="*/ 1967 h 2103"/>
                  <a:gd name="T26" fmla="*/ 3502 w 5918"/>
                  <a:gd name="T27" fmla="*/ 1918 h 2103"/>
                  <a:gd name="T28" fmla="*/ 2618 w 5918"/>
                  <a:gd name="T29" fmla="*/ 1747 h 2103"/>
                  <a:gd name="T30" fmla="*/ 2210 w 5918"/>
                  <a:gd name="T31" fmla="*/ 1656 h 2103"/>
                  <a:gd name="T32" fmla="*/ 1598 w 5918"/>
                  <a:gd name="T33" fmla="*/ 1567 h 2103"/>
                  <a:gd name="T34" fmla="*/ 1087 w 5918"/>
                  <a:gd name="T35" fmla="*/ 1452 h 2103"/>
                  <a:gd name="T36" fmla="*/ 1036 w 5918"/>
                  <a:gd name="T37" fmla="*/ 578 h 2103"/>
                  <a:gd name="T38" fmla="*/ 1537 w 5918"/>
                  <a:gd name="T39" fmla="*/ 349 h 2103"/>
                  <a:gd name="T40" fmla="*/ 2244 w 5918"/>
                  <a:gd name="T41" fmla="*/ 381 h 2103"/>
                  <a:gd name="T42" fmla="*/ 3043 w 5918"/>
                  <a:gd name="T43" fmla="*/ 325 h 2103"/>
                  <a:gd name="T44" fmla="*/ 4097 w 5918"/>
                  <a:gd name="T45" fmla="*/ 153 h 2103"/>
                  <a:gd name="T46" fmla="*/ 4692 w 5918"/>
                  <a:gd name="T47" fmla="*/ 185 h 2103"/>
                  <a:gd name="T48" fmla="*/ 5177 w 5918"/>
                  <a:gd name="T49" fmla="*/ 251 h 2103"/>
                  <a:gd name="T50" fmla="*/ 4931 w 5918"/>
                  <a:gd name="T51" fmla="*/ 145 h 2103"/>
                  <a:gd name="T52" fmla="*/ 4556 w 5918"/>
                  <a:gd name="T53" fmla="*/ 5 h 2103"/>
                  <a:gd name="T54" fmla="*/ 3842 w 5918"/>
                  <a:gd name="T55" fmla="*/ 87 h 2103"/>
                  <a:gd name="T56" fmla="*/ 3306 w 5918"/>
                  <a:gd name="T57" fmla="*/ 145 h 2103"/>
                  <a:gd name="T58" fmla="*/ 3026 w 5918"/>
                  <a:gd name="T59" fmla="*/ 161 h 2103"/>
                  <a:gd name="T60" fmla="*/ 2677 w 5918"/>
                  <a:gd name="T61" fmla="*/ 243 h 2103"/>
                  <a:gd name="T62" fmla="*/ 2405 w 5918"/>
                  <a:gd name="T63" fmla="*/ 283 h 2103"/>
                  <a:gd name="T64" fmla="*/ 1768 w 5918"/>
                  <a:gd name="T65" fmla="*/ 243 h 2103"/>
                  <a:gd name="T66" fmla="*/ 1231 w 5918"/>
                  <a:gd name="T67" fmla="*/ 308 h 2103"/>
                  <a:gd name="T68" fmla="*/ 925 w 5918"/>
                  <a:gd name="T69" fmla="*/ 390 h 2103"/>
                  <a:gd name="T70" fmla="*/ 492 w 5918"/>
                  <a:gd name="T71" fmla="*/ 684 h 2103"/>
                  <a:gd name="T72" fmla="*/ 0 w 5918"/>
                  <a:gd name="T73" fmla="*/ 995 h 2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18" h="2103">
                    <a:moveTo>
                      <a:pt x="105" y="1213"/>
                    </a:moveTo>
                    <a:cubicBezTo>
                      <a:pt x="138" y="1208"/>
                      <a:pt x="225" y="1167"/>
                      <a:pt x="313" y="1182"/>
                    </a:cubicBezTo>
                    <a:cubicBezTo>
                      <a:pt x="401" y="1197"/>
                      <a:pt x="535" y="1241"/>
                      <a:pt x="636" y="1305"/>
                    </a:cubicBezTo>
                    <a:cubicBezTo>
                      <a:pt x="737" y="1370"/>
                      <a:pt x="807" y="1511"/>
                      <a:pt x="917" y="1567"/>
                    </a:cubicBezTo>
                    <a:cubicBezTo>
                      <a:pt x="1027" y="1622"/>
                      <a:pt x="1191" y="1628"/>
                      <a:pt x="1299" y="1640"/>
                    </a:cubicBezTo>
                    <a:cubicBezTo>
                      <a:pt x="1408" y="1652"/>
                      <a:pt x="1497" y="1636"/>
                      <a:pt x="1571" y="1640"/>
                    </a:cubicBezTo>
                    <a:cubicBezTo>
                      <a:pt x="1646" y="1644"/>
                      <a:pt x="1662" y="1642"/>
                      <a:pt x="1751" y="1665"/>
                    </a:cubicBezTo>
                    <a:cubicBezTo>
                      <a:pt x="1839" y="1688"/>
                      <a:pt x="1941" y="1749"/>
                      <a:pt x="2099" y="1779"/>
                    </a:cubicBezTo>
                    <a:cubicBezTo>
                      <a:pt x="2256" y="1810"/>
                      <a:pt x="2542" y="1824"/>
                      <a:pt x="2694" y="1845"/>
                    </a:cubicBezTo>
                    <a:cubicBezTo>
                      <a:pt x="2846" y="1865"/>
                      <a:pt x="2913" y="1886"/>
                      <a:pt x="3009" y="1901"/>
                    </a:cubicBezTo>
                    <a:cubicBezTo>
                      <a:pt x="3105" y="1917"/>
                      <a:pt x="3163" y="1913"/>
                      <a:pt x="3272" y="1934"/>
                    </a:cubicBezTo>
                    <a:cubicBezTo>
                      <a:pt x="3381" y="1955"/>
                      <a:pt x="3523" y="2009"/>
                      <a:pt x="3663" y="2025"/>
                    </a:cubicBezTo>
                    <a:cubicBezTo>
                      <a:pt x="3804" y="2040"/>
                      <a:pt x="3979" y="2019"/>
                      <a:pt x="4114" y="2025"/>
                    </a:cubicBezTo>
                    <a:cubicBezTo>
                      <a:pt x="4249" y="2030"/>
                      <a:pt x="4374" y="2045"/>
                      <a:pt x="4471" y="2057"/>
                    </a:cubicBezTo>
                    <a:cubicBezTo>
                      <a:pt x="4569" y="2069"/>
                      <a:pt x="4622" y="2103"/>
                      <a:pt x="4700" y="2098"/>
                    </a:cubicBezTo>
                    <a:cubicBezTo>
                      <a:pt x="4779" y="2092"/>
                      <a:pt x="4847" y="2034"/>
                      <a:pt x="4938" y="2025"/>
                    </a:cubicBezTo>
                    <a:cubicBezTo>
                      <a:pt x="5030" y="2015"/>
                      <a:pt x="5147" y="2047"/>
                      <a:pt x="5254" y="2041"/>
                    </a:cubicBezTo>
                    <a:cubicBezTo>
                      <a:pt x="5360" y="2034"/>
                      <a:pt x="5468" y="2043"/>
                      <a:pt x="5577" y="1983"/>
                    </a:cubicBezTo>
                    <a:cubicBezTo>
                      <a:pt x="5686" y="1923"/>
                      <a:pt x="5918" y="1697"/>
                      <a:pt x="5908" y="1681"/>
                    </a:cubicBezTo>
                    <a:cubicBezTo>
                      <a:pt x="5898" y="1666"/>
                      <a:pt x="5603" y="1849"/>
                      <a:pt x="5517" y="1894"/>
                    </a:cubicBezTo>
                    <a:cubicBezTo>
                      <a:pt x="5431" y="1938"/>
                      <a:pt x="5491" y="1941"/>
                      <a:pt x="5390" y="1950"/>
                    </a:cubicBezTo>
                    <a:cubicBezTo>
                      <a:pt x="5289" y="1960"/>
                      <a:pt x="5027" y="1944"/>
                      <a:pt x="4914" y="1950"/>
                    </a:cubicBezTo>
                    <a:cubicBezTo>
                      <a:pt x="4800" y="1957"/>
                      <a:pt x="4791" y="1991"/>
                      <a:pt x="4709" y="1992"/>
                    </a:cubicBezTo>
                    <a:cubicBezTo>
                      <a:pt x="4628" y="1993"/>
                      <a:pt x="4496" y="1969"/>
                      <a:pt x="4420" y="1959"/>
                    </a:cubicBezTo>
                    <a:cubicBezTo>
                      <a:pt x="4344" y="1949"/>
                      <a:pt x="4284" y="1933"/>
                      <a:pt x="4250" y="1934"/>
                    </a:cubicBezTo>
                    <a:cubicBezTo>
                      <a:pt x="4216" y="1935"/>
                      <a:pt x="4275" y="1968"/>
                      <a:pt x="4216" y="1967"/>
                    </a:cubicBezTo>
                    <a:cubicBezTo>
                      <a:pt x="4157" y="1966"/>
                      <a:pt x="4012" y="1934"/>
                      <a:pt x="3893" y="1926"/>
                    </a:cubicBezTo>
                    <a:cubicBezTo>
                      <a:pt x="3774" y="1919"/>
                      <a:pt x="3635" y="1933"/>
                      <a:pt x="3502" y="1918"/>
                    </a:cubicBezTo>
                    <a:cubicBezTo>
                      <a:pt x="3369" y="1903"/>
                      <a:pt x="3241" y="1864"/>
                      <a:pt x="3094" y="1836"/>
                    </a:cubicBezTo>
                    <a:cubicBezTo>
                      <a:pt x="2947" y="1808"/>
                      <a:pt x="2727" y="1770"/>
                      <a:pt x="2618" y="1747"/>
                    </a:cubicBezTo>
                    <a:cubicBezTo>
                      <a:pt x="2509" y="1724"/>
                      <a:pt x="2507" y="1713"/>
                      <a:pt x="2439" y="1698"/>
                    </a:cubicBezTo>
                    <a:cubicBezTo>
                      <a:pt x="2371" y="1682"/>
                      <a:pt x="2289" y="1668"/>
                      <a:pt x="2210" y="1656"/>
                    </a:cubicBezTo>
                    <a:cubicBezTo>
                      <a:pt x="2130" y="1644"/>
                      <a:pt x="2065" y="1639"/>
                      <a:pt x="1963" y="1624"/>
                    </a:cubicBezTo>
                    <a:cubicBezTo>
                      <a:pt x="1861" y="1608"/>
                      <a:pt x="1707" y="1575"/>
                      <a:pt x="1598" y="1567"/>
                    </a:cubicBezTo>
                    <a:cubicBezTo>
                      <a:pt x="1488" y="1559"/>
                      <a:pt x="1384" y="1594"/>
                      <a:pt x="1299" y="1575"/>
                    </a:cubicBezTo>
                    <a:cubicBezTo>
                      <a:pt x="1214" y="1555"/>
                      <a:pt x="1143" y="1555"/>
                      <a:pt x="1087" y="1452"/>
                    </a:cubicBezTo>
                    <a:cubicBezTo>
                      <a:pt x="1032" y="1350"/>
                      <a:pt x="976" y="1108"/>
                      <a:pt x="968" y="962"/>
                    </a:cubicBezTo>
                    <a:cubicBezTo>
                      <a:pt x="960" y="816"/>
                      <a:pt x="991" y="659"/>
                      <a:pt x="1036" y="578"/>
                    </a:cubicBezTo>
                    <a:cubicBezTo>
                      <a:pt x="1082" y="496"/>
                      <a:pt x="1157" y="510"/>
                      <a:pt x="1240" y="472"/>
                    </a:cubicBezTo>
                    <a:cubicBezTo>
                      <a:pt x="1324" y="434"/>
                      <a:pt x="1434" y="373"/>
                      <a:pt x="1537" y="349"/>
                    </a:cubicBezTo>
                    <a:cubicBezTo>
                      <a:pt x="1641" y="325"/>
                      <a:pt x="1743" y="319"/>
                      <a:pt x="1861" y="325"/>
                    </a:cubicBezTo>
                    <a:cubicBezTo>
                      <a:pt x="1978" y="330"/>
                      <a:pt x="2120" y="366"/>
                      <a:pt x="2244" y="381"/>
                    </a:cubicBezTo>
                    <a:cubicBezTo>
                      <a:pt x="2367" y="397"/>
                      <a:pt x="2468" y="424"/>
                      <a:pt x="2601" y="414"/>
                    </a:cubicBezTo>
                    <a:cubicBezTo>
                      <a:pt x="2733" y="404"/>
                      <a:pt x="2864" y="357"/>
                      <a:pt x="3043" y="325"/>
                    </a:cubicBezTo>
                    <a:cubicBezTo>
                      <a:pt x="3222" y="292"/>
                      <a:pt x="3504" y="246"/>
                      <a:pt x="3680" y="218"/>
                    </a:cubicBezTo>
                    <a:cubicBezTo>
                      <a:pt x="3856" y="190"/>
                      <a:pt x="3973" y="163"/>
                      <a:pt x="4097" y="153"/>
                    </a:cubicBezTo>
                    <a:cubicBezTo>
                      <a:pt x="4222" y="142"/>
                      <a:pt x="4329" y="147"/>
                      <a:pt x="4428" y="153"/>
                    </a:cubicBezTo>
                    <a:cubicBezTo>
                      <a:pt x="4528" y="158"/>
                      <a:pt x="4602" y="170"/>
                      <a:pt x="4692" y="185"/>
                    </a:cubicBezTo>
                    <a:cubicBezTo>
                      <a:pt x="4783" y="200"/>
                      <a:pt x="4892" y="232"/>
                      <a:pt x="4973" y="243"/>
                    </a:cubicBezTo>
                    <a:cubicBezTo>
                      <a:pt x="5053" y="254"/>
                      <a:pt x="5113" y="250"/>
                      <a:pt x="5177" y="251"/>
                    </a:cubicBezTo>
                    <a:cubicBezTo>
                      <a:pt x="5240" y="252"/>
                      <a:pt x="5397" y="268"/>
                      <a:pt x="5356" y="251"/>
                    </a:cubicBezTo>
                    <a:cubicBezTo>
                      <a:pt x="5315" y="233"/>
                      <a:pt x="5038" y="177"/>
                      <a:pt x="4931" y="145"/>
                    </a:cubicBezTo>
                    <a:cubicBezTo>
                      <a:pt x="4823" y="113"/>
                      <a:pt x="4772" y="86"/>
                      <a:pt x="4709" y="63"/>
                    </a:cubicBezTo>
                    <a:cubicBezTo>
                      <a:pt x="4647" y="40"/>
                      <a:pt x="4598" y="11"/>
                      <a:pt x="4556" y="5"/>
                    </a:cubicBezTo>
                    <a:cubicBezTo>
                      <a:pt x="4514" y="0"/>
                      <a:pt x="4573" y="16"/>
                      <a:pt x="4454" y="31"/>
                    </a:cubicBezTo>
                    <a:cubicBezTo>
                      <a:pt x="4335" y="45"/>
                      <a:pt x="3992" y="71"/>
                      <a:pt x="3842" y="87"/>
                    </a:cubicBezTo>
                    <a:cubicBezTo>
                      <a:pt x="3693" y="104"/>
                      <a:pt x="3643" y="119"/>
                      <a:pt x="3553" y="129"/>
                    </a:cubicBezTo>
                    <a:cubicBezTo>
                      <a:pt x="3464" y="138"/>
                      <a:pt x="3385" y="134"/>
                      <a:pt x="3306" y="145"/>
                    </a:cubicBezTo>
                    <a:cubicBezTo>
                      <a:pt x="3227" y="156"/>
                      <a:pt x="3123" y="192"/>
                      <a:pt x="3077" y="194"/>
                    </a:cubicBezTo>
                    <a:cubicBezTo>
                      <a:pt x="3030" y="196"/>
                      <a:pt x="3062" y="155"/>
                      <a:pt x="3026" y="161"/>
                    </a:cubicBezTo>
                    <a:cubicBezTo>
                      <a:pt x="2990" y="168"/>
                      <a:pt x="2914" y="221"/>
                      <a:pt x="2856" y="234"/>
                    </a:cubicBezTo>
                    <a:cubicBezTo>
                      <a:pt x="2798" y="247"/>
                      <a:pt x="2721" y="239"/>
                      <a:pt x="2677" y="243"/>
                    </a:cubicBezTo>
                    <a:cubicBezTo>
                      <a:pt x="2633" y="247"/>
                      <a:pt x="2637" y="253"/>
                      <a:pt x="2592" y="259"/>
                    </a:cubicBezTo>
                    <a:cubicBezTo>
                      <a:pt x="2546" y="266"/>
                      <a:pt x="2467" y="280"/>
                      <a:pt x="2405" y="283"/>
                    </a:cubicBezTo>
                    <a:cubicBezTo>
                      <a:pt x="2342" y="287"/>
                      <a:pt x="2324" y="282"/>
                      <a:pt x="2218" y="276"/>
                    </a:cubicBezTo>
                    <a:cubicBezTo>
                      <a:pt x="2111" y="269"/>
                      <a:pt x="1898" y="242"/>
                      <a:pt x="1768" y="243"/>
                    </a:cubicBezTo>
                    <a:cubicBezTo>
                      <a:pt x="1637" y="244"/>
                      <a:pt x="1525" y="272"/>
                      <a:pt x="1435" y="283"/>
                    </a:cubicBezTo>
                    <a:cubicBezTo>
                      <a:pt x="1346" y="294"/>
                      <a:pt x="1288" y="299"/>
                      <a:pt x="1231" y="308"/>
                    </a:cubicBezTo>
                    <a:cubicBezTo>
                      <a:pt x="1175" y="318"/>
                      <a:pt x="1146" y="328"/>
                      <a:pt x="1095" y="341"/>
                    </a:cubicBezTo>
                    <a:cubicBezTo>
                      <a:pt x="1044" y="354"/>
                      <a:pt x="994" y="357"/>
                      <a:pt x="925" y="390"/>
                    </a:cubicBezTo>
                    <a:cubicBezTo>
                      <a:pt x="856" y="423"/>
                      <a:pt x="752" y="488"/>
                      <a:pt x="679" y="537"/>
                    </a:cubicBezTo>
                    <a:cubicBezTo>
                      <a:pt x="607" y="586"/>
                      <a:pt x="556" y="628"/>
                      <a:pt x="492" y="684"/>
                    </a:cubicBezTo>
                    <a:cubicBezTo>
                      <a:pt x="428" y="740"/>
                      <a:pt x="375" y="823"/>
                      <a:pt x="293" y="875"/>
                    </a:cubicBezTo>
                    <a:cubicBezTo>
                      <a:pt x="211" y="927"/>
                      <a:pt x="61" y="970"/>
                      <a:pt x="0" y="995"/>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89" name="Text Box 94"/>
            <p:cNvSpPr txBox="1">
              <a:spLocks noChangeArrowheads="1"/>
            </p:cNvSpPr>
            <p:nvPr/>
          </p:nvSpPr>
          <p:spPr bwMode="auto">
            <a:xfrm>
              <a:off x="1105" y="1099"/>
              <a:ext cx="1895" cy="180"/>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1" i="0" u="none" strike="noStrike" cap="none" normalizeH="0" baseline="0" dirty="0">
                  <a:ln>
                    <a:noFill/>
                  </a:ln>
                  <a:solidFill>
                    <a:schemeClr val="tx1"/>
                  </a:solidFill>
                  <a:effectLst/>
                  <a:latin typeface="Calibri" panose="020F0502020204030204" pitchFamily="34" charset="0"/>
                </a:rPr>
                <a:t>fleur</a:t>
              </a:r>
              <a:r>
                <a:rPr kumimoji="0" lang="fr-FR" altLang="fr-FR" sz="1600" b="0" i="0" u="none" strike="noStrike" cap="none" normalizeH="0" baseline="0" dirty="0">
                  <a:ln>
                    <a:noFill/>
                  </a:ln>
                  <a:solidFill>
                    <a:schemeClr val="tx1"/>
                  </a:solidFill>
                  <a:effectLst/>
                  <a:latin typeface="Calibri" panose="020F0502020204030204" pitchFamily="34" charset="0"/>
                </a:rPr>
                <a:t> en cours d’épanouissement</a:t>
              </a:r>
              <a:r>
                <a:rPr kumimoji="0" lang="fr-FR" altLang="fr-FR" sz="1600" b="0" i="0" u="none" strike="noStrike" cap="none" normalizeH="0" dirty="0">
                  <a:ln>
                    <a:noFill/>
                  </a:ln>
                  <a:solidFill>
                    <a:schemeClr val="tx1"/>
                  </a:solidFill>
                  <a:effectLst/>
                  <a:latin typeface="Calibri" panose="020F0502020204030204" pitchFamily="34" charset="0"/>
                </a:rPr>
                <a:t> </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grpSp>
      <p:grpSp>
        <p:nvGrpSpPr>
          <p:cNvPr id="97" name="Group 95"/>
          <p:cNvGrpSpPr>
            <a:grpSpLocks/>
          </p:cNvGrpSpPr>
          <p:nvPr/>
        </p:nvGrpSpPr>
        <p:grpSpPr bwMode="auto">
          <a:xfrm>
            <a:off x="6587628" y="2920067"/>
            <a:ext cx="2016720" cy="2601301"/>
            <a:chOff x="613" y="4299"/>
            <a:chExt cx="2077" cy="2810"/>
          </a:xfrm>
        </p:grpSpPr>
        <p:grpSp>
          <p:nvGrpSpPr>
            <p:cNvPr id="98" name="Group 96"/>
            <p:cNvGrpSpPr>
              <a:grpSpLocks/>
            </p:cNvGrpSpPr>
            <p:nvPr/>
          </p:nvGrpSpPr>
          <p:grpSpPr bwMode="auto">
            <a:xfrm>
              <a:off x="613" y="4299"/>
              <a:ext cx="2077" cy="2281"/>
              <a:chOff x="663" y="4479"/>
              <a:chExt cx="2077" cy="2281"/>
            </a:xfrm>
          </p:grpSpPr>
          <p:grpSp>
            <p:nvGrpSpPr>
              <p:cNvPr id="100" name="Group 97"/>
              <p:cNvGrpSpPr>
                <a:grpSpLocks/>
              </p:cNvGrpSpPr>
              <p:nvPr/>
            </p:nvGrpSpPr>
            <p:grpSpPr bwMode="auto">
              <a:xfrm flipH="1">
                <a:off x="663" y="4878"/>
                <a:ext cx="1731" cy="1882"/>
                <a:chOff x="4026" y="1466"/>
                <a:chExt cx="3341" cy="3633"/>
              </a:xfrm>
            </p:grpSpPr>
            <p:grpSp>
              <p:nvGrpSpPr>
                <p:cNvPr id="155" name="Group 98"/>
                <p:cNvGrpSpPr>
                  <a:grpSpLocks/>
                </p:cNvGrpSpPr>
                <p:nvPr/>
              </p:nvGrpSpPr>
              <p:grpSpPr bwMode="auto">
                <a:xfrm>
                  <a:off x="4026" y="1466"/>
                  <a:ext cx="3341" cy="3633"/>
                  <a:chOff x="4026" y="1466"/>
                  <a:chExt cx="3341" cy="3633"/>
                </a:xfrm>
              </p:grpSpPr>
              <p:grpSp>
                <p:nvGrpSpPr>
                  <p:cNvPr id="157" name="Group 99"/>
                  <p:cNvGrpSpPr>
                    <a:grpSpLocks/>
                  </p:cNvGrpSpPr>
                  <p:nvPr/>
                </p:nvGrpSpPr>
                <p:grpSpPr bwMode="auto">
                  <a:xfrm>
                    <a:off x="4065" y="1466"/>
                    <a:ext cx="3302" cy="3633"/>
                    <a:chOff x="4065" y="1466"/>
                    <a:chExt cx="3302" cy="3633"/>
                  </a:xfrm>
                </p:grpSpPr>
                <p:grpSp>
                  <p:nvGrpSpPr>
                    <p:cNvPr id="178" name="Group 100"/>
                    <p:cNvGrpSpPr>
                      <a:grpSpLocks/>
                    </p:cNvGrpSpPr>
                    <p:nvPr/>
                  </p:nvGrpSpPr>
                  <p:grpSpPr bwMode="auto">
                    <a:xfrm>
                      <a:off x="4964" y="1466"/>
                      <a:ext cx="2403" cy="3633"/>
                      <a:chOff x="4964" y="1466"/>
                      <a:chExt cx="2403" cy="3633"/>
                    </a:xfrm>
                  </p:grpSpPr>
                  <p:sp>
                    <p:nvSpPr>
                      <p:cNvPr id="180" name="Freeform 101"/>
                      <p:cNvSpPr>
                        <a:spLocks/>
                      </p:cNvSpPr>
                      <p:nvPr/>
                    </p:nvSpPr>
                    <p:spPr bwMode="auto">
                      <a:xfrm>
                        <a:off x="4964" y="3734"/>
                        <a:ext cx="331" cy="1357"/>
                      </a:xfrm>
                      <a:custGeom>
                        <a:avLst/>
                        <a:gdLst>
                          <a:gd name="T0" fmla="*/ 0 w 331"/>
                          <a:gd name="T1" fmla="*/ 1357 h 1357"/>
                          <a:gd name="T2" fmla="*/ 164 w 331"/>
                          <a:gd name="T3" fmla="*/ 649 h 1357"/>
                          <a:gd name="T4" fmla="*/ 253 w 331"/>
                          <a:gd name="T5" fmla="*/ 93 h 1357"/>
                          <a:gd name="T6" fmla="*/ 329 w 331"/>
                          <a:gd name="T7" fmla="*/ 93 h 1357"/>
                          <a:gd name="T8" fmla="*/ 265 w 331"/>
                          <a:gd name="T9" fmla="*/ 295 h 1357"/>
                          <a:gd name="T10" fmla="*/ 228 w 331"/>
                          <a:gd name="T11" fmla="*/ 864 h 1357"/>
                          <a:gd name="T12" fmla="*/ 152 w 331"/>
                          <a:gd name="T13" fmla="*/ 1319 h 1357"/>
                        </a:gdLst>
                        <a:ahLst/>
                        <a:cxnLst>
                          <a:cxn ang="0">
                            <a:pos x="T0" y="T1"/>
                          </a:cxn>
                          <a:cxn ang="0">
                            <a:pos x="T2" y="T3"/>
                          </a:cxn>
                          <a:cxn ang="0">
                            <a:pos x="T4" y="T5"/>
                          </a:cxn>
                          <a:cxn ang="0">
                            <a:pos x="T6" y="T7"/>
                          </a:cxn>
                          <a:cxn ang="0">
                            <a:pos x="T8" y="T9"/>
                          </a:cxn>
                          <a:cxn ang="0">
                            <a:pos x="T10" y="T11"/>
                          </a:cxn>
                          <a:cxn ang="0">
                            <a:pos x="T12" y="T13"/>
                          </a:cxn>
                        </a:cxnLst>
                        <a:rect l="0" t="0" r="r" b="b"/>
                        <a:pathLst>
                          <a:path w="331" h="1357">
                            <a:moveTo>
                              <a:pt x="0" y="1357"/>
                            </a:moveTo>
                            <a:cubicBezTo>
                              <a:pt x="61" y="1108"/>
                              <a:pt x="122" y="860"/>
                              <a:pt x="164" y="649"/>
                            </a:cubicBezTo>
                            <a:cubicBezTo>
                              <a:pt x="206" y="438"/>
                              <a:pt x="226" y="186"/>
                              <a:pt x="253" y="93"/>
                            </a:cubicBezTo>
                            <a:cubicBezTo>
                              <a:pt x="280" y="0"/>
                              <a:pt x="327" y="59"/>
                              <a:pt x="329" y="93"/>
                            </a:cubicBezTo>
                            <a:cubicBezTo>
                              <a:pt x="331" y="127"/>
                              <a:pt x="282" y="167"/>
                              <a:pt x="265" y="295"/>
                            </a:cubicBezTo>
                            <a:cubicBezTo>
                              <a:pt x="248" y="423"/>
                              <a:pt x="247" y="693"/>
                              <a:pt x="228" y="864"/>
                            </a:cubicBezTo>
                            <a:cubicBezTo>
                              <a:pt x="209" y="1035"/>
                              <a:pt x="180" y="1177"/>
                              <a:pt x="152" y="131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81" name="Group 102"/>
                      <p:cNvGrpSpPr>
                        <a:grpSpLocks/>
                      </p:cNvGrpSpPr>
                      <p:nvPr/>
                    </p:nvGrpSpPr>
                    <p:grpSpPr bwMode="auto">
                      <a:xfrm>
                        <a:off x="4966" y="1466"/>
                        <a:ext cx="2401" cy="3633"/>
                        <a:chOff x="4966" y="1466"/>
                        <a:chExt cx="2401" cy="3633"/>
                      </a:xfrm>
                    </p:grpSpPr>
                    <p:sp>
                      <p:nvSpPr>
                        <p:cNvPr id="182" name="Freeform 103"/>
                        <p:cNvSpPr>
                          <a:spLocks/>
                        </p:cNvSpPr>
                        <p:nvPr/>
                      </p:nvSpPr>
                      <p:spPr bwMode="auto">
                        <a:xfrm>
                          <a:off x="4966" y="1466"/>
                          <a:ext cx="2401" cy="3633"/>
                        </a:xfrm>
                        <a:custGeom>
                          <a:avLst/>
                          <a:gdLst>
                            <a:gd name="T0" fmla="*/ 2105 w 2401"/>
                            <a:gd name="T1" fmla="*/ 238 h 3633"/>
                            <a:gd name="T2" fmla="*/ 2333 w 2401"/>
                            <a:gd name="T3" fmla="*/ 127 h 3633"/>
                            <a:gd name="T4" fmla="*/ 2369 w 2401"/>
                            <a:gd name="T5" fmla="*/ 232 h 3633"/>
                            <a:gd name="T6" fmla="*/ 2345 w 2401"/>
                            <a:gd name="T7" fmla="*/ 301 h 3633"/>
                            <a:gd name="T8" fmla="*/ 2252 w 2401"/>
                            <a:gd name="T9" fmla="*/ 367 h 3633"/>
                            <a:gd name="T10" fmla="*/ 1955 w 2401"/>
                            <a:gd name="T11" fmla="*/ 406 h 3633"/>
                            <a:gd name="T12" fmla="*/ 1961 w 2401"/>
                            <a:gd name="T13" fmla="*/ 61 h 3633"/>
                            <a:gd name="T14" fmla="*/ 1907 w 2401"/>
                            <a:gd name="T15" fmla="*/ 37 h 3633"/>
                            <a:gd name="T16" fmla="*/ 1787 w 2401"/>
                            <a:gd name="T17" fmla="*/ 154 h 3633"/>
                            <a:gd name="T18" fmla="*/ 1931 w 2401"/>
                            <a:gd name="T19" fmla="*/ 49 h 3633"/>
                            <a:gd name="T20" fmla="*/ 1931 w 2401"/>
                            <a:gd name="T21" fmla="*/ 227 h 3633"/>
                            <a:gd name="T22" fmla="*/ 1868 w 2401"/>
                            <a:gd name="T23" fmla="*/ 429 h 3633"/>
                            <a:gd name="T24" fmla="*/ 1615 w 2401"/>
                            <a:gd name="T25" fmla="*/ 643 h 3633"/>
                            <a:gd name="T26" fmla="*/ 1413 w 2401"/>
                            <a:gd name="T27" fmla="*/ 1098 h 3633"/>
                            <a:gd name="T28" fmla="*/ 1337 w 2401"/>
                            <a:gd name="T29" fmla="*/ 1452 h 3633"/>
                            <a:gd name="T30" fmla="*/ 1274 w 2401"/>
                            <a:gd name="T31" fmla="*/ 1793 h 3633"/>
                            <a:gd name="T32" fmla="*/ 1072 w 2401"/>
                            <a:gd name="T33" fmla="*/ 2248 h 3633"/>
                            <a:gd name="T34" fmla="*/ 845 w 2401"/>
                            <a:gd name="T35" fmla="*/ 2576 h 3633"/>
                            <a:gd name="T36" fmla="*/ 112 w 2401"/>
                            <a:gd name="T37" fmla="*/ 3460 h 3633"/>
                            <a:gd name="T38" fmla="*/ 175 w 2401"/>
                            <a:gd name="T39" fmla="*/ 3612 h 3633"/>
                            <a:gd name="T40" fmla="*/ 276 w 2401"/>
                            <a:gd name="T41" fmla="*/ 3385 h 3633"/>
                            <a:gd name="T42" fmla="*/ 781 w 2401"/>
                            <a:gd name="T43" fmla="*/ 2829 h 3633"/>
                            <a:gd name="T44" fmla="*/ 996 w 2401"/>
                            <a:gd name="T45" fmla="*/ 2551 h 3633"/>
                            <a:gd name="T46" fmla="*/ 1223 w 2401"/>
                            <a:gd name="T47" fmla="*/ 2147 h 3633"/>
                            <a:gd name="T48" fmla="*/ 1325 w 2401"/>
                            <a:gd name="T49" fmla="*/ 1881 h 3633"/>
                            <a:gd name="T50" fmla="*/ 1413 w 2401"/>
                            <a:gd name="T51" fmla="*/ 1502 h 3633"/>
                            <a:gd name="T52" fmla="*/ 1476 w 2401"/>
                            <a:gd name="T53" fmla="*/ 1161 h 3633"/>
                            <a:gd name="T54" fmla="*/ 1703 w 2401"/>
                            <a:gd name="T55" fmla="*/ 643 h 3633"/>
                            <a:gd name="T56" fmla="*/ 2045 w 2401"/>
                            <a:gd name="T57" fmla="*/ 467 h 3633"/>
                            <a:gd name="T58" fmla="*/ 2324 w 2401"/>
                            <a:gd name="T59" fmla="*/ 688 h 3633"/>
                            <a:gd name="T60" fmla="*/ 2183 w 2401"/>
                            <a:gd name="T61" fmla="*/ 859 h 3633"/>
                            <a:gd name="T62" fmla="*/ 2042 w 2401"/>
                            <a:gd name="T63" fmla="*/ 724 h 3633"/>
                            <a:gd name="T64" fmla="*/ 2201 w 2401"/>
                            <a:gd name="T65" fmla="*/ 862 h 3633"/>
                            <a:gd name="T66" fmla="*/ 2327 w 2401"/>
                            <a:gd name="T67" fmla="*/ 760 h 3633"/>
                            <a:gd name="T68" fmla="*/ 2330 w 2401"/>
                            <a:gd name="T69" fmla="*/ 637 h 3633"/>
                            <a:gd name="T70" fmla="*/ 2276 w 2401"/>
                            <a:gd name="T71" fmla="*/ 565 h 3633"/>
                            <a:gd name="T72" fmla="*/ 2192 w 2401"/>
                            <a:gd name="T73" fmla="*/ 508 h 3633"/>
                            <a:gd name="T74" fmla="*/ 2132 w 2401"/>
                            <a:gd name="T75" fmla="*/ 460 h 3633"/>
                            <a:gd name="T76" fmla="*/ 2354 w 2401"/>
                            <a:gd name="T77" fmla="*/ 337 h 3633"/>
                            <a:gd name="T78" fmla="*/ 2360 w 2401"/>
                            <a:gd name="T79" fmla="*/ 139 h 3633"/>
                            <a:gd name="T80" fmla="*/ 2105 w 2401"/>
                            <a:gd name="T81" fmla="*/ 238 h 3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1" h="3633">
                              <a:moveTo>
                                <a:pt x="2105" y="238"/>
                              </a:moveTo>
                              <a:cubicBezTo>
                                <a:pt x="2098" y="234"/>
                                <a:pt x="2289" y="128"/>
                                <a:pt x="2333" y="127"/>
                              </a:cubicBezTo>
                              <a:cubicBezTo>
                                <a:pt x="2377" y="126"/>
                                <a:pt x="2367" y="203"/>
                                <a:pt x="2369" y="232"/>
                              </a:cubicBezTo>
                              <a:cubicBezTo>
                                <a:pt x="2371" y="261"/>
                                <a:pt x="2364" y="279"/>
                                <a:pt x="2345" y="301"/>
                              </a:cubicBezTo>
                              <a:cubicBezTo>
                                <a:pt x="2326" y="323"/>
                                <a:pt x="2317" y="350"/>
                                <a:pt x="2252" y="367"/>
                              </a:cubicBezTo>
                              <a:cubicBezTo>
                                <a:pt x="2187" y="384"/>
                                <a:pt x="2003" y="457"/>
                                <a:pt x="1955" y="406"/>
                              </a:cubicBezTo>
                              <a:cubicBezTo>
                                <a:pt x="1907" y="355"/>
                                <a:pt x="1969" y="122"/>
                                <a:pt x="1961" y="61"/>
                              </a:cubicBezTo>
                              <a:cubicBezTo>
                                <a:pt x="1953" y="0"/>
                                <a:pt x="1936" y="22"/>
                                <a:pt x="1907" y="37"/>
                              </a:cubicBezTo>
                              <a:cubicBezTo>
                                <a:pt x="1878" y="52"/>
                                <a:pt x="1783" y="152"/>
                                <a:pt x="1787" y="154"/>
                              </a:cubicBezTo>
                              <a:cubicBezTo>
                                <a:pt x="1791" y="156"/>
                                <a:pt x="1907" y="37"/>
                                <a:pt x="1931" y="49"/>
                              </a:cubicBezTo>
                              <a:cubicBezTo>
                                <a:pt x="1955" y="61"/>
                                <a:pt x="1941" y="164"/>
                                <a:pt x="1931" y="227"/>
                              </a:cubicBezTo>
                              <a:cubicBezTo>
                                <a:pt x="1921" y="290"/>
                                <a:pt x="1921" y="360"/>
                                <a:pt x="1868" y="429"/>
                              </a:cubicBezTo>
                              <a:cubicBezTo>
                                <a:pt x="1815" y="498"/>
                                <a:pt x="1691" y="531"/>
                                <a:pt x="1615" y="643"/>
                              </a:cubicBezTo>
                              <a:cubicBezTo>
                                <a:pt x="1539" y="755"/>
                                <a:pt x="1459" y="963"/>
                                <a:pt x="1413" y="1098"/>
                              </a:cubicBezTo>
                              <a:cubicBezTo>
                                <a:pt x="1367" y="1233"/>
                                <a:pt x="1360" y="1336"/>
                                <a:pt x="1337" y="1452"/>
                              </a:cubicBezTo>
                              <a:cubicBezTo>
                                <a:pt x="1314" y="1568"/>
                                <a:pt x="1318" y="1660"/>
                                <a:pt x="1274" y="1793"/>
                              </a:cubicBezTo>
                              <a:cubicBezTo>
                                <a:pt x="1230" y="1926"/>
                                <a:pt x="1143" y="2118"/>
                                <a:pt x="1072" y="2248"/>
                              </a:cubicBezTo>
                              <a:cubicBezTo>
                                <a:pt x="1001" y="2378"/>
                                <a:pt x="1005" y="2374"/>
                                <a:pt x="845" y="2576"/>
                              </a:cubicBezTo>
                              <a:cubicBezTo>
                                <a:pt x="685" y="2778"/>
                                <a:pt x="224" y="3287"/>
                                <a:pt x="112" y="3460"/>
                              </a:cubicBezTo>
                              <a:cubicBezTo>
                                <a:pt x="0" y="3633"/>
                                <a:pt x="148" y="3624"/>
                                <a:pt x="175" y="3612"/>
                              </a:cubicBezTo>
                              <a:cubicBezTo>
                                <a:pt x="202" y="3600"/>
                                <a:pt x="175" y="3515"/>
                                <a:pt x="276" y="3385"/>
                              </a:cubicBezTo>
                              <a:cubicBezTo>
                                <a:pt x="377" y="3255"/>
                                <a:pt x="661" y="2968"/>
                                <a:pt x="781" y="2829"/>
                              </a:cubicBezTo>
                              <a:cubicBezTo>
                                <a:pt x="901" y="2690"/>
                                <a:pt x="922" y="2665"/>
                                <a:pt x="996" y="2551"/>
                              </a:cubicBezTo>
                              <a:cubicBezTo>
                                <a:pt x="1070" y="2437"/>
                                <a:pt x="1168" y="2259"/>
                                <a:pt x="1223" y="2147"/>
                              </a:cubicBezTo>
                              <a:cubicBezTo>
                                <a:pt x="1278" y="2035"/>
                                <a:pt x="1293" y="1988"/>
                                <a:pt x="1325" y="1881"/>
                              </a:cubicBezTo>
                              <a:cubicBezTo>
                                <a:pt x="1357" y="1774"/>
                                <a:pt x="1388" y="1622"/>
                                <a:pt x="1413" y="1502"/>
                              </a:cubicBezTo>
                              <a:cubicBezTo>
                                <a:pt x="1438" y="1382"/>
                                <a:pt x="1428" y="1304"/>
                                <a:pt x="1476" y="1161"/>
                              </a:cubicBezTo>
                              <a:cubicBezTo>
                                <a:pt x="1524" y="1018"/>
                                <a:pt x="1608" y="759"/>
                                <a:pt x="1703" y="643"/>
                              </a:cubicBezTo>
                              <a:cubicBezTo>
                                <a:pt x="1798" y="527"/>
                                <a:pt x="1942" y="460"/>
                                <a:pt x="2045" y="467"/>
                              </a:cubicBezTo>
                              <a:cubicBezTo>
                                <a:pt x="2148" y="474"/>
                                <a:pt x="2301" y="623"/>
                                <a:pt x="2324" y="688"/>
                              </a:cubicBezTo>
                              <a:cubicBezTo>
                                <a:pt x="2347" y="753"/>
                                <a:pt x="2230" y="853"/>
                                <a:pt x="2183" y="859"/>
                              </a:cubicBezTo>
                              <a:cubicBezTo>
                                <a:pt x="2136" y="865"/>
                                <a:pt x="2039" y="724"/>
                                <a:pt x="2042" y="724"/>
                              </a:cubicBezTo>
                              <a:cubicBezTo>
                                <a:pt x="2045" y="724"/>
                                <a:pt x="2154" y="856"/>
                                <a:pt x="2201" y="862"/>
                              </a:cubicBezTo>
                              <a:cubicBezTo>
                                <a:pt x="2248" y="868"/>
                                <a:pt x="2306" y="798"/>
                                <a:pt x="2327" y="760"/>
                              </a:cubicBezTo>
                              <a:cubicBezTo>
                                <a:pt x="2348" y="722"/>
                                <a:pt x="2338" y="669"/>
                                <a:pt x="2330" y="637"/>
                              </a:cubicBezTo>
                              <a:cubicBezTo>
                                <a:pt x="2322" y="605"/>
                                <a:pt x="2299" y="586"/>
                                <a:pt x="2276" y="565"/>
                              </a:cubicBezTo>
                              <a:cubicBezTo>
                                <a:pt x="2253" y="544"/>
                                <a:pt x="2216" y="526"/>
                                <a:pt x="2192" y="508"/>
                              </a:cubicBezTo>
                              <a:cubicBezTo>
                                <a:pt x="2168" y="490"/>
                                <a:pt x="2105" y="488"/>
                                <a:pt x="2132" y="460"/>
                              </a:cubicBezTo>
                              <a:cubicBezTo>
                                <a:pt x="2159" y="432"/>
                                <a:pt x="2316" y="390"/>
                                <a:pt x="2354" y="337"/>
                              </a:cubicBezTo>
                              <a:cubicBezTo>
                                <a:pt x="2392" y="284"/>
                                <a:pt x="2401" y="155"/>
                                <a:pt x="2360" y="139"/>
                              </a:cubicBezTo>
                              <a:cubicBezTo>
                                <a:pt x="2319" y="123"/>
                                <a:pt x="2158" y="218"/>
                                <a:pt x="2105" y="238"/>
                              </a:cubicBezTo>
                              <a:close/>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83" name="Group 104"/>
                        <p:cNvGrpSpPr>
                          <a:grpSpLocks/>
                        </p:cNvGrpSpPr>
                        <p:nvPr/>
                      </p:nvGrpSpPr>
                      <p:grpSpPr bwMode="auto">
                        <a:xfrm>
                          <a:off x="6038" y="3575"/>
                          <a:ext cx="1077" cy="634"/>
                          <a:chOff x="6038" y="3575"/>
                          <a:chExt cx="1077" cy="634"/>
                        </a:xfrm>
                      </p:grpSpPr>
                      <p:sp>
                        <p:nvSpPr>
                          <p:cNvPr id="220" name="Freeform 105"/>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1" name="Freeform 106"/>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2" name="Freeform 107"/>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3" name="Freeform 108"/>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4" name="Freeform 109"/>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5" name="Freeform 110"/>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6" name="Freeform 111"/>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7" name="Freeform 112"/>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84" name="Group 113"/>
                        <p:cNvGrpSpPr>
                          <a:grpSpLocks/>
                        </p:cNvGrpSpPr>
                        <p:nvPr/>
                      </p:nvGrpSpPr>
                      <p:grpSpPr bwMode="auto">
                        <a:xfrm>
                          <a:off x="6303" y="2931"/>
                          <a:ext cx="800" cy="470"/>
                          <a:chOff x="6038" y="3575"/>
                          <a:chExt cx="1077" cy="634"/>
                        </a:xfrm>
                      </p:grpSpPr>
                      <p:sp>
                        <p:nvSpPr>
                          <p:cNvPr id="212" name="Freeform 114"/>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3" name="Freeform 115"/>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4" name="Freeform 116"/>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5" name="Freeform 117"/>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6" name="Freeform 118"/>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7" name="Freeform 119"/>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8" name="Freeform 120"/>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9" name="Freeform 121"/>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85" name="Group 122"/>
                        <p:cNvGrpSpPr>
                          <a:grpSpLocks/>
                        </p:cNvGrpSpPr>
                        <p:nvPr/>
                      </p:nvGrpSpPr>
                      <p:grpSpPr bwMode="auto">
                        <a:xfrm>
                          <a:off x="6378" y="2539"/>
                          <a:ext cx="687" cy="407"/>
                          <a:chOff x="6038" y="3575"/>
                          <a:chExt cx="1077" cy="634"/>
                        </a:xfrm>
                      </p:grpSpPr>
                      <p:sp>
                        <p:nvSpPr>
                          <p:cNvPr id="204" name="Freeform 123"/>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5" name="Freeform 124"/>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6" name="Freeform 125"/>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7" name="Freeform 126"/>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8" name="Freeform 127"/>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9" name="Freeform 128"/>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0" name="Freeform 129"/>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1" name="Freeform 130"/>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86" name="Group 131"/>
                        <p:cNvGrpSpPr>
                          <a:grpSpLocks/>
                        </p:cNvGrpSpPr>
                        <p:nvPr/>
                      </p:nvGrpSpPr>
                      <p:grpSpPr bwMode="auto">
                        <a:xfrm flipH="1">
                          <a:off x="5708" y="2489"/>
                          <a:ext cx="687" cy="407"/>
                          <a:chOff x="6038" y="3575"/>
                          <a:chExt cx="1077" cy="634"/>
                        </a:xfrm>
                      </p:grpSpPr>
                      <p:sp>
                        <p:nvSpPr>
                          <p:cNvPr id="196" name="Freeform 132"/>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7" name="Freeform 133"/>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8" name="Freeform 134"/>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9" name="Freeform 135"/>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0" name="Freeform 136"/>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1" name="Freeform 137"/>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2" name="Freeform 138"/>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3" name="Freeform 139"/>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87" name="Group 140"/>
                        <p:cNvGrpSpPr>
                          <a:grpSpLocks/>
                        </p:cNvGrpSpPr>
                        <p:nvPr/>
                      </p:nvGrpSpPr>
                      <p:grpSpPr bwMode="auto">
                        <a:xfrm flipH="1">
                          <a:off x="5606" y="2905"/>
                          <a:ext cx="687" cy="407"/>
                          <a:chOff x="6038" y="3575"/>
                          <a:chExt cx="1077" cy="634"/>
                        </a:xfrm>
                      </p:grpSpPr>
                      <p:sp>
                        <p:nvSpPr>
                          <p:cNvPr id="188" name="Freeform 141"/>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9" name="Freeform 142"/>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0" name="Freeform 143"/>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1" name="Freeform 144"/>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2" name="Freeform 145"/>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3" name="Freeform 146"/>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4" name="Freeform 147"/>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5" name="Freeform 148"/>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179" name="Freeform 149"/>
                    <p:cNvSpPr>
                      <a:spLocks/>
                    </p:cNvSpPr>
                    <p:nvPr/>
                  </p:nvSpPr>
                  <p:spPr bwMode="auto">
                    <a:xfrm>
                      <a:off x="4065" y="1918"/>
                      <a:ext cx="1127" cy="1985"/>
                    </a:xfrm>
                    <a:custGeom>
                      <a:avLst/>
                      <a:gdLst>
                        <a:gd name="T0" fmla="*/ 1127 w 1127"/>
                        <a:gd name="T1" fmla="*/ 1960 h 1985"/>
                        <a:gd name="T2" fmla="*/ 874 w 1127"/>
                        <a:gd name="T3" fmla="*/ 1290 h 1985"/>
                        <a:gd name="T4" fmla="*/ 609 w 1127"/>
                        <a:gd name="T5" fmla="*/ 608 h 1985"/>
                        <a:gd name="T6" fmla="*/ 571 w 1127"/>
                        <a:gd name="T7" fmla="*/ 457 h 1985"/>
                        <a:gd name="T8" fmla="*/ 558 w 1127"/>
                        <a:gd name="T9" fmla="*/ 103 h 1985"/>
                        <a:gd name="T10" fmla="*/ 470 w 1127"/>
                        <a:gd name="T11" fmla="*/ 2 h 1985"/>
                        <a:gd name="T12" fmla="*/ 508 w 1127"/>
                        <a:gd name="T13" fmla="*/ 116 h 1985"/>
                        <a:gd name="T14" fmla="*/ 508 w 1127"/>
                        <a:gd name="T15" fmla="*/ 255 h 1985"/>
                        <a:gd name="T16" fmla="*/ 495 w 1127"/>
                        <a:gd name="T17" fmla="*/ 343 h 1985"/>
                        <a:gd name="T18" fmla="*/ 280 w 1127"/>
                        <a:gd name="T19" fmla="*/ 318 h 1985"/>
                        <a:gd name="T20" fmla="*/ 40 w 1127"/>
                        <a:gd name="T21" fmla="*/ 394 h 1985"/>
                        <a:gd name="T22" fmla="*/ 40 w 1127"/>
                        <a:gd name="T23" fmla="*/ 495 h 1985"/>
                        <a:gd name="T24" fmla="*/ 116 w 1127"/>
                        <a:gd name="T25" fmla="*/ 431 h 1985"/>
                        <a:gd name="T26" fmla="*/ 230 w 1127"/>
                        <a:gd name="T27" fmla="*/ 406 h 1985"/>
                        <a:gd name="T28" fmla="*/ 470 w 1127"/>
                        <a:gd name="T29" fmla="*/ 457 h 1985"/>
                        <a:gd name="T30" fmla="*/ 583 w 1127"/>
                        <a:gd name="T31" fmla="*/ 773 h 1985"/>
                        <a:gd name="T32" fmla="*/ 748 w 1127"/>
                        <a:gd name="T33" fmla="*/ 1139 h 1985"/>
                        <a:gd name="T34" fmla="*/ 1051 w 1127"/>
                        <a:gd name="T35" fmla="*/ 1985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7" h="1985">
                          <a:moveTo>
                            <a:pt x="1127" y="1960"/>
                          </a:moveTo>
                          <a:cubicBezTo>
                            <a:pt x="1043" y="1737"/>
                            <a:pt x="960" y="1515"/>
                            <a:pt x="874" y="1290"/>
                          </a:cubicBezTo>
                          <a:cubicBezTo>
                            <a:pt x="788" y="1065"/>
                            <a:pt x="659" y="747"/>
                            <a:pt x="609" y="608"/>
                          </a:cubicBezTo>
                          <a:cubicBezTo>
                            <a:pt x="559" y="469"/>
                            <a:pt x="579" y="541"/>
                            <a:pt x="571" y="457"/>
                          </a:cubicBezTo>
                          <a:cubicBezTo>
                            <a:pt x="563" y="373"/>
                            <a:pt x="575" y="179"/>
                            <a:pt x="558" y="103"/>
                          </a:cubicBezTo>
                          <a:cubicBezTo>
                            <a:pt x="541" y="27"/>
                            <a:pt x="478" y="0"/>
                            <a:pt x="470" y="2"/>
                          </a:cubicBezTo>
                          <a:cubicBezTo>
                            <a:pt x="462" y="4"/>
                            <a:pt x="502" y="74"/>
                            <a:pt x="508" y="116"/>
                          </a:cubicBezTo>
                          <a:cubicBezTo>
                            <a:pt x="514" y="158"/>
                            <a:pt x="510" y="217"/>
                            <a:pt x="508" y="255"/>
                          </a:cubicBezTo>
                          <a:cubicBezTo>
                            <a:pt x="506" y="293"/>
                            <a:pt x="533" y="333"/>
                            <a:pt x="495" y="343"/>
                          </a:cubicBezTo>
                          <a:cubicBezTo>
                            <a:pt x="457" y="353"/>
                            <a:pt x="356" y="310"/>
                            <a:pt x="280" y="318"/>
                          </a:cubicBezTo>
                          <a:cubicBezTo>
                            <a:pt x="204" y="326"/>
                            <a:pt x="80" y="365"/>
                            <a:pt x="40" y="394"/>
                          </a:cubicBezTo>
                          <a:cubicBezTo>
                            <a:pt x="0" y="423"/>
                            <a:pt x="27" y="489"/>
                            <a:pt x="40" y="495"/>
                          </a:cubicBezTo>
                          <a:cubicBezTo>
                            <a:pt x="53" y="501"/>
                            <a:pt x="84" y="446"/>
                            <a:pt x="116" y="431"/>
                          </a:cubicBezTo>
                          <a:cubicBezTo>
                            <a:pt x="148" y="416"/>
                            <a:pt x="171" y="402"/>
                            <a:pt x="230" y="406"/>
                          </a:cubicBezTo>
                          <a:cubicBezTo>
                            <a:pt x="289" y="410"/>
                            <a:pt x="411" y="396"/>
                            <a:pt x="470" y="457"/>
                          </a:cubicBezTo>
                          <a:cubicBezTo>
                            <a:pt x="529" y="518"/>
                            <a:pt x="537" y="659"/>
                            <a:pt x="583" y="773"/>
                          </a:cubicBezTo>
                          <a:cubicBezTo>
                            <a:pt x="629" y="887"/>
                            <a:pt x="670" y="937"/>
                            <a:pt x="748" y="1139"/>
                          </a:cubicBezTo>
                          <a:cubicBezTo>
                            <a:pt x="826" y="1341"/>
                            <a:pt x="938" y="1663"/>
                            <a:pt x="1051" y="1985"/>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58" name="Group 150"/>
                  <p:cNvGrpSpPr>
                    <a:grpSpLocks/>
                  </p:cNvGrpSpPr>
                  <p:nvPr/>
                </p:nvGrpSpPr>
                <p:grpSpPr bwMode="auto">
                  <a:xfrm>
                    <a:off x="4026" y="2524"/>
                    <a:ext cx="1850" cy="1975"/>
                    <a:chOff x="4026" y="2524"/>
                    <a:chExt cx="1850" cy="1975"/>
                  </a:xfrm>
                </p:grpSpPr>
                <p:sp>
                  <p:nvSpPr>
                    <p:cNvPr id="159" name="Freeform 151"/>
                    <p:cNvSpPr>
                      <a:spLocks/>
                    </p:cNvSpPr>
                    <p:nvPr/>
                  </p:nvSpPr>
                  <p:spPr bwMode="auto">
                    <a:xfrm>
                      <a:off x="4026" y="2524"/>
                      <a:ext cx="1850" cy="1975"/>
                    </a:xfrm>
                    <a:custGeom>
                      <a:avLst/>
                      <a:gdLst>
                        <a:gd name="T0" fmla="*/ 1323 w 1850"/>
                        <a:gd name="T1" fmla="*/ 1946 h 1975"/>
                        <a:gd name="T2" fmla="*/ 1107 w 1850"/>
                        <a:gd name="T3" fmla="*/ 1969 h 1975"/>
                        <a:gd name="T4" fmla="*/ 994 w 1850"/>
                        <a:gd name="T5" fmla="*/ 1912 h 1975"/>
                        <a:gd name="T6" fmla="*/ 881 w 1850"/>
                        <a:gd name="T7" fmla="*/ 1890 h 1975"/>
                        <a:gd name="T8" fmla="*/ 790 w 1850"/>
                        <a:gd name="T9" fmla="*/ 1810 h 1975"/>
                        <a:gd name="T10" fmla="*/ 484 w 1850"/>
                        <a:gd name="T11" fmla="*/ 1810 h 1975"/>
                        <a:gd name="T12" fmla="*/ 234 w 1850"/>
                        <a:gd name="T13" fmla="*/ 1606 h 1975"/>
                        <a:gd name="T14" fmla="*/ 98 w 1850"/>
                        <a:gd name="T15" fmla="*/ 1232 h 1975"/>
                        <a:gd name="T16" fmla="*/ 121 w 1850"/>
                        <a:gd name="T17" fmla="*/ 994 h 1975"/>
                        <a:gd name="T18" fmla="*/ 64 w 1850"/>
                        <a:gd name="T19" fmla="*/ 813 h 1975"/>
                        <a:gd name="T20" fmla="*/ 53 w 1850"/>
                        <a:gd name="T21" fmla="*/ 484 h 1975"/>
                        <a:gd name="T22" fmla="*/ 382 w 1850"/>
                        <a:gd name="T23" fmla="*/ 506 h 1975"/>
                        <a:gd name="T24" fmla="*/ 586 w 1850"/>
                        <a:gd name="T25" fmla="*/ 529 h 1975"/>
                        <a:gd name="T26" fmla="*/ 631 w 1850"/>
                        <a:gd name="T27" fmla="*/ 745 h 1975"/>
                        <a:gd name="T28" fmla="*/ 1096 w 1850"/>
                        <a:gd name="T29" fmla="*/ 1311 h 1975"/>
                        <a:gd name="T30" fmla="*/ 881 w 1850"/>
                        <a:gd name="T31" fmla="*/ 1107 h 1975"/>
                        <a:gd name="T32" fmla="*/ 677 w 1850"/>
                        <a:gd name="T33" fmla="*/ 767 h 1975"/>
                        <a:gd name="T34" fmla="*/ 699 w 1850"/>
                        <a:gd name="T35" fmla="*/ 336 h 1975"/>
                        <a:gd name="T36" fmla="*/ 779 w 1850"/>
                        <a:gd name="T37" fmla="*/ 30 h 1975"/>
                        <a:gd name="T38" fmla="*/ 983 w 1850"/>
                        <a:gd name="T39" fmla="*/ 155 h 1975"/>
                        <a:gd name="T40" fmla="*/ 1175 w 1850"/>
                        <a:gd name="T41" fmla="*/ 280 h 1975"/>
                        <a:gd name="T42" fmla="*/ 1493 w 1850"/>
                        <a:gd name="T43" fmla="*/ 484 h 1975"/>
                        <a:gd name="T44" fmla="*/ 1640 w 1850"/>
                        <a:gd name="T45" fmla="*/ 847 h 1975"/>
                        <a:gd name="T46" fmla="*/ 1652 w 1850"/>
                        <a:gd name="T47" fmla="*/ 1017 h 1975"/>
                        <a:gd name="T48" fmla="*/ 1652 w 1850"/>
                        <a:gd name="T49" fmla="*/ 1096 h 1975"/>
                        <a:gd name="T50" fmla="*/ 1844 w 1850"/>
                        <a:gd name="T51" fmla="*/ 1119 h 1975"/>
                        <a:gd name="T52" fmla="*/ 1686 w 1850"/>
                        <a:gd name="T53" fmla="*/ 1516 h 1975"/>
                        <a:gd name="T54" fmla="*/ 1504 w 1850"/>
                        <a:gd name="T55" fmla="*/ 1470 h 1975"/>
                        <a:gd name="T56" fmla="*/ 1402 w 1850"/>
                        <a:gd name="T57" fmla="*/ 1357 h 1975"/>
                        <a:gd name="T58" fmla="*/ 1550 w 1850"/>
                        <a:gd name="T59" fmla="*/ 1459 h 1975"/>
                        <a:gd name="T60" fmla="*/ 1595 w 1850"/>
                        <a:gd name="T61" fmla="*/ 1595 h 1975"/>
                        <a:gd name="T62" fmla="*/ 1482 w 1850"/>
                        <a:gd name="T63" fmla="*/ 1765 h 1975"/>
                        <a:gd name="T64" fmla="*/ 1414 w 1850"/>
                        <a:gd name="T65" fmla="*/ 1912 h 1975"/>
                        <a:gd name="T66" fmla="*/ 1323 w 1850"/>
                        <a:gd name="T67" fmla="*/ 1946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0" h="1975">
                          <a:moveTo>
                            <a:pt x="1323" y="1946"/>
                          </a:moveTo>
                          <a:cubicBezTo>
                            <a:pt x="1272" y="1955"/>
                            <a:pt x="1162" y="1975"/>
                            <a:pt x="1107" y="1969"/>
                          </a:cubicBezTo>
                          <a:cubicBezTo>
                            <a:pt x="1052" y="1963"/>
                            <a:pt x="1032" y="1925"/>
                            <a:pt x="994" y="1912"/>
                          </a:cubicBezTo>
                          <a:cubicBezTo>
                            <a:pt x="956" y="1899"/>
                            <a:pt x="915" y="1907"/>
                            <a:pt x="881" y="1890"/>
                          </a:cubicBezTo>
                          <a:cubicBezTo>
                            <a:pt x="847" y="1873"/>
                            <a:pt x="856" y="1823"/>
                            <a:pt x="790" y="1810"/>
                          </a:cubicBezTo>
                          <a:cubicBezTo>
                            <a:pt x="724" y="1797"/>
                            <a:pt x="577" y="1844"/>
                            <a:pt x="484" y="1810"/>
                          </a:cubicBezTo>
                          <a:cubicBezTo>
                            <a:pt x="391" y="1776"/>
                            <a:pt x="298" y="1702"/>
                            <a:pt x="234" y="1606"/>
                          </a:cubicBezTo>
                          <a:cubicBezTo>
                            <a:pt x="170" y="1510"/>
                            <a:pt x="117" y="1334"/>
                            <a:pt x="98" y="1232"/>
                          </a:cubicBezTo>
                          <a:cubicBezTo>
                            <a:pt x="79" y="1130"/>
                            <a:pt x="127" y="1064"/>
                            <a:pt x="121" y="994"/>
                          </a:cubicBezTo>
                          <a:cubicBezTo>
                            <a:pt x="115" y="924"/>
                            <a:pt x="75" y="898"/>
                            <a:pt x="64" y="813"/>
                          </a:cubicBezTo>
                          <a:cubicBezTo>
                            <a:pt x="53" y="728"/>
                            <a:pt x="0" y="535"/>
                            <a:pt x="53" y="484"/>
                          </a:cubicBezTo>
                          <a:cubicBezTo>
                            <a:pt x="106" y="433"/>
                            <a:pt x="293" y="499"/>
                            <a:pt x="382" y="506"/>
                          </a:cubicBezTo>
                          <a:cubicBezTo>
                            <a:pt x="471" y="513"/>
                            <a:pt x="545" y="489"/>
                            <a:pt x="586" y="529"/>
                          </a:cubicBezTo>
                          <a:cubicBezTo>
                            <a:pt x="627" y="569"/>
                            <a:pt x="546" y="615"/>
                            <a:pt x="631" y="745"/>
                          </a:cubicBezTo>
                          <a:cubicBezTo>
                            <a:pt x="716" y="875"/>
                            <a:pt x="1054" y="1251"/>
                            <a:pt x="1096" y="1311"/>
                          </a:cubicBezTo>
                          <a:cubicBezTo>
                            <a:pt x="1138" y="1371"/>
                            <a:pt x="951" y="1198"/>
                            <a:pt x="881" y="1107"/>
                          </a:cubicBezTo>
                          <a:cubicBezTo>
                            <a:pt x="811" y="1016"/>
                            <a:pt x="707" y="895"/>
                            <a:pt x="677" y="767"/>
                          </a:cubicBezTo>
                          <a:cubicBezTo>
                            <a:pt x="647" y="639"/>
                            <a:pt x="682" y="459"/>
                            <a:pt x="699" y="336"/>
                          </a:cubicBezTo>
                          <a:cubicBezTo>
                            <a:pt x="716" y="213"/>
                            <a:pt x="732" y="60"/>
                            <a:pt x="779" y="30"/>
                          </a:cubicBezTo>
                          <a:cubicBezTo>
                            <a:pt x="826" y="0"/>
                            <a:pt x="917" y="113"/>
                            <a:pt x="983" y="155"/>
                          </a:cubicBezTo>
                          <a:cubicBezTo>
                            <a:pt x="1049" y="197"/>
                            <a:pt x="1090" y="225"/>
                            <a:pt x="1175" y="280"/>
                          </a:cubicBezTo>
                          <a:cubicBezTo>
                            <a:pt x="1260" y="335"/>
                            <a:pt x="1415" y="389"/>
                            <a:pt x="1493" y="484"/>
                          </a:cubicBezTo>
                          <a:cubicBezTo>
                            <a:pt x="1571" y="579"/>
                            <a:pt x="1614" y="758"/>
                            <a:pt x="1640" y="847"/>
                          </a:cubicBezTo>
                          <a:cubicBezTo>
                            <a:pt x="1666" y="936"/>
                            <a:pt x="1650" y="976"/>
                            <a:pt x="1652" y="1017"/>
                          </a:cubicBezTo>
                          <a:cubicBezTo>
                            <a:pt x="1654" y="1058"/>
                            <a:pt x="1620" y="1079"/>
                            <a:pt x="1652" y="1096"/>
                          </a:cubicBezTo>
                          <a:cubicBezTo>
                            <a:pt x="1684" y="1113"/>
                            <a:pt x="1838" y="1049"/>
                            <a:pt x="1844" y="1119"/>
                          </a:cubicBezTo>
                          <a:cubicBezTo>
                            <a:pt x="1850" y="1189"/>
                            <a:pt x="1743" y="1457"/>
                            <a:pt x="1686" y="1516"/>
                          </a:cubicBezTo>
                          <a:cubicBezTo>
                            <a:pt x="1629" y="1575"/>
                            <a:pt x="1551" y="1497"/>
                            <a:pt x="1504" y="1470"/>
                          </a:cubicBezTo>
                          <a:cubicBezTo>
                            <a:pt x="1457" y="1443"/>
                            <a:pt x="1394" y="1359"/>
                            <a:pt x="1402" y="1357"/>
                          </a:cubicBezTo>
                          <a:cubicBezTo>
                            <a:pt x="1410" y="1355"/>
                            <a:pt x="1518" y="1419"/>
                            <a:pt x="1550" y="1459"/>
                          </a:cubicBezTo>
                          <a:cubicBezTo>
                            <a:pt x="1582" y="1499"/>
                            <a:pt x="1606" y="1544"/>
                            <a:pt x="1595" y="1595"/>
                          </a:cubicBezTo>
                          <a:cubicBezTo>
                            <a:pt x="1584" y="1646"/>
                            <a:pt x="1512" y="1712"/>
                            <a:pt x="1482" y="1765"/>
                          </a:cubicBezTo>
                          <a:cubicBezTo>
                            <a:pt x="1452" y="1818"/>
                            <a:pt x="1450" y="1885"/>
                            <a:pt x="1414" y="1912"/>
                          </a:cubicBezTo>
                          <a:cubicBezTo>
                            <a:pt x="1378" y="1939"/>
                            <a:pt x="1374" y="1937"/>
                            <a:pt x="1323" y="1946"/>
                          </a:cubicBezTo>
                          <a:close/>
                        </a:path>
                      </a:pathLst>
                    </a:custGeom>
                    <a:solidFill>
                      <a:srgbClr val="00FF00"/>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160" name="Group 152"/>
                    <p:cNvGrpSpPr>
                      <a:grpSpLocks/>
                    </p:cNvGrpSpPr>
                    <p:nvPr/>
                  </p:nvGrpSpPr>
                  <p:grpSpPr bwMode="auto">
                    <a:xfrm>
                      <a:off x="4093" y="2589"/>
                      <a:ext cx="1571" cy="1807"/>
                      <a:chOff x="4093" y="2589"/>
                      <a:chExt cx="1571" cy="1807"/>
                    </a:xfrm>
                  </p:grpSpPr>
                  <p:sp>
                    <p:nvSpPr>
                      <p:cNvPr id="161" name="Freeform 153"/>
                      <p:cNvSpPr>
                        <a:spLocks/>
                      </p:cNvSpPr>
                      <p:nvPr/>
                    </p:nvSpPr>
                    <p:spPr bwMode="auto">
                      <a:xfrm>
                        <a:off x="5078" y="3853"/>
                        <a:ext cx="221" cy="543"/>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2" name="Freeform 154"/>
                      <p:cNvSpPr>
                        <a:spLocks/>
                      </p:cNvSpPr>
                      <p:nvPr/>
                    </p:nvSpPr>
                    <p:spPr bwMode="auto">
                      <a:xfrm rot="1454989">
                        <a:off x="4851" y="3828"/>
                        <a:ext cx="221" cy="543"/>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3" name="Freeform 155"/>
                      <p:cNvSpPr>
                        <a:spLocks/>
                      </p:cNvSpPr>
                      <p:nvPr/>
                    </p:nvSpPr>
                    <p:spPr bwMode="auto">
                      <a:xfrm rot="2853139">
                        <a:off x="4677" y="3710"/>
                        <a:ext cx="189" cy="473"/>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4" name="Freeform 156"/>
                      <p:cNvSpPr>
                        <a:spLocks/>
                      </p:cNvSpPr>
                      <p:nvPr/>
                    </p:nvSpPr>
                    <p:spPr bwMode="auto">
                      <a:xfrm rot="2853139">
                        <a:off x="4487" y="3533"/>
                        <a:ext cx="189" cy="473"/>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5" name="Freeform 157"/>
                      <p:cNvSpPr>
                        <a:spLocks/>
                      </p:cNvSpPr>
                      <p:nvPr/>
                    </p:nvSpPr>
                    <p:spPr bwMode="auto">
                      <a:xfrm rot="2853139">
                        <a:off x="4276" y="3456"/>
                        <a:ext cx="156" cy="399"/>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6" name="Freeform 158"/>
                      <p:cNvSpPr>
                        <a:spLocks/>
                      </p:cNvSpPr>
                      <p:nvPr/>
                    </p:nvSpPr>
                    <p:spPr bwMode="auto">
                      <a:xfrm rot="2853139">
                        <a:off x="5031" y="3405"/>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7" name="Freeform 159"/>
                      <p:cNvSpPr>
                        <a:spLocks/>
                      </p:cNvSpPr>
                      <p:nvPr/>
                    </p:nvSpPr>
                    <p:spPr bwMode="auto">
                      <a:xfrm rot="2853139">
                        <a:off x="4867" y="3227"/>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8" name="Freeform 160"/>
                      <p:cNvSpPr>
                        <a:spLocks/>
                      </p:cNvSpPr>
                      <p:nvPr/>
                    </p:nvSpPr>
                    <p:spPr bwMode="auto">
                      <a:xfrm rot="2853139">
                        <a:off x="4803" y="2987"/>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9" name="Freeform 161"/>
                      <p:cNvSpPr>
                        <a:spLocks/>
                      </p:cNvSpPr>
                      <p:nvPr/>
                    </p:nvSpPr>
                    <p:spPr bwMode="auto">
                      <a:xfrm rot="-4616683">
                        <a:off x="5486" y="3694"/>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0" name="Freeform 162"/>
                      <p:cNvSpPr>
                        <a:spLocks/>
                      </p:cNvSpPr>
                      <p:nvPr/>
                    </p:nvSpPr>
                    <p:spPr bwMode="auto">
                      <a:xfrm rot="-2171525">
                        <a:off x="5309" y="3946"/>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1" name="Freeform 163"/>
                      <p:cNvSpPr>
                        <a:spLocks/>
                      </p:cNvSpPr>
                      <p:nvPr/>
                    </p:nvSpPr>
                    <p:spPr bwMode="auto">
                      <a:xfrm rot="13346861" flipH="1">
                        <a:off x="4347" y="3050"/>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2" name="Freeform 164"/>
                      <p:cNvSpPr>
                        <a:spLocks/>
                      </p:cNvSpPr>
                      <p:nvPr/>
                    </p:nvSpPr>
                    <p:spPr bwMode="auto">
                      <a:xfrm rot="13346861" flipH="1">
                        <a:off x="4525" y="3218"/>
                        <a:ext cx="91" cy="227"/>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3" name="Freeform 165"/>
                      <p:cNvSpPr>
                        <a:spLocks/>
                      </p:cNvSpPr>
                      <p:nvPr/>
                    </p:nvSpPr>
                    <p:spPr bwMode="auto">
                      <a:xfrm rot="13346861" flipH="1">
                        <a:off x="5055" y="2839"/>
                        <a:ext cx="91" cy="227"/>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4" name="Freeform 166"/>
                      <p:cNvSpPr>
                        <a:spLocks/>
                      </p:cNvSpPr>
                      <p:nvPr/>
                    </p:nvSpPr>
                    <p:spPr bwMode="auto">
                      <a:xfrm rot="13346861" flipH="1">
                        <a:off x="5156" y="3004"/>
                        <a:ext cx="91" cy="227"/>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5" name="Freeform 167"/>
                      <p:cNvSpPr>
                        <a:spLocks/>
                      </p:cNvSpPr>
                      <p:nvPr/>
                    </p:nvSpPr>
                    <p:spPr bwMode="auto">
                      <a:xfrm rot="13346861" flipH="1">
                        <a:off x="5447" y="3396"/>
                        <a:ext cx="91" cy="227"/>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6" name="Freeform 168"/>
                      <p:cNvSpPr>
                        <a:spLocks/>
                      </p:cNvSpPr>
                      <p:nvPr/>
                    </p:nvSpPr>
                    <p:spPr bwMode="auto">
                      <a:xfrm>
                        <a:off x="4825" y="2589"/>
                        <a:ext cx="413" cy="1163"/>
                      </a:xfrm>
                      <a:custGeom>
                        <a:avLst/>
                        <a:gdLst>
                          <a:gd name="T0" fmla="*/ 392 w 413"/>
                          <a:gd name="T1" fmla="*/ 1163 h 1163"/>
                          <a:gd name="T2" fmla="*/ 379 w 413"/>
                          <a:gd name="T3" fmla="*/ 822 h 1163"/>
                          <a:gd name="T4" fmla="*/ 190 w 413"/>
                          <a:gd name="T5" fmla="*/ 468 h 1163"/>
                          <a:gd name="T6" fmla="*/ 51 w 413"/>
                          <a:gd name="T7" fmla="*/ 215 h 1163"/>
                          <a:gd name="T8" fmla="*/ 0 w 413"/>
                          <a:gd name="T9" fmla="*/ 0 h 1163"/>
                        </a:gdLst>
                        <a:ahLst/>
                        <a:cxnLst>
                          <a:cxn ang="0">
                            <a:pos x="T0" y="T1"/>
                          </a:cxn>
                          <a:cxn ang="0">
                            <a:pos x="T2" y="T3"/>
                          </a:cxn>
                          <a:cxn ang="0">
                            <a:pos x="T4" y="T5"/>
                          </a:cxn>
                          <a:cxn ang="0">
                            <a:pos x="T6" y="T7"/>
                          </a:cxn>
                          <a:cxn ang="0">
                            <a:pos x="T8" y="T9"/>
                          </a:cxn>
                        </a:cxnLst>
                        <a:rect l="0" t="0" r="r" b="b"/>
                        <a:pathLst>
                          <a:path w="413" h="1163">
                            <a:moveTo>
                              <a:pt x="392" y="1163"/>
                            </a:moveTo>
                            <a:cubicBezTo>
                              <a:pt x="402" y="1050"/>
                              <a:pt x="413" y="938"/>
                              <a:pt x="379" y="822"/>
                            </a:cubicBezTo>
                            <a:cubicBezTo>
                              <a:pt x="345" y="706"/>
                              <a:pt x="245" y="569"/>
                              <a:pt x="190" y="468"/>
                            </a:cubicBezTo>
                            <a:cubicBezTo>
                              <a:pt x="135" y="367"/>
                              <a:pt x="83" y="293"/>
                              <a:pt x="51" y="215"/>
                            </a:cubicBezTo>
                            <a:cubicBezTo>
                              <a:pt x="19" y="137"/>
                              <a:pt x="9" y="68"/>
                              <a:pt x="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7" name="Freeform 169"/>
                      <p:cNvSpPr>
                        <a:spLocks/>
                      </p:cNvSpPr>
                      <p:nvPr/>
                    </p:nvSpPr>
                    <p:spPr bwMode="auto">
                      <a:xfrm>
                        <a:off x="4093" y="3019"/>
                        <a:ext cx="1061" cy="821"/>
                      </a:xfrm>
                      <a:custGeom>
                        <a:avLst/>
                        <a:gdLst>
                          <a:gd name="T0" fmla="*/ 1061 w 1061"/>
                          <a:gd name="T1" fmla="*/ 821 h 821"/>
                          <a:gd name="T2" fmla="*/ 808 w 1061"/>
                          <a:gd name="T3" fmla="*/ 720 h 821"/>
                          <a:gd name="T4" fmla="*/ 555 w 1061"/>
                          <a:gd name="T5" fmla="*/ 543 h 821"/>
                          <a:gd name="T6" fmla="*/ 341 w 1061"/>
                          <a:gd name="T7" fmla="*/ 404 h 821"/>
                          <a:gd name="T8" fmla="*/ 113 w 1061"/>
                          <a:gd name="T9" fmla="*/ 114 h 821"/>
                          <a:gd name="T10" fmla="*/ 0 w 1061"/>
                          <a:gd name="T11" fmla="*/ 0 h 821"/>
                        </a:gdLst>
                        <a:ahLst/>
                        <a:cxnLst>
                          <a:cxn ang="0">
                            <a:pos x="T0" y="T1"/>
                          </a:cxn>
                          <a:cxn ang="0">
                            <a:pos x="T2" y="T3"/>
                          </a:cxn>
                          <a:cxn ang="0">
                            <a:pos x="T4" y="T5"/>
                          </a:cxn>
                          <a:cxn ang="0">
                            <a:pos x="T6" y="T7"/>
                          </a:cxn>
                          <a:cxn ang="0">
                            <a:pos x="T8" y="T9"/>
                          </a:cxn>
                          <a:cxn ang="0">
                            <a:pos x="T10" y="T11"/>
                          </a:cxn>
                        </a:cxnLst>
                        <a:rect l="0" t="0" r="r" b="b"/>
                        <a:pathLst>
                          <a:path w="1061" h="821">
                            <a:moveTo>
                              <a:pt x="1061" y="821"/>
                            </a:moveTo>
                            <a:cubicBezTo>
                              <a:pt x="976" y="793"/>
                              <a:pt x="892" y="766"/>
                              <a:pt x="808" y="720"/>
                            </a:cubicBezTo>
                            <a:cubicBezTo>
                              <a:pt x="724" y="674"/>
                              <a:pt x="633" y="596"/>
                              <a:pt x="555" y="543"/>
                            </a:cubicBezTo>
                            <a:cubicBezTo>
                              <a:pt x="477" y="490"/>
                              <a:pt x="415" y="475"/>
                              <a:pt x="341" y="404"/>
                            </a:cubicBezTo>
                            <a:cubicBezTo>
                              <a:pt x="267" y="333"/>
                              <a:pt x="170" y="181"/>
                              <a:pt x="113" y="114"/>
                            </a:cubicBezTo>
                            <a:cubicBezTo>
                              <a:pt x="56" y="47"/>
                              <a:pt x="28" y="23"/>
                              <a:pt x="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156" name="Freeform 170"/>
                <p:cNvSpPr>
                  <a:spLocks/>
                </p:cNvSpPr>
                <p:nvPr/>
              </p:nvSpPr>
              <p:spPr bwMode="auto">
                <a:xfrm>
                  <a:off x="5204" y="1579"/>
                  <a:ext cx="602" cy="2223"/>
                </a:xfrm>
                <a:custGeom>
                  <a:avLst/>
                  <a:gdLst>
                    <a:gd name="T0" fmla="*/ 0 w 602"/>
                    <a:gd name="T1" fmla="*/ 2223 h 2223"/>
                    <a:gd name="T2" fmla="*/ 228 w 602"/>
                    <a:gd name="T3" fmla="*/ 1478 h 2223"/>
                    <a:gd name="T4" fmla="*/ 392 w 602"/>
                    <a:gd name="T5" fmla="*/ 834 h 2223"/>
                    <a:gd name="T6" fmla="*/ 392 w 602"/>
                    <a:gd name="T7" fmla="*/ 632 h 2223"/>
                    <a:gd name="T8" fmla="*/ 354 w 602"/>
                    <a:gd name="T9" fmla="*/ 429 h 2223"/>
                    <a:gd name="T10" fmla="*/ 114 w 602"/>
                    <a:gd name="T11" fmla="*/ 265 h 2223"/>
                    <a:gd name="T12" fmla="*/ 114 w 602"/>
                    <a:gd name="T13" fmla="*/ 227 h 2223"/>
                    <a:gd name="T14" fmla="*/ 316 w 602"/>
                    <a:gd name="T15" fmla="*/ 316 h 2223"/>
                    <a:gd name="T16" fmla="*/ 430 w 602"/>
                    <a:gd name="T17" fmla="*/ 392 h 2223"/>
                    <a:gd name="T18" fmla="*/ 493 w 602"/>
                    <a:gd name="T19" fmla="*/ 164 h 2223"/>
                    <a:gd name="T20" fmla="*/ 581 w 602"/>
                    <a:gd name="T21" fmla="*/ 13 h 2223"/>
                    <a:gd name="T22" fmla="*/ 594 w 602"/>
                    <a:gd name="T23" fmla="*/ 88 h 2223"/>
                    <a:gd name="T24" fmla="*/ 531 w 602"/>
                    <a:gd name="T25" fmla="*/ 290 h 2223"/>
                    <a:gd name="T26" fmla="*/ 505 w 602"/>
                    <a:gd name="T27" fmla="*/ 505 h 2223"/>
                    <a:gd name="T28" fmla="*/ 468 w 602"/>
                    <a:gd name="T29" fmla="*/ 872 h 2223"/>
                    <a:gd name="T30" fmla="*/ 392 w 602"/>
                    <a:gd name="T31" fmla="*/ 1250 h 2223"/>
                    <a:gd name="T32" fmla="*/ 228 w 602"/>
                    <a:gd name="T33" fmla="*/ 1806 h 2223"/>
                    <a:gd name="T34" fmla="*/ 101 w 602"/>
                    <a:gd name="T35" fmla="*/ 2223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 h="2223">
                      <a:moveTo>
                        <a:pt x="0" y="2223"/>
                      </a:moveTo>
                      <a:cubicBezTo>
                        <a:pt x="81" y="1966"/>
                        <a:pt x="163" y="1709"/>
                        <a:pt x="228" y="1478"/>
                      </a:cubicBezTo>
                      <a:cubicBezTo>
                        <a:pt x="293" y="1247"/>
                        <a:pt x="365" y="975"/>
                        <a:pt x="392" y="834"/>
                      </a:cubicBezTo>
                      <a:cubicBezTo>
                        <a:pt x="419" y="693"/>
                        <a:pt x="398" y="699"/>
                        <a:pt x="392" y="632"/>
                      </a:cubicBezTo>
                      <a:cubicBezTo>
                        <a:pt x="386" y="565"/>
                        <a:pt x="400" y="490"/>
                        <a:pt x="354" y="429"/>
                      </a:cubicBezTo>
                      <a:cubicBezTo>
                        <a:pt x="308" y="368"/>
                        <a:pt x="154" y="299"/>
                        <a:pt x="114" y="265"/>
                      </a:cubicBezTo>
                      <a:cubicBezTo>
                        <a:pt x="74" y="231"/>
                        <a:pt x="80" y="218"/>
                        <a:pt x="114" y="227"/>
                      </a:cubicBezTo>
                      <a:cubicBezTo>
                        <a:pt x="148" y="236"/>
                        <a:pt x="263" y="289"/>
                        <a:pt x="316" y="316"/>
                      </a:cubicBezTo>
                      <a:cubicBezTo>
                        <a:pt x="369" y="343"/>
                        <a:pt x="400" y="417"/>
                        <a:pt x="430" y="392"/>
                      </a:cubicBezTo>
                      <a:cubicBezTo>
                        <a:pt x="460" y="367"/>
                        <a:pt x="468" y="227"/>
                        <a:pt x="493" y="164"/>
                      </a:cubicBezTo>
                      <a:cubicBezTo>
                        <a:pt x="518" y="101"/>
                        <a:pt x="564" y="26"/>
                        <a:pt x="581" y="13"/>
                      </a:cubicBezTo>
                      <a:cubicBezTo>
                        <a:pt x="598" y="0"/>
                        <a:pt x="602" y="42"/>
                        <a:pt x="594" y="88"/>
                      </a:cubicBezTo>
                      <a:cubicBezTo>
                        <a:pt x="586" y="134"/>
                        <a:pt x="546" y="221"/>
                        <a:pt x="531" y="290"/>
                      </a:cubicBezTo>
                      <a:cubicBezTo>
                        <a:pt x="516" y="359"/>
                        <a:pt x="515" y="408"/>
                        <a:pt x="505" y="505"/>
                      </a:cubicBezTo>
                      <a:cubicBezTo>
                        <a:pt x="495" y="602"/>
                        <a:pt x="487" y="748"/>
                        <a:pt x="468" y="872"/>
                      </a:cubicBezTo>
                      <a:cubicBezTo>
                        <a:pt x="449" y="996"/>
                        <a:pt x="432" y="1094"/>
                        <a:pt x="392" y="1250"/>
                      </a:cubicBezTo>
                      <a:cubicBezTo>
                        <a:pt x="352" y="1406"/>
                        <a:pt x="276" y="1644"/>
                        <a:pt x="228" y="1806"/>
                      </a:cubicBezTo>
                      <a:cubicBezTo>
                        <a:pt x="180" y="1968"/>
                        <a:pt x="127" y="2136"/>
                        <a:pt x="101" y="2223"/>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01" name="Group 171"/>
              <p:cNvGrpSpPr>
                <a:grpSpLocks/>
              </p:cNvGrpSpPr>
              <p:nvPr/>
            </p:nvGrpSpPr>
            <p:grpSpPr bwMode="auto">
              <a:xfrm>
                <a:off x="2328" y="5311"/>
                <a:ext cx="412" cy="355"/>
                <a:chOff x="2328" y="5311"/>
                <a:chExt cx="412" cy="355"/>
              </a:xfrm>
            </p:grpSpPr>
            <p:sp>
              <p:nvSpPr>
                <p:cNvPr id="152" name="Freeform 172"/>
                <p:cNvSpPr>
                  <a:spLocks/>
                </p:cNvSpPr>
                <p:nvPr/>
              </p:nvSpPr>
              <p:spPr bwMode="auto">
                <a:xfrm>
                  <a:off x="2445" y="5458"/>
                  <a:ext cx="295" cy="202"/>
                </a:xfrm>
                <a:custGeom>
                  <a:avLst/>
                  <a:gdLst>
                    <a:gd name="T0" fmla="*/ 249 w 295"/>
                    <a:gd name="T1" fmla="*/ 125 h 202"/>
                    <a:gd name="T2" fmla="*/ 287 w 295"/>
                    <a:gd name="T3" fmla="*/ 167 h 202"/>
                    <a:gd name="T4" fmla="*/ 201 w 295"/>
                    <a:gd name="T5" fmla="*/ 198 h 202"/>
                    <a:gd name="T6" fmla="*/ 87 w 295"/>
                    <a:gd name="T7" fmla="*/ 186 h 202"/>
                    <a:gd name="T8" fmla="*/ 27 w 295"/>
                    <a:gd name="T9" fmla="*/ 144 h 202"/>
                    <a:gd name="T10" fmla="*/ 7 w 295"/>
                    <a:gd name="T11" fmla="*/ 43 h 202"/>
                    <a:gd name="T12" fmla="*/ 20 w 295"/>
                    <a:gd name="T13" fmla="*/ 4 h 202"/>
                    <a:gd name="T14" fmla="*/ 125 w 295"/>
                    <a:gd name="T15" fmla="*/ 66 h 202"/>
                    <a:gd name="T16" fmla="*/ 232 w 295"/>
                    <a:gd name="T17" fmla="*/ 102 h 202"/>
                    <a:gd name="T18" fmla="*/ 249 w 295"/>
                    <a:gd name="T19" fmla="*/ 12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02">
                      <a:moveTo>
                        <a:pt x="249" y="125"/>
                      </a:moveTo>
                      <a:cubicBezTo>
                        <a:pt x="258" y="136"/>
                        <a:pt x="295" y="155"/>
                        <a:pt x="287" y="167"/>
                      </a:cubicBezTo>
                      <a:cubicBezTo>
                        <a:pt x="279" y="179"/>
                        <a:pt x="234" y="195"/>
                        <a:pt x="201" y="198"/>
                      </a:cubicBezTo>
                      <a:cubicBezTo>
                        <a:pt x="167" y="202"/>
                        <a:pt x="115" y="196"/>
                        <a:pt x="87" y="186"/>
                      </a:cubicBezTo>
                      <a:cubicBezTo>
                        <a:pt x="58" y="177"/>
                        <a:pt x="40" y="168"/>
                        <a:pt x="27" y="144"/>
                      </a:cubicBezTo>
                      <a:cubicBezTo>
                        <a:pt x="14" y="120"/>
                        <a:pt x="8" y="66"/>
                        <a:pt x="7" y="43"/>
                      </a:cubicBezTo>
                      <a:cubicBezTo>
                        <a:pt x="5" y="20"/>
                        <a:pt x="0" y="0"/>
                        <a:pt x="20" y="4"/>
                      </a:cubicBezTo>
                      <a:cubicBezTo>
                        <a:pt x="39" y="8"/>
                        <a:pt x="90" y="49"/>
                        <a:pt x="125" y="66"/>
                      </a:cubicBezTo>
                      <a:cubicBezTo>
                        <a:pt x="160" y="81"/>
                        <a:pt x="211" y="92"/>
                        <a:pt x="232" y="102"/>
                      </a:cubicBezTo>
                      <a:cubicBezTo>
                        <a:pt x="253" y="112"/>
                        <a:pt x="240" y="114"/>
                        <a:pt x="249" y="125"/>
                      </a:cubicBezTo>
                      <a:close/>
                    </a:path>
                  </a:pathLst>
                </a:custGeom>
                <a:solidFill>
                  <a:srgbClr val="C95B9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3" name="Freeform 173"/>
                <p:cNvSpPr>
                  <a:spLocks/>
                </p:cNvSpPr>
                <p:nvPr/>
              </p:nvSpPr>
              <p:spPr bwMode="auto">
                <a:xfrm>
                  <a:off x="2429" y="5397"/>
                  <a:ext cx="297" cy="222"/>
                </a:xfrm>
                <a:custGeom>
                  <a:avLst/>
                  <a:gdLst>
                    <a:gd name="T0" fmla="*/ 37 w 297"/>
                    <a:gd name="T1" fmla="*/ 10 h 222"/>
                    <a:gd name="T2" fmla="*/ 144 w 297"/>
                    <a:gd name="T3" fmla="*/ 66 h 222"/>
                    <a:gd name="T4" fmla="*/ 205 w 297"/>
                    <a:gd name="T5" fmla="*/ 93 h 222"/>
                    <a:gd name="T6" fmla="*/ 290 w 297"/>
                    <a:gd name="T7" fmla="*/ 203 h 222"/>
                    <a:gd name="T8" fmla="*/ 244 w 297"/>
                    <a:gd name="T9" fmla="*/ 209 h 222"/>
                    <a:gd name="T10" fmla="*/ 200 w 297"/>
                    <a:gd name="T11" fmla="*/ 219 h 222"/>
                    <a:gd name="T12" fmla="*/ 152 w 297"/>
                    <a:gd name="T13" fmla="*/ 193 h 222"/>
                    <a:gd name="T14" fmla="*/ 99 w 297"/>
                    <a:gd name="T15" fmla="*/ 172 h 222"/>
                    <a:gd name="T16" fmla="*/ 48 w 297"/>
                    <a:gd name="T17" fmla="*/ 110 h 222"/>
                    <a:gd name="T18" fmla="*/ 9 w 297"/>
                    <a:gd name="T19" fmla="*/ 46 h 222"/>
                    <a:gd name="T20" fmla="*/ 6 w 297"/>
                    <a:gd name="T21" fmla="*/ 9 h 222"/>
                    <a:gd name="T22" fmla="*/ 37 w 297"/>
                    <a:gd name="T23" fmla="*/ 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222">
                      <a:moveTo>
                        <a:pt x="37" y="10"/>
                      </a:moveTo>
                      <a:cubicBezTo>
                        <a:pt x="59" y="19"/>
                        <a:pt x="116" y="52"/>
                        <a:pt x="144" y="66"/>
                      </a:cubicBezTo>
                      <a:cubicBezTo>
                        <a:pt x="172" y="80"/>
                        <a:pt x="181" y="70"/>
                        <a:pt x="205" y="93"/>
                      </a:cubicBezTo>
                      <a:cubicBezTo>
                        <a:pt x="229" y="116"/>
                        <a:pt x="283" y="184"/>
                        <a:pt x="290" y="203"/>
                      </a:cubicBezTo>
                      <a:cubicBezTo>
                        <a:pt x="297" y="222"/>
                        <a:pt x="259" y="206"/>
                        <a:pt x="244" y="209"/>
                      </a:cubicBezTo>
                      <a:cubicBezTo>
                        <a:pt x="230" y="212"/>
                        <a:pt x="216" y="222"/>
                        <a:pt x="200" y="219"/>
                      </a:cubicBezTo>
                      <a:cubicBezTo>
                        <a:pt x="185" y="216"/>
                        <a:pt x="169" y="201"/>
                        <a:pt x="152" y="193"/>
                      </a:cubicBezTo>
                      <a:cubicBezTo>
                        <a:pt x="135" y="186"/>
                        <a:pt x="117" y="187"/>
                        <a:pt x="99" y="172"/>
                      </a:cubicBezTo>
                      <a:cubicBezTo>
                        <a:pt x="82" y="159"/>
                        <a:pt x="63" y="131"/>
                        <a:pt x="48" y="110"/>
                      </a:cubicBezTo>
                      <a:cubicBezTo>
                        <a:pt x="32" y="89"/>
                        <a:pt x="16" y="63"/>
                        <a:pt x="9" y="46"/>
                      </a:cubicBezTo>
                      <a:cubicBezTo>
                        <a:pt x="3" y="29"/>
                        <a:pt x="0" y="13"/>
                        <a:pt x="6" y="9"/>
                      </a:cubicBezTo>
                      <a:cubicBezTo>
                        <a:pt x="12" y="6"/>
                        <a:pt x="13" y="0"/>
                        <a:pt x="37" y="10"/>
                      </a:cubicBezTo>
                      <a:close/>
                    </a:path>
                  </a:pathLst>
                </a:custGeom>
                <a:solidFill>
                  <a:srgbClr val="FFE5F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4" name="Freeform 174"/>
                <p:cNvSpPr>
                  <a:spLocks/>
                </p:cNvSpPr>
                <p:nvPr/>
              </p:nvSpPr>
              <p:spPr bwMode="auto">
                <a:xfrm>
                  <a:off x="2328" y="5311"/>
                  <a:ext cx="411" cy="355"/>
                </a:xfrm>
                <a:custGeom>
                  <a:avLst/>
                  <a:gdLst>
                    <a:gd name="T0" fmla="*/ 1 w 411"/>
                    <a:gd name="T1" fmla="*/ 3 h 355"/>
                    <a:gd name="T2" fmla="*/ 86 w 411"/>
                    <a:gd name="T3" fmla="*/ 7 h 355"/>
                    <a:gd name="T4" fmla="*/ 163 w 411"/>
                    <a:gd name="T5" fmla="*/ 42 h 355"/>
                    <a:gd name="T6" fmla="*/ 190 w 411"/>
                    <a:gd name="T7" fmla="*/ 78 h 355"/>
                    <a:gd name="T8" fmla="*/ 239 w 411"/>
                    <a:gd name="T9" fmla="*/ 97 h 355"/>
                    <a:gd name="T10" fmla="*/ 396 w 411"/>
                    <a:gd name="T11" fmla="*/ 290 h 355"/>
                    <a:gd name="T12" fmla="*/ 327 w 411"/>
                    <a:gd name="T13" fmla="*/ 278 h 355"/>
                    <a:gd name="T14" fmla="*/ 276 w 411"/>
                    <a:gd name="T15" fmla="*/ 224 h 355"/>
                    <a:gd name="T16" fmla="*/ 175 w 411"/>
                    <a:gd name="T17" fmla="*/ 129 h 355"/>
                    <a:gd name="T18" fmla="*/ 161 w 411"/>
                    <a:gd name="T19" fmla="*/ 131 h 355"/>
                    <a:gd name="T20" fmla="*/ 222 w 411"/>
                    <a:gd name="T21" fmla="*/ 179 h 355"/>
                    <a:gd name="T22" fmla="*/ 327 w 411"/>
                    <a:gd name="T23" fmla="*/ 299 h 355"/>
                    <a:gd name="T24" fmla="*/ 192 w 411"/>
                    <a:gd name="T25" fmla="*/ 260 h 355"/>
                    <a:gd name="T26" fmla="*/ 159 w 411"/>
                    <a:gd name="T27" fmla="*/ 223 h 355"/>
                    <a:gd name="T28" fmla="*/ 130 w 411"/>
                    <a:gd name="T29" fmla="*/ 160 h 355"/>
                    <a:gd name="T30" fmla="*/ 201 w 411"/>
                    <a:gd name="T31" fmla="*/ 278 h 355"/>
                    <a:gd name="T32" fmla="*/ 321 w 411"/>
                    <a:gd name="T33" fmla="*/ 341 h 355"/>
                    <a:gd name="T34" fmla="*/ 180 w 411"/>
                    <a:gd name="T35" fmla="*/ 332 h 355"/>
                    <a:gd name="T36" fmla="*/ 81 w 411"/>
                    <a:gd name="T37" fmla="*/ 204 h 355"/>
                    <a:gd name="T38" fmla="*/ 76 w 411"/>
                    <a:gd name="T39" fmla="*/ 130 h 355"/>
                    <a:gd name="T40" fmla="*/ 69 w 411"/>
                    <a:gd name="T41" fmla="*/ 93 h 355"/>
                    <a:gd name="T42" fmla="*/ 42 w 411"/>
                    <a:gd name="T43" fmla="*/ 75 h 355"/>
                    <a:gd name="T44" fmla="*/ 16 w 411"/>
                    <a:gd name="T45" fmla="*/ 58 h 355"/>
                    <a:gd name="T46" fmla="*/ 0 w 411"/>
                    <a:gd name="T47" fmla="*/ 3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1" h="355">
                      <a:moveTo>
                        <a:pt x="1" y="3"/>
                      </a:moveTo>
                      <a:cubicBezTo>
                        <a:pt x="30" y="1"/>
                        <a:pt x="58" y="0"/>
                        <a:pt x="86" y="7"/>
                      </a:cubicBezTo>
                      <a:cubicBezTo>
                        <a:pt x="114" y="13"/>
                        <a:pt x="145" y="30"/>
                        <a:pt x="163" y="42"/>
                      </a:cubicBezTo>
                      <a:cubicBezTo>
                        <a:pt x="180" y="54"/>
                        <a:pt x="177" y="69"/>
                        <a:pt x="190" y="78"/>
                      </a:cubicBezTo>
                      <a:cubicBezTo>
                        <a:pt x="202" y="87"/>
                        <a:pt x="205" y="62"/>
                        <a:pt x="239" y="97"/>
                      </a:cubicBezTo>
                      <a:cubicBezTo>
                        <a:pt x="273" y="132"/>
                        <a:pt x="381" y="260"/>
                        <a:pt x="396" y="290"/>
                      </a:cubicBezTo>
                      <a:cubicBezTo>
                        <a:pt x="411" y="320"/>
                        <a:pt x="347" y="289"/>
                        <a:pt x="327" y="278"/>
                      </a:cubicBezTo>
                      <a:cubicBezTo>
                        <a:pt x="307" y="267"/>
                        <a:pt x="301" y="249"/>
                        <a:pt x="276" y="224"/>
                      </a:cubicBezTo>
                      <a:cubicBezTo>
                        <a:pt x="251" y="199"/>
                        <a:pt x="194" y="145"/>
                        <a:pt x="175" y="129"/>
                      </a:cubicBezTo>
                      <a:cubicBezTo>
                        <a:pt x="156" y="113"/>
                        <a:pt x="153" y="123"/>
                        <a:pt x="161" y="131"/>
                      </a:cubicBezTo>
                      <a:cubicBezTo>
                        <a:pt x="169" y="139"/>
                        <a:pt x="194" y="151"/>
                        <a:pt x="222" y="179"/>
                      </a:cubicBezTo>
                      <a:cubicBezTo>
                        <a:pt x="250" y="207"/>
                        <a:pt x="332" y="286"/>
                        <a:pt x="327" y="299"/>
                      </a:cubicBezTo>
                      <a:cubicBezTo>
                        <a:pt x="322" y="312"/>
                        <a:pt x="220" y="273"/>
                        <a:pt x="192" y="260"/>
                      </a:cubicBezTo>
                      <a:cubicBezTo>
                        <a:pt x="164" y="247"/>
                        <a:pt x="169" y="240"/>
                        <a:pt x="159" y="223"/>
                      </a:cubicBezTo>
                      <a:cubicBezTo>
                        <a:pt x="149" y="206"/>
                        <a:pt x="123" y="151"/>
                        <a:pt x="130" y="160"/>
                      </a:cubicBezTo>
                      <a:cubicBezTo>
                        <a:pt x="137" y="169"/>
                        <a:pt x="169" y="248"/>
                        <a:pt x="201" y="278"/>
                      </a:cubicBezTo>
                      <a:cubicBezTo>
                        <a:pt x="233" y="308"/>
                        <a:pt x="325" y="332"/>
                        <a:pt x="321" y="341"/>
                      </a:cubicBezTo>
                      <a:cubicBezTo>
                        <a:pt x="317" y="350"/>
                        <a:pt x="220" y="355"/>
                        <a:pt x="180" y="332"/>
                      </a:cubicBezTo>
                      <a:cubicBezTo>
                        <a:pt x="140" y="309"/>
                        <a:pt x="98" y="238"/>
                        <a:pt x="81" y="204"/>
                      </a:cubicBezTo>
                      <a:cubicBezTo>
                        <a:pt x="64" y="170"/>
                        <a:pt x="78" y="148"/>
                        <a:pt x="76" y="130"/>
                      </a:cubicBezTo>
                      <a:cubicBezTo>
                        <a:pt x="75" y="111"/>
                        <a:pt x="74" y="101"/>
                        <a:pt x="69" y="93"/>
                      </a:cubicBezTo>
                      <a:cubicBezTo>
                        <a:pt x="62" y="84"/>
                        <a:pt x="51" y="81"/>
                        <a:pt x="42" y="75"/>
                      </a:cubicBezTo>
                      <a:cubicBezTo>
                        <a:pt x="34" y="69"/>
                        <a:pt x="25" y="66"/>
                        <a:pt x="16" y="58"/>
                      </a:cubicBezTo>
                      <a:cubicBezTo>
                        <a:pt x="9" y="51"/>
                        <a:pt x="5" y="42"/>
                        <a:pt x="0" y="34"/>
                      </a:cubicBezTo>
                    </a:path>
                  </a:pathLst>
                </a:custGeom>
                <a:solidFill>
                  <a:srgbClr val="00FF00"/>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2" name="Group 175"/>
              <p:cNvGrpSpPr>
                <a:grpSpLocks/>
              </p:cNvGrpSpPr>
              <p:nvPr/>
            </p:nvGrpSpPr>
            <p:grpSpPr bwMode="auto">
              <a:xfrm flipH="1">
                <a:off x="1627" y="4724"/>
                <a:ext cx="432" cy="622"/>
                <a:chOff x="3372" y="5517"/>
                <a:chExt cx="1061" cy="1463"/>
              </a:xfrm>
            </p:grpSpPr>
            <p:sp>
              <p:nvSpPr>
                <p:cNvPr id="128" name="Freeform 176"/>
                <p:cNvSpPr>
                  <a:spLocks/>
                </p:cNvSpPr>
                <p:nvPr/>
              </p:nvSpPr>
              <p:spPr bwMode="auto">
                <a:xfrm rot="7650071" flipH="1">
                  <a:off x="3369" y="6147"/>
                  <a:ext cx="836" cy="830"/>
                </a:xfrm>
                <a:custGeom>
                  <a:avLst/>
                  <a:gdLst>
                    <a:gd name="T0" fmla="*/ 806 w 836"/>
                    <a:gd name="T1" fmla="*/ 350 h 830"/>
                    <a:gd name="T2" fmla="*/ 731 w 836"/>
                    <a:gd name="T3" fmla="*/ 350 h 830"/>
                    <a:gd name="T4" fmla="*/ 671 w 836"/>
                    <a:gd name="T5" fmla="*/ 245 h 830"/>
                    <a:gd name="T6" fmla="*/ 431 w 836"/>
                    <a:gd name="T7" fmla="*/ 185 h 830"/>
                    <a:gd name="T8" fmla="*/ 214 w 836"/>
                    <a:gd name="T9" fmla="*/ 20 h 830"/>
                    <a:gd name="T10" fmla="*/ 214 w 836"/>
                    <a:gd name="T11" fmla="*/ 65 h 830"/>
                    <a:gd name="T12" fmla="*/ 424 w 836"/>
                    <a:gd name="T13" fmla="*/ 253 h 830"/>
                    <a:gd name="T14" fmla="*/ 439 w 836"/>
                    <a:gd name="T15" fmla="*/ 343 h 830"/>
                    <a:gd name="T16" fmla="*/ 229 w 836"/>
                    <a:gd name="T17" fmla="*/ 425 h 830"/>
                    <a:gd name="T18" fmla="*/ 4 w 836"/>
                    <a:gd name="T19" fmla="*/ 538 h 830"/>
                    <a:gd name="T20" fmla="*/ 251 w 836"/>
                    <a:gd name="T21" fmla="*/ 530 h 830"/>
                    <a:gd name="T22" fmla="*/ 469 w 836"/>
                    <a:gd name="T23" fmla="*/ 530 h 830"/>
                    <a:gd name="T24" fmla="*/ 514 w 836"/>
                    <a:gd name="T25" fmla="*/ 500 h 830"/>
                    <a:gd name="T26" fmla="*/ 349 w 836"/>
                    <a:gd name="T27" fmla="*/ 680 h 830"/>
                    <a:gd name="T28" fmla="*/ 296 w 836"/>
                    <a:gd name="T29" fmla="*/ 815 h 830"/>
                    <a:gd name="T30" fmla="*/ 589 w 836"/>
                    <a:gd name="T31" fmla="*/ 590 h 830"/>
                    <a:gd name="T32" fmla="*/ 739 w 836"/>
                    <a:gd name="T33" fmla="*/ 500 h 830"/>
                    <a:gd name="T34" fmla="*/ 784 w 836"/>
                    <a:gd name="T35" fmla="*/ 403 h 830"/>
                    <a:gd name="T36" fmla="*/ 836 w 836"/>
                    <a:gd name="T37" fmla="*/ 39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6" h="830">
                      <a:moveTo>
                        <a:pt x="806" y="350"/>
                      </a:moveTo>
                      <a:cubicBezTo>
                        <a:pt x="779" y="358"/>
                        <a:pt x="753" y="367"/>
                        <a:pt x="731" y="350"/>
                      </a:cubicBezTo>
                      <a:cubicBezTo>
                        <a:pt x="709" y="333"/>
                        <a:pt x="721" y="272"/>
                        <a:pt x="671" y="245"/>
                      </a:cubicBezTo>
                      <a:cubicBezTo>
                        <a:pt x="621" y="218"/>
                        <a:pt x="507" y="222"/>
                        <a:pt x="431" y="185"/>
                      </a:cubicBezTo>
                      <a:cubicBezTo>
                        <a:pt x="355" y="148"/>
                        <a:pt x="250" y="40"/>
                        <a:pt x="214" y="20"/>
                      </a:cubicBezTo>
                      <a:cubicBezTo>
                        <a:pt x="178" y="0"/>
                        <a:pt x="179" y="26"/>
                        <a:pt x="214" y="65"/>
                      </a:cubicBezTo>
                      <a:cubicBezTo>
                        <a:pt x="249" y="104"/>
                        <a:pt x="387" y="207"/>
                        <a:pt x="424" y="253"/>
                      </a:cubicBezTo>
                      <a:cubicBezTo>
                        <a:pt x="461" y="299"/>
                        <a:pt x="472" y="314"/>
                        <a:pt x="439" y="343"/>
                      </a:cubicBezTo>
                      <a:cubicBezTo>
                        <a:pt x="406" y="372"/>
                        <a:pt x="301" y="392"/>
                        <a:pt x="229" y="425"/>
                      </a:cubicBezTo>
                      <a:cubicBezTo>
                        <a:pt x="157" y="458"/>
                        <a:pt x="0" y="521"/>
                        <a:pt x="4" y="538"/>
                      </a:cubicBezTo>
                      <a:cubicBezTo>
                        <a:pt x="8" y="555"/>
                        <a:pt x="174" y="531"/>
                        <a:pt x="251" y="530"/>
                      </a:cubicBezTo>
                      <a:cubicBezTo>
                        <a:pt x="328" y="529"/>
                        <a:pt x="425" y="535"/>
                        <a:pt x="469" y="530"/>
                      </a:cubicBezTo>
                      <a:cubicBezTo>
                        <a:pt x="513" y="525"/>
                        <a:pt x="534" y="475"/>
                        <a:pt x="514" y="500"/>
                      </a:cubicBezTo>
                      <a:cubicBezTo>
                        <a:pt x="494" y="525"/>
                        <a:pt x="385" y="628"/>
                        <a:pt x="349" y="680"/>
                      </a:cubicBezTo>
                      <a:cubicBezTo>
                        <a:pt x="313" y="732"/>
                        <a:pt x="256" y="830"/>
                        <a:pt x="296" y="815"/>
                      </a:cubicBezTo>
                      <a:cubicBezTo>
                        <a:pt x="336" y="800"/>
                        <a:pt x="515" y="642"/>
                        <a:pt x="589" y="590"/>
                      </a:cubicBezTo>
                      <a:cubicBezTo>
                        <a:pt x="663" y="538"/>
                        <a:pt x="707" y="531"/>
                        <a:pt x="739" y="500"/>
                      </a:cubicBezTo>
                      <a:cubicBezTo>
                        <a:pt x="771" y="469"/>
                        <a:pt x="768" y="420"/>
                        <a:pt x="784" y="403"/>
                      </a:cubicBezTo>
                      <a:cubicBezTo>
                        <a:pt x="800" y="386"/>
                        <a:pt x="818" y="390"/>
                        <a:pt x="836" y="395"/>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29" name="Group 177"/>
                <p:cNvGrpSpPr>
                  <a:grpSpLocks/>
                </p:cNvGrpSpPr>
                <p:nvPr/>
              </p:nvGrpSpPr>
              <p:grpSpPr bwMode="auto">
                <a:xfrm>
                  <a:off x="3423" y="5517"/>
                  <a:ext cx="1010" cy="1189"/>
                  <a:chOff x="3510" y="5453"/>
                  <a:chExt cx="1010" cy="1189"/>
                </a:xfrm>
              </p:grpSpPr>
              <p:sp>
                <p:nvSpPr>
                  <p:cNvPr id="140" name="Freeform 178"/>
                  <p:cNvSpPr>
                    <a:spLocks/>
                  </p:cNvSpPr>
                  <p:nvPr/>
                </p:nvSpPr>
                <p:spPr bwMode="auto">
                  <a:xfrm>
                    <a:off x="3510" y="5453"/>
                    <a:ext cx="1010" cy="1189"/>
                  </a:xfrm>
                  <a:custGeom>
                    <a:avLst/>
                    <a:gdLst>
                      <a:gd name="T0" fmla="*/ 314 w 1010"/>
                      <a:gd name="T1" fmla="*/ 964 h 1189"/>
                      <a:gd name="T2" fmla="*/ 213 w 1010"/>
                      <a:gd name="T3" fmla="*/ 1027 h 1189"/>
                      <a:gd name="T4" fmla="*/ 61 w 1010"/>
                      <a:gd name="T5" fmla="*/ 926 h 1189"/>
                      <a:gd name="T6" fmla="*/ 10 w 1010"/>
                      <a:gd name="T7" fmla="*/ 471 h 1189"/>
                      <a:gd name="T8" fmla="*/ 124 w 1010"/>
                      <a:gd name="T9" fmla="*/ 143 h 1189"/>
                      <a:gd name="T10" fmla="*/ 314 w 1010"/>
                      <a:gd name="T11" fmla="*/ 4 h 1189"/>
                      <a:gd name="T12" fmla="*/ 377 w 1010"/>
                      <a:gd name="T13" fmla="*/ 168 h 1189"/>
                      <a:gd name="T14" fmla="*/ 478 w 1010"/>
                      <a:gd name="T15" fmla="*/ 218 h 1189"/>
                      <a:gd name="T16" fmla="*/ 730 w 1010"/>
                      <a:gd name="T17" fmla="*/ 168 h 1189"/>
                      <a:gd name="T18" fmla="*/ 882 w 1010"/>
                      <a:gd name="T19" fmla="*/ 269 h 1189"/>
                      <a:gd name="T20" fmla="*/ 945 w 1010"/>
                      <a:gd name="T21" fmla="*/ 635 h 1189"/>
                      <a:gd name="T22" fmla="*/ 983 w 1010"/>
                      <a:gd name="T23" fmla="*/ 1040 h 1189"/>
                      <a:gd name="T24" fmla="*/ 781 w 1010"/>
                      <a:gd name="T25" fmla="*/ 1178 h 1189"/>
                      <a:gd name="T26" fmla="*/ 465 w 1010"/>
                      <a:gd name="T27" fmla="*/ 1103 h 1189"/>
                      <a:gd name="T28" fmla="*/ 402 w 1010"/>
                      <a:gd name="T29" fmla="*/ 938 h 1189"/>
                      <a:gd name="T30" fmla="*/ 314 w 1010"/>
                      <a:gd name="T31" fmla="*/ 964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0" h="1189">
                        <a:moveTo>
                          <a:pt x="314" y="964"/>
                        </a:moveTo>
                        <a:cubicBezTo>
                          <a:pt x="283" y="979"/>
                          <a:pt x="255" y="1033"/>
                          <a:pt x="213" y="1027"/>
                        </a:cubicBezTo>
                        <a:cubicBezTo>
                          <a:pt x="171" y="1021"/>
                          <a:pt x="95" y="1018"/>
                          <a:pt x="61" y="926"/>
                        </a:cubicBezTo>
                        <a:cubicBezTo>
                          <a:pt x="27" y="834"/>
                          <a:pt x="0" y="601"/>
                          <a:pt x="10" y="471"/>
                        </a:cubicBezTo>
                        <a:cubicBezTo>
                          <a:pt x="20" y="341"/>
                          <a:pt x="73" y="221"/>
                          <a:pt x="124" y="143"/>
                        </a:cubicBezTo>
                        <a:cubicBezTo>
                          <a:pt x="175" y="65"/>
                          <a:pt x="272" y="0"/>
                          <a:pt x="314" y="4"/>
                        </a:cubicBezTo>
                        <a:cubicBezTo>
                          <a:pt x="356" y="8"/>
                          <a:pt x="350" y="132"/>
                          <a:pt x="377" y="168"/>
                        </a:cubicBezTo>
                        <a:cubicBezTo>
                          <a:pt x="404" y="204"/>
                          <a:pt x="419" y="218"/>
                          <a:pt x="478" y="218"/>
                        </a:cubicBezTo>
                        <a:cubicBezTo>
                          <a:pt x="537" y="218"/>
                          <a:pt x="663" y="160"/>
                          <a:pt x="730" y="168"/>
                        </a:cubicBezTo>
                        <a:cubicBezTo>
                          <a:pt x="797" y="176"/>
                          <a:pt x="846" y="191"/>
                          <a:pt x="882" y="269"/>
                        </a:cubicBezTo>
                        <a:cubicBezTo>
                          <a:pt x="918" y="347"/>
                          <a:pt x="928" y="507"/>
                          <a:pt x="945" y="635"/>
                        </a:cubicBezTo>
                        <a:cubicBezTo>
                          <a:pt x="962" y="763"/>
                          <a:pt x="1010" y="950"/>
                          <a:pt x="983" y="1040"/>
                        </a:cubicBezTo>
                        <a:cubicBezTo>
                          <a:pt x="956" y="1130"/>
                          <a:pt x="867" y="1167"/>
                          <a:pt x="781" y="1178"/>
                        </a:cubicBezTo>
                        <a:cubicBezTo>
                          <a:pt x="695" y="1189"/>
                          <a:pt x="528" y="1143"/>
                          <a:pt x="465" y="1103"/>
                        </a:cubicBezTo>
                        <a:cubicBezTo>
                          <a:pt x="402" y="1063"/>
                          <a:pt x="433" y="957"/>
                          <a:pt x="402" y="938"/>
                        </a:cubicBezTo>
                        <a:cubicBezTo>
                          <a:pt x="371" y="919"/>
                          <a:pt x="345" y="949"/>
                          <a:pt x="314" y="964"/>
                        </a:cubicBezTo>
                        <a:close/>
                      </a:path>
                    </a:pathLst>
                  </a:custGeom>
                  <a:solidFill>
                    <a:srgbClr val="FFE5F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41" name="Group 179"/>
                  <p:cNvGrpSpPr>
                    <a:grpSpLocks/>
                  </p:cNvGrpSpPr>
                  <p:nvPr/>
                </p:nvGrpSpPr>
                <p:grpSpPr bwMode="auto">
                  <a:xfrm>
                    <a:off x="3536" y="5696"/>
                    <a:ext cx="898" cy="797"/>
                    <a:chOff x="3536" y="5696"/>
                    <a:chExt cx="898" cy="797"/>
                  </a:xfrm>
                </p:grpSpPr>
                <p:grpSp>
                  <p:nvGrpSpPr>
                    <p:cNvPr id="142" name="Group 180"/>
                    <p:cNvGrpSpPr>
                      <a:grpSpLocks/>
                    </p:cNvGrpSpPr>
                    <p:nvPr/>
                  </p:nvGrpSpPr>
                  <p:grpSpPr bwMode="auto">
                    <a:xfrm>
                      <a:off x="4004" y="5823"/>
                      <a:ext cx="430" cy="670"/>
                      <a:chOff x="4004" y="5823"/>
                      <a:chExt cx="430" cy="670"/>
                    </a:xfrm>
                  </p:grpSpPr>
                  <p:sp>
                    <p:nvSpPr>
                      <p:cNvPr id="148" name="Freeform 181"/>
                      <p:cNvSpPr>
                        <a:spLocks/>
                      </p:cNvSpPr>
                      <p:nvPr/>
                    </p:nvSpPr>
                    <p:spPr bwMode="auto">
                      <a:xfrm>
                        <a:off x="4004" y="5823"/>
                        <a:ext cx="164" cy="379"/>
                      </a:xfrm>
                      <a:custGeom>
                        <a:avLst/>
                        <a:gdLst>
                          <a:gd name="T0" fmla="*/ 164 w 164"/>
                          <a:gd name="T1" fmla="*/ 0 h 379"/>
                          <a:gd name="T2" fmla="*/ 101 w 164"/>
                          <a:gd name="T3" fmla="*/ 240 h 379"/>
                          <a:gd name="T4" fmla="*/ 0 w 164"/>
                          <a:gd name="T5" fmla="*/ 379 h 379"/>
                        </a:gdLst>
                        <a:ahLst/>
                        <a:cxnLst>
                          <a:cxn ang="0">
                            <a:pos x="T0" y="T1"/>
                          </a:cxn>
                          <a:cxn ang="0">
                            <a:pos x="T2" y="T3"/>
                          </a:cxn>
                          <a:cxn ang="0">
                            <a:pos x="T4" y="T5"/>
                          </a:cxn>
                        </a:cxnLst>
                        <a:rect l="0" t="0" r="r" b="b"/>
                        <a:pathLst>
                          <a:path w="164" h="379">
                            <a:moveTo>
                              <a:pt x="164" y="0"/>
                            </a:moveTo>
                            <a:cubicBezTo>
                              <a:pt x="146" y="88"/>
                              <a:pt x="128" y="177"/>
                              <a:pt x="101" y="240"/>
                            </a:cubicBezTo>
                            <a:cubicBezTo>
                              <a:pt x="74" y="303"/>
                              <a:pt x="37" y="341"/>
                              <a:pt x="0" y="379"/>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9" name="Freeform 182"/>
                      <p:cNvSpPr>
                        <a:spLocks/>
                      </p:cNvSpPr>
                      <p:nvPr/>
                    </p:nvSpPr>
                    <p:spPr bwMode="auto">
                      <a:xfrm>
                        <a:off x="4093" y="5886"/>
                        <a:ext cx="284" cy="329"/>
                      </a:xfrm>
                      <a:custGeom>
                        <a:avLst/>
                        <a:gdLst>
                          <a:gd name="T0" fmla="*/ 0 w 284"/>
                          <a:gd name="T1" fmla="*/ 329 h 329"/>
                          <a:gd name="T2" fmla="*/ 240 w 284"/>
                          <a:gd name="T3" fmla="*/ 114 h 329"/>
                          <a:gd name="T4" fmla="*/ 265 w 284"/>
                          <a:gd name="T5" fmla="*/ 0 h 329"/>
                        </a:gdLst>
                        <a:ahLst/>
                        <a:cxnLst>
                          <a:cxn ang="0">
                            <a:pos x="T0" y="T1"/>
                          </a:cxn>
                          <a:cxn ang="0">
                            <a:pos x="T2" y="T3"/>
                          </a:cxn>
                          <a:cxn ang="0">
                            <a:pos x="T4" y="T5"/>
                          </a:cxn>
                        </a:cxnLst>
                        <a:rect l="0" t="0" r="r" b="b"/>
                        <a:pathLst>
                          <a:path w="284" h="329">
                            <a:moveTo>
                              <a:pt x="0" y="329"/>
                            </a:moveTo>
                            <a:cubicBezTo>
                              <a:pt x="98" y="249"/>
                              <a:pt x="196" y="169"/>
                              <a:pt x="240" y="114"/>
                            </a:cubicBezTo>
                            <a:cubicBezTo>
                              <a:pt x="284" y="59"/>
                              <a:pt x="274" y="29"/>
                              <a:pt x="265"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0" name="Freeform 183"/>
                      <p:cNvSpPr>
                        <a:spLocks/>
                      </p:cNvSpPr>
                      <p:nvPr/>
                    </p:nvSpPr>
                    <p:spPr bwMode="auto">
                      <a:xfrm>
                        <a:off x="4093" y="6253"/>
                        <a:ext cx="210" cy="240"/>
                      </a:xfrm>
                      <a:custGeom>
                        <a:avLst/>
                        <a:gdLst>
                          <a:gd name="T0" fmla="*/ 0 w 210"/>
                          <a:gd name="T1" fmla="*/ 0 h 240"/>
                          <a:gd name="T2" fmla="*/ 176 w 210"/>
                          <a:gd name="T3" fmla="*/ 139 h 240"/>
                          <a:gd name="T4" fmla="*/ 202 w 210"/>
                          <a:gd name="T5" fmla="*/ 240 h 240"/>
                        </a:gdLst>
                        <a:ahLst/>
                        <a:cxnLst>
                          <a:cxn ang="0">
                            <a:pos x="T0" y="T1"/>
                          </a:cxn>
                          <a:cxn ang="0">
                            <a:pos x="T2" y="T3"/>
                          </a:cxn>
                          <a:cxn ang="0">
                            <a:pos x="T4" y="T5"/>
                          </a:cxn>
                        </a:cxnLst>
                        <a:rect l="0" t="0" r="r" b="b"/>
                        <a:pathLst>
                          <a:path w="210" h="240">
                            <a:moveTo>
                              <a:pt x="0" y="0"/>
                            </a:moveTo>
                            <a:cubicBezTo>
                              <a:pt x="71" y="49"/>
                              <a:pt x="142" y="99"/>
                              <a:pt x="176" y="139"/>
                            </a:cubicBezTo>
                            <a:cubicBezTo>
                              <a:pt x="210" y="179"/>
                              <a:pt x="198" y="221"/>
                              <a:pt x="202" y="24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1" name="Freeform 184"/>
                      <p:cNvSpPr>
                        <a:spLocks/>
                      </p:cNvSpPr>
                      <p:nvPr/>
                    </p:nvSpPr>
                    <p:spPr bwMode="auto">
                      <a:xfrm>
                        <a:off x="4269" y="6139"/>
                        <a:ext cx="165" cy="76"/>
                      </a:xfrm>
                      <a:custGeom>
                        <a:avLst/>
                        <a:gdLst>
                          <a:gd name="T0" fmla="*/ 0 w 165"/>
                          <a:gd name="T1" fmla="*/ 0 h 76"/>
                          <a:gd name="T2" fmla="*/ 165 w 165"/>
                          <a:gd name="T3" fmla="*/ 76 h 76"/>
                        </a:gdLst>
                        <a:ahLst/>
                        <a:cxnLst>
                          <a:cxn ang="0">
                            <a:pos x="T0" y="T1"/>
                          </a:cxn>
                          <a:cxn ang="0">
                            <a:pos x="T2" y="T3"/>
                          </a:cxn>
                        </a:cxnLst>
                        <a:rect l="0" t="0" r="r" b="b"/>
                        <a:pathLst>
                          <a:path w="165" h="76">
                            <a:moveTo>
                              <a:pt x="0" y="0"/>
                            </a:moveTo>
                            <a:cubicBezTo>
                              <a:pt x="69" y="29"/>
                              <a:pt x="138" y="59"/>
                              <a:pt x="165" y="76"/>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43" name="Group 185"/>
                    <p:cNvGrpSpPr>
                      <a:grpSpLocks/>
                    </p:cNvGrpSpPr>
                    <p:nvPr/>
                  </p:nvGrpSpPr>
                  <p:grpSpPr bwMode="auto">
                    <a:xfrm rot="1196202" flipH="1">
                      <a:off x="3536" y="5696"/>
                      <a:ext cx="430" cy="670"/>
                      <a:chOff x="4004" y="5823"/>
                      <a:chExt cx="430" cy="670"/>
                    </a:xfrm>
                  </p:grpSpPr>
                  <p:sp>
                    <p:nvSpPr>
                      <p:cNvPr id="144" name="Freeform 186"/>
                      <p:cNvSpPr>
                        <a:spLocks/>
                      </p:cNvSpPr>
                      <p:nvPr/>
                    </p:nvSpPr>
                    <p:spPr bwMode="auto">
                      <a:xfrm>
                        <a:off x="4004" y="5823"/>
                        <a:ext cx="164" cy="379"/>
                      </a:xfrm>
                      <a:custGeom>
                        <a:avLst/>
                        <a:gdLst>
                          <a:gd name="T0" fmla="*/ 164 w 164"/>
                          <a:gd name="T1" fmla="*/ 0 h 379"/>
                          <a:gd name="T2" fmla="*/ 101 w 164"/>
                          <a:gd name="T3" fmla="*/ 240 h 379"/>
                          <a:gd name="T4" fmla="*/ 0 w 164"/>
                          <a:gd name="T5" fmla="*/ 379 h 379"/>
                        </a:gdLst>
                        <a:ahLst/>
                        <a:cxnLst>
                          <a:cxn ang="0">
                            <a:pos x="T0" y="T1"/>
                          </a:cxn>
                          <a:cxn ang="0">
                            <a:pos x="T2" y="T3"/>
                          </a:cxn>
                          <a:cxn ang="0">
                            <a:pos x="T4" y="T5"/>
                          </a:cxn>
                        </a:cxnLst>
                        <a:rect l="0" t="0" r="r" b="b"/>
                        <a:pathLst>
                          <a:path w="164" h="379">
                            <a:moveTo>
                              <a:pt x="164" y="0"/>
                            </a:moveTo>
                            <a:cubicBezTo>
                              <a:pt x="146" y="88"/>
                              <a:pt x="128" y="177"/>
                              <a:pt x="101" y="240"/>
                            </a:cubicBezTo>
                            <a:cubicBezTo>
                              <a:pt x="74" y="303"/>
                              <a:pt x="37" y="341"/>
                              <a:pt x="0" y="379"/>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5" name="Freeform 187"/>
                      <p:cNvSpPr>
                        <a:spLocks/>
                      </p:cNvSpPr>
                      <p:nvPr/>
                    </p:nvSpPr>
                    <p:spPr bwMode="auto">
                      <a:xfrm>
                        <a:off x="4093" y="5886"/>
                        <a:ext cx="284" cy="329"/>
                      </a:xfrm>
                      <a:custGeom>
                        <a:avLst/>
                        <a:gdLst>
                          <a:gd name="T0" fmla="*/ 0 w 284"/>
                          <a:gd name="T1" fmla="*/ 329 h 329"/>
                          <a:gd name="T2" fmla="*/ 240 w 284"/>
                          <a:gd name="T3" fmla="*/ 114 h 329"/>
                          <a:gd name="T4" fmla="*/ 265 w 284"/>
                          <a:gd name="T5" fmla="*/ 0 h 329"/>
                        </a:gdLst>
                        <a:ahLst/>
                        <a:cxnLst>
                          <a:cxn ang="0">
                            <a:pos x="T0" y="T1"/>
                          </a:cxn>
                          <a:cxn ang="0">
                            <a:pos x="T2" y="T3"/>
                          </a:cxn>
                          <a:cxn ang="0">
                            <a:pos x="T4" y="T5"/>
                          </a:cxn>
                        </a:cxnLst>
                        <a:rect l="0" t="0" r="r" b="b"/>
                        <a:pathLst>
                          <a:path w="284" h="329">
                            <a:moveTo>
                              <a:pt x="0" y="329"/>
                            </a:moveTo>
                            <a:cubicBezTo>
                              <a:pt x="98" y="249"/>
                              <a:pt x="196" y="169"/>
                              <a:pt x="240" y="114"/>
                            </a:cubicBezTo>
                            <a:cubicBezTo>
                              <a:pt x="284" y="59"/>
                              <a:pt x="274" y="29"/>
                              <a:pt x="265"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6" name="Freeform 188"/>
                      <p:cNvSpPr>
                        <a:spLocks/>
                      </p:cNvSpPr>
                      <p:nvPr/>
                    </p:nvSpPr>
                    <p:spPr bwMode="auto">
                      <a:xfrm>
                        <a:off x="4093" y="6253"/>
                        <a:ext cx="210" cy="240"/>
                      </a:xfrm>
                      <a:custGeom>
                        <a:avLst/>
                        <a:gdLst>
                          <a:gd name="T0" fmla="*/ 0 w 210"/>
                          <a:gd name="T1" fmla="*/ 0 h 240"/>
                          <a:gd name="T2" fmla="*/ 176 w 210"/>
                          <a:gd name="T3" fmla="*/ 139 h 240"/>
                          <a:gd name="T4" fmla="*/ 202 w 210"/>
                          <a:gd name="T5" fmla="*/ 240 h 240"/>
                        </a:gdLst>
                        <a:ahLst/>
                        <a:cxnLst>
                          <a:cxn ang="0">
                            <a:pos x="T0" y="T1"/>
                          </a:cxn>
                          <a:cxn ang="0">
                            <a:pos x="T2" y="T3"/>
                          </a:cxn>
                          <a:cxn ang="0">
                            <a:pos x="T4" y="T5"/>
                          </a:cxn>
                        </a:cxnLst>
                        <a:rect l="0" t="0" r="r" b="b"/>
                        <a:pathLst>
                          <a:path w="210" h="240">
                            <a:moveTo>
                              <a:pt x="0" y="0"/>
                            </a:moveTo>
                            <a:cubicBezTo>
                              <a:pt x="71" y="49"/>
                              <a:pt x="142" y="99"/>
                              <a:pt x="176" y="139"/>
                            </a:cubicBezTo>
                            <a:cubicBezTo>
                              <a:pt x="210" y="179"/>
                              <a:pt x="198" y="221"/>
                              <a:pt x="202" y="24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7" name="Freeform 189"/>
                      <p:cNvSpPr>
                        <a:spLocks/>
                      </p:cNvSpPr>
                      <p:nvPr/>
                    </p:nvSpPr>
                    <p:spPr bwMode="auto">
                      <a:xfrm>
                        <a:off x="4269" y="6139"/>
                        <a:ext cx="165" cy="76"/>
                      </a:xfrm>
                      <a:custGeom>
                        <a:avLst/>
                        <a:gdLst>
                          <a:gd name="T0" fmla="*/ 0 w 165"/>
                          <a:gd name="T1" fmla="*/ 0 h 76"/>
                          <a:gd name="T2" fmla="*/ 165 w 165"/>
                          <a:gd name="T3" fmla="*/ 76 h 76"/>
                        </a:gdLst>
                        <a:ahLst/>
                        <a:cxnLst>
                          <a:cxn ang="0">
                            <a:pos x="T0" y="T1"/>
                          </a:cxn>
                          <a:cxn ang="0">
                            <a:pos x="T2" y="T3"/>
                          </a:cxn>
                        </a:cxnLst>
                        <a:rect l="0" t="0" r="r" b="b"/>
                        <a:pathLst>
                          <a:path w="165" h="76">
                            <a:moveTo>
                              <a:pt x="0" y="0"/>
                            </a:moveTo>
                            <a:cubicBezTo>
                              <a:pt x="69" y="29"/>
                              <a:pt x="138" y="59"/>
                              <a:pt x="165" y="76"/>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30" name="Group 190"/>
                <p:cNvGrpSpPr>
                  <a:grpSpLocks/>
                </p:cNvGrpSpPr>
                <p:nvPr/>
              </p:nvGrpSpPr>
              <p:grpSpPr bwMode="auto">
                <a:xfrm>
                  <a:off x="3650" y="6045"/>
                  <a:ext cx="386" cy="618"/>
                  <a:chOff x="3650" y="6045"/>
                  <a:chExt cx="386" cy="618"/>
                </a:xfrm>
              </p:grpSpPr>
              <p:sp>
                <p:nvSpPr>
                  <p:cNvPr id="135" name="Freeform 191"/>
                  <p:cNvSpPr>
                    <a:spLocks/>
                  </p:cNvSpPr>
                  <p:nvPr/>
                </p:nvSpPr>
                <p:spPr bwMode="auto">
                  <a:xfrm>
                    <a:off x="3650" y="6045"/>
                    <a:ext cx="386" cy="618"/>
                  </a:xfrm>
                  <a:custGeom>
                    <a:avLst/>
                    <a:gdLst>
                      <a:gd name="T0" fmla="*/ 367 w 386"/>
                      <a:gd name="T1" fmla="*/ 498 h 618"/>
                      <a:gd name="T2" fmla="*/ 354 w 386"/>
                      <a:gd name="T3" fmla="*/ 195 h 618"/>
                      <a:gd name="T4" fmla="*/ 215 w 386"/>
                      <a:gd name="T5" fmla="*/ 6 h 618"/>
                      <a:gd name="T6" fmla="*/ 38 w 386"/>
                      <a:gd name="T7" fmla="*/ 157 h 618"/>
                      <a:gd name="T8" fmla="*/ 13 w 386"/>
                      <a:gd name="T9" fmla="*/ 372 h 618"/>
                      <a:gd name="T10" fmla="*/ 38 w 386"/>
                      <a:gd name="T11" fmla="*/ 511 h 618"/>
                      <a:gd name="T12" fmla="*/ 241 w 386"/>
                      <a:gd name="T13" fmla="*/ 612 h 618"/>
                      <a:gd name="T14" fmla="*/ 367 w 386"/>
                      <a:gd name="T15" fmla="*/ 498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618">
                        <a:moveTo>
                          <a:pt x="367" y="498"/>
                        </a:moveTo>
                        <a:cubicBezTo>
                          <a:pt x="386" y="429"/>
                          <a:pt x="379" y="277"/>
                          <a:pt x="354" y="195"/>
                        </a:cubicBezTo>
                        <a:cubicBezTo>
                          <a:pt x="329" y="113"/>
                          <a:pt x="268" y="12"/>
                          <a:pt x="215" y="6"/>
                        </a:cubicBezTo>
                        <a:cubicBezTo>
                          <a:pt x="162" y="0"/>
                          <a:pt x="72" y="96"/>
                          <a:pt x="38" y="157"/>
                        </a:cubicBezTo>
                        <a:cubicBezTo>
                          <a:pt x="4" y="218"/>
                          <a:pt x="13" y="313"/>
                          <a:pt x="13" y="372"/>
                        </a:cubicBezTo>
                        <a:cubicBezTo>
                          <a:pt x="13" y="431"/>
                          <a:pt x="0" y="471"/>
                          <a:pt x="38" y="511"/>
                        </a:cubicBezTo>
                        <a:cubicBezTo>
                          <a:pt x="76" y="551"/>
                          <a:pt x="184" y="618"/>
                          <a:pt x="241" y="612"/>
                        </a:cubicBezTo>
                        <a:cubicBezTo>
                          <a:pt x="298" y="606"/>
                          <a:pt x="348" y="567"/>
                          <a:pt x="367" y="498"/>
                        </a:cubicBezTo>
                        <a:close/>
                      </a:path>
                    </a:pathLst>
                  </a:custGeom>
                  <a:solidFill>
                    <a:srgbClr val="C95B9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36" name="Group 192"/>
                  <p:cNvGrpSpPr>
                    <a:grpSpLocks/>
                  </p:cNvGrpSpPr>
                  <p:nvPr/>
                </p:nvGrpSpPr>
                <p:grpSpPr bwMode="auto">
                  <a:xfrm>
                    <a:off x="3714" y="6240"/>
                    <a:ext cx="252" cy="341"/>
                    <a:chOff x="3714" y="6240"/>
                    <a:chExt cx="252" cy="341"/>
                  </a:xfrm>
                </p:grpSpPr>
                <p:sp>
                  <p:nvSpPr>
                    <p:cNvPr id="137" name="Freeform 193"/>
                    <p:cNvSpPr>
                      <a:spLocks/>
                    </p:cNvSpPr>
                    <p:nvPr/>
                  </p:nvSpPr>
                  <p:spPr bwMode="auto">
                    <a:xfrm>
                      <a:off x="3726" y="6240"/>
                      <a:ext cx="228" cy="96"/>
                    </a:xfrm>
                    <a:custGeom>
                      <a:avLst/>
                      <a:gdLst>
                        <a:gd name="T0" fmla="*/ 228 w 228"/>
                        <a:gd name="T1" fmla="*/ 0 h 96"/>
                        <a:gd name="T2" fmla="*/ 101 w 228"/>
                        <a:gd name="T3" fmla="*/ 88 h 96"/>
                        <a:gd name="T4" fmla="*/ 0 w 228"/>
                        <a:gd name="T5" fmla="*/ 51 h 96"/>
                      </a:gdLst>
                      <a:ahLst/>
                      <a:cxnLst>
                        <a:cxn ang="0">
                          <a:pos x="T0" y="T1"/>
                        </a:cxn>
                        <a:cxn ang="0">
                          <a:pos x="T2" y="T3"/>
                        </a:cxn>
                        <a:cxn ang="0">
                          <a:pos x="T4" y="T5"/>
                        </a:cxn>
                      </a:cxnLst>
                      <a:rect l="0" t="0" r="r" b="b"/>
                      <a:pathLst>
                        <a:path w="228" h="96">
                          <a:moveTo>
                            <a:pt x="228" y="0"/>
                          </a:moveTo>
                          <a:cubicBezTo>
                            <a:pt x="207" y="12"/>
                            <a:pt x="139" y="80"/>
                            <a:pt x="101" y="88"/>
                          </a:cubicBezTo>
                          <a:cubicBezTo>
                            <a:pt x="63" y="96"/>
                            <a:pt x="21" y="59"/>
                            <a:pt x="0" y="51"/>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8" name="Freeform 194"/>
                    <p:cNvSpPr>
                      <a:spLocks/>
                    </p:cNvSpPr>
                    <p:nvPr/>
                  </p:nvSpPr>
                  <p:spPr bwMode="auto">
                    <a:xfrm>
                      <a:off x="3714" y="6303"/>
                      <a:ext cx="252" cy="166"/>
                    </a:xfrm>
                    <a:custGeom>
                      <a:avLst/>
                      <a:gdLst>
                        <a:gd name="T0" fmla="*/ 252 w 252"/>
                        <a:gd name="T1" fmla="*/ 0 h 166"/>
                        <a:gd name="T2" fmla="*/ 151 w 252"/>
                        <a:gd name="T3" fmla="*/ 139 h 166"/>
                        <a:gd name="T4" fmla="*/ 0 w 252"/>
                        <a:gd name="T5" fmla="*/ 164 h 166"/>
                      </a:gdLst>
                      <a:ahLst/>
                      <a:cxnLst>
                        <a:cxn ang="0">
                          <a:pos x="T0" y="T1"/>
                        </a:cxn>
                        <a:cxn ang="0">
                          <a:pos x="T2" y="T3"/>
                        </a:cxn>
                        <a:cxn ang="0">
                          <a:pos x="T4" y="T5"/>
                        </a:cxn>
                      </a:cxnLst>
                      <a:rect l="0" t="0" r="r" b="b"/>
                      <a:pathLst>
                        <a:path w="252" h="166">
                          <a:moveTo>
                            <a:pt x="252" y="0"/>
                          </a:moveTo>
                          <a:cubicBezTo>
                            <a:pt x="235" y="23"/>
                            <a:pt x="193" y="112"/>
                            <a:pt x="151" y="139"/>
                          </a:cubicBezTo>
                          <a:cubicBezTo>
                            <a:pt x="109" y="166"/>
                            <a:pt x="31" y="159"/>
                            <a:pt x="0" y="164"/>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9" name="Freeform 195"/>
                    <p:cNvSpPr>
                      <a:spLocks/>
                    </p:cNvSpPr>
                    <p:nvPr/>
                  </p:nvSpPr>
                  <p:spPr bwMode="auto">
                    <a:xfrm>
                      <a:off x="3764" y="6480"/>
                      <a:ext cx="190" cy="101"/>
                    </a:xfrm>
                    <a:custGeom>
                      <a:avLst/>
                      <a:gdLst>
                        <a:gd name="T0" fmla="*/ 190 w 190"/>
                        <a:gd name="T1" fmla="*/ 0 h 101"/>
                        <a:gd name="T2" fmla="*/ 127 w 190"/>
                        <a:gd name="T3" fmla="*/ 88 h 101"/>
                        <a:gd name="T4" fmla="*/ 0 w 190"/>
                        <a:gd name="T5" fmla="*/ 76 h 101"/>
                      </a:gdLst>
                      <a:ahLst/>
                      <a:cxnLst>
                        <a:cxn ang="0">
                          <a:pos x="T0" y="T1"/>
                        </a:cxn>
                        <a:cxn ang="0">
                          <a:pos x="T2" y="T3"/>
                        </a:cxn>
                        <a:cxn ang="0">
                          <a:pos x="T4" y="T5"/>
                        </a:cxn>
                      </a:cxnLst>
                      <a:rect l="0" t="0" r="r" b="b"/>
                      <a:pathLst>
                        <a:path w="190" h="101">
                          <a:moveTo>
                            <a:pt x="190" y="0"/>
                          </a:moveTo>
                          <a:cubicBezTo>
                            <a:pt x="174" y="37"/>
                            <a:pt x="159" y="75"/>
                            <a:pt x="127" y="88"/>
                          </a:cubicBezTo>
                          <a:cubicBezTo>
                            <a:pt x="95" y="101"/>
                            <a:pt x="47" y="88"/>
                            <a:pt x="0" y="76"/>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31" name="Group 196"/>
                <p:cNvGrpSpPr>
                  <a:grpSpLocks/>
                </p:cNvGrpSpPr>
                <p:nvPr/>
              </p:nvGrpSpPr>
              <p:grpSpPr bwMode="auto">
                <a:xfrm>
                  <a:off x="3386" y="6042"/>
                  <a:ext cx="418" cy="611"/>
                  <a:chOff x="3386" y="6042"/>
                  <a:chExt cx="418" cy="611"/>
                </a:xfrm>
              </p:grpSpPr>
              <p:sp>
                <p:nvSpPr>
                  <p:cNvPr id="132" name="Freeform 197"/>
                  <p:cNvSpPr>
                    <a:spLocks/>
                  </p:cNvSpPr>
                  <p:nvPr/>
                </p:nvSpPr>
                <p:spPr bwMode="auto">
                  <a:xfrm>
                    <a:off x="3386" y="6042"/>
                    <a:ext cx="418" cy="611"/>
                  </a:xfrm>
                  <a:custGeom>
                    <a:avLst/>
                    <a:gdLst>
                      <a:gd name="T0" fmla="*/ 416 w 418"/>
                      <a:gd name="T1" fmla="*/ 21 h 611"/>
                      <a:gd name="T2" fmla="*/ 277 w 418"/>
                      <a:gd name="T3" fmla="*/ 135 h 611"/>
                      <a:gd name="T4" fmla="*/ 226 w 418"/>
                      <a:gd name="T5" fmla="*/ 375 h 611"/>
                      <a:gd name="T6" fmla="*/ 252 w 418"/>
                      <a:gd name="T7" fmla="*/ 514 h 611"/>
                      <a:gd name="T8" fmla="*/ 353 w 418"/>
                      <a:gd name="T9" fmla="*/ 565 h 611"/>
                      <a:gd name="T10" fmla="*/ 239 w 418"/>
                      <a:gd name="T11" fmla="*/ 590 h 611"/>
                      <a:gd name="T12" fmla="*/ 37 w 418"/>
                      <a:gd name="T13" fmla="*/ 438 h 611"/>
                      <a:gd name="T14" fmla="*/ 25 w 418"/>
                      <a:gd name="T15" fmla="*/ 173 h 611"/>
                      <a:gd name="T16" fmla="*/ 188 w 418"/>
                      <a:gd name="T17" fmla="*/ 34 h 611"/>
                      <a:gd name="T18" fmla="*/ 290 w 418"/>
                      <a:gd name="T19" fmla="*/ 9 h 611"/>
                      <a:gd name="T20" fmla="*/ 416 w 418"/>
                      <a:gd name="T21" fmla="*/ 2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 h="611">
                        <a:moveTo>
                          <a:pt x="416" y="21"/>
                        </a:moveTo>
                        <a:cubicBezTo>
                          <a:pt x="414" y="42"/>
                          <a:pt x="309" y="76"/>
                          <a:pt x="277" y="135"/>
                        </a:cubicBezTo>
                        <a:cubicBezTo>
                          <a:pt x="245" y="194"/>
                          <a:pt x="230" y="312"/>
                          <a:pt x="226" y="375"/>
                        </a:cubicBezTo>
                        <a:cubicBezTo>
                          <a:pt x="222" y="438"/>
                          <a:pt x="231" y="482"/>
                          <a:pt x="252" y="514"/>
                        </a:cubicBezTo>
                        <a:cubicBezTo>
                          <a:pt x="273" y="546"/>
                          <a:pt x="355" y="552"/>
                          <a:pt x="353" y="565"/>
                        </a:cubicBezTo>
                        <a:cubicBezTo>
                          <a:pt x="351" y="578"/>
                          <a:pt x="292" y="611"/>
                          <a:pt x="239" y="590"/>
                        </a:cubicBezTo>
                        <a:cubicBezTo>
                          <a:pt x="186" y="569"/>
                          <a:pt x="73" y="507"/>
                          <a:pt x="37" y="438"/>
                        </a:cubicBezTo>
                        <a:cubicBezTo>
                          <a:pt x="1" y="369"/>
                          <a:pt x="0" y="240"/>
                          <a:pt x="25" y="173"/>
                        </a:cubicBezTo>
                        <a:cubicBezTo>
                          <a:pt x="50" y="106"/>
                          <a:pt x="144" y="61"/>
                          <a:pt x="188" y="34"/>
                        </a:cubicBezTo>
                        <a:cubicBezTo>
                          <a:pt x="232" y="7"/>
                          <a:pt x="258" y="7"/>
                          <a:pt x="290" y="9"/>
                        </a:cubicBezTo>
                        <a:cubicBezTo>
                          <a:pt x="322" y="11"/>
                          <a:pt x="418" y="0"/>
                          <a:pt x="416" y="21"/>
                        </a:cubicBezTo>
                        <a:close/>
                      </a:path>
                    </a:pathLst>
                  </a:custGeom>
                  <a:solidFill>
                    <a:srgbClr val="C95B9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3" name="Freeform 198"/>
                  <p:cNvSpPr>
                    <a:spLocks/>
                  </p:cNvSpPr>
                  <p:nvPr/>
                </p:nvSpPr>
                <p:spPr bwMode="auto">
                  <a:xfrm>
                    <a:off x="3499" y="6100"/>
                    <a:ext cx="101" cy="177"/>
                  </a:xfrm>
                  <a:custGeom>
                    <a:avLst/>
                    <a:gdLst>
                      <a:gd name="T0" fmla="*/ 101 w 101"/>
                      <a:gd name="T1" fmla="*/ 177 h 177"/>
                      <a:gd name="T2" fmla="*/ 13 w 101"/>
                      <a:gd name="T3" fmla="*/ 114 h 177"/>
                      <a:gd name="T4" fmla="*/ 25 w 101"/>
                      <a:gd name="T5" fmla="*/ 0 h 177"/>
                    </a:gdLst>
                    <a:ahLst/>
                    <a:cxnLst>
                      <a:cxn ang="0">
                        <a:pos x="T0" y="T1"/>
                      </a:cxn>
                      <a:cxn ang="0">
                        <a:pos x="T2" y="T3"/>
                      </a:cxn>
                      <a:cxn ang="0">
                        <a:pos x="T4" y="T5"/>
                      </a:cxn>
                    </a:cxnLst>
                    <a:rect l="0" t="0" r="r" b="b"/>
                    <a:pathLst>
                      <a:path w="101" h="177">
                        <a:moveTo>
                          <a:pt x="101" y="177"/>
                        </a:moveTo>
                        <a:cubicBezTo>
                          <a:pt x="63" y="160"/>
                          <a:pt x="26" y="143"/>
                          <a:pt x="13" y="114"/>
                        </a:cubicBezTo>
                        <a:cubicBezTo>
                          <a:pt x="0" y="85"/>
                          <a:pt x="12" y="42"/>
                          <a:pt x="25"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4" name="Freeform 199"/>
                  <p:cNvSpPr>
                    <a:spLocks/>
                  </p:cNvSpPr>
                  <p:nvPr/>
                </p:nvSpPr>
                <p:spPr bwMode="auto">
                  <a:xfrm>
                    <a:off x="3436" y="6265"/>
                    <a:ext cx="101" cy="177"/>
                  </a:xfrm>
                  <a:custGeom>
                    <a:avLst/>
                    <a:gdLst>
                      <a:gd name="T0" fmla="*/ 101 w 101"/>
                      <a:gd name="T1" fmla="*/ 177 h 177"/>
                      <a:gd name="T2" fmla="*/ 13 w 101"/>
                      <a:gd name="T3" fmla="*/ 114 h 177"/>
                      <a:gd name="T4" fmla="*/ 25 w 101"/>
                      <a:gd name="T5" fmla="*/ 0 h 177"/>
                    </a:gdLst>
                    <a:ahLst/>
                    <a:cxnLst>
                      <a:cxn ang="0">
                        <a:pos x="T0" y="T1"/>
                      </a:cxn>
                      <a:cxn ang="0">
                        <a:pos x="T2" y="T3"/>
                      </a:cxn>
                      <a:cxn ang="0">
                        <a:pos x="T4" y="T5"/>
                      </a:cxn>
                    </a:cxnLst>
                    <a:rect l="0" t="0" r="r" b="b"/>
                    <a:pathLst>
                      <a:path w="101" h="177">
                        <a:moveTo>
                          <a:pt x="101" y="177"/>
                        </a:moveTo>
                        <a:cubicBezTo>
                          <a:pt x="63" y="160"/>
                          <a:pt x="26" y="143"/>
                          <a:pt x="13" y="114"/>
                        </a:cubicBezTo>
                        <a:cubicBezTo>
                          <a:pt x="0" y="85"/>
                          <a:pt x="12" y="42"/>
                          <a:pt x="25"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03" name="Group 200"/>
              <p:cNvGrpSpPr>
                <a:grpSpLocks/>
              </p:cNvGrpSpPr>
              <p:nvPr/>
            </p:nvGrpSpPr>
            <p:grpSpPr bwMode="auto">
              <a:xfrm flipH="1">
                <a:off x="1049" y="4479"/>
                <a:ext cx="452" cy="501"/>
                <a:chOff x="5748" y="696"/>
                <a:chExt cx="873" cy="966"/>
              </a:xfrm>
            </p:grpSpPr>
            <p:grpSp>
              <p:nvGrpSpPr>
                <p:cNvPr id="104" name="Group 201"/>
                <p:cNvGrpSpPr>
                  <a:grpSpLocks/>
                </p:cNvGrpSpPr>
                <p:nvPr/>
              </p:nvGrpSpPr>
              <p:grpSpPr bwMode="auto">
                <a:xfrm rot="-734786">
                  <a:off x="5748" y="1150"/>
                  <a:ext cx="861" cy="379"/>
                  <a:chOff x="8293" y="2744"/>
                  <a:chExt cx="1635" cy="719"/>
                </a:xfrm>
              </p:grpSpPr>
              <p:grpSp>
                <p:nvGrpSpPr>
                  <p:cNvPr id="108" name="Group 202"/>
                  <p:cNvGrpSpPr>
                    <a:grpSpLocks/>
                  </p:cNvGrpSpPr>
                  <p:nvPr/>
                </p:nvGrpSpPr>
                <p:grpSpPr bwMode="auto">
                  <a:xfrm flipH="1">
                    <a:off x="8307" y="2744"/>
                    <a:ext cx="1503" cy="683"/>
                    <a:chOff x="2943" y="9770"/>
                    <a:chExt cx="1601" cy="781"/>
                  </a:xfrm>
                </p:grpSpPr>
                <p:grpSp>
                  <p:nvGrpSpPr>
                    <p:cNvPr id="111" name="Group 203"/>
                    <p:cNvGrpSpPr>
                      <a:grpSpLocks/>
                    </p:cNvGrpSpPr>
                    <p:nvPr/>
                  </p:nvGrpSpPr>
                  <p:grpSpPr bwMode="auto">
                    <a:xfrm>
                      <a:off x="2954" y="9770"/>
                      <a:ext cx="184" cy="196"/>
                      <a:chOff x="2954" y="9770"/>
                      <a:chExt cx="184" cy="196"/>
                    </a:xfrm>
                  </p:grpSpPr>
                  <p:sp>
                    <p:nvSpPr>
                      <p:cNvPr id="118" name="Line 204"/>
                      <p:cNvSpPr>
                        <a:spLocks noChangeShapeType="1"/>
                      </p:cNvSpPr>
                      <p:nvPr/>
                    </p:nvSpPr>
                    <p:spPr bwMode="auto">
                      <a:xfrm flipV="1">
                        <a:off x="2978" y="9803"/>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9" name="Line 205"/>
                      <p:cNvSpPr>
                        <a:spLocks noChangeShapeType="1"/>
                      </p:cNvSpPr>
                      <p:nvPr/>
                    </p:nvSpPr>
                    <p:spPr bwMode="auto">
                      <a:xfrm flipV="1">
                        <a:off x="2960" y="9791"/>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0" name="Line 206"/>
                      <p:cNvSpPr>
                        <a:spLocks noChangeShapeType="1"/>
                      </p:cNvSpPr>
                      <p:nvPr/>
                    </p:nvSpPr>
                    <p:spPr bwMode="auto">
                      <a:xfrm flipV="1">
                        <a:off x="2993" y="9815"/>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1" name="Line 207"/>
                      <p:cNvSpPr>
                        <a:spLocks noChangeShapeType="1"/>
                      </p:cNvSpPr>
                      <p:nvPr/>
                    </p:nvSpPr>
                    <p:spPr bwMode="auto">
                      <a:xfrm flipV="1">
                        <a:off x="3014" y="9833"/>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2" name="Line 208"/>
                      <p:cNvSpPr>
                        <a:spLocks noChangeShapeType="1"/>
                      </p:cNvSpPr>
                      <p:nvPr/>
                    </p:nvSpPr>
                    <p:spPr bwMode="auto">
                      <a:xfrm flipV="1">
                        <a:off x="3032" y="9848"/>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3" name="Line 209"/>
                      <p:cNvSpPr>
                        <a:spLocks noChangeShapeType="1"/>
                      </p:cNvSpPr>
                      <p:nvPr/>
                    </p:nvSpPr>
                    <p:spPr bwMode="auto">
                      <a:xfrm flipV="1">
                        <a:off x="3041" y="9863"/>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4" name="Line 210"/>
                      <p:cNvSpPr>
                        <a:spLocks noChangeShapeType="1"/>
                      </p:cNvSpPr>
                      <p:nvPr/>
                    </p:nvSpPr>
                    <p:spPr bwMode="auto">
                      <a:xfrm flipV="1">
                        <a:off x="3056" y="9884"/>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5" name="Line 211"/>
                      <p:cNvSpPr>
                        <a:spLocks noChangeShapeType="1"/>
                      </p:cNvSpPr>
                      <p:nvPr/>
                    </p:nvSpPr>
                    <p:spPr bwMode="auto">
                      <a:xfrm flipV="1">
                        <a:off x="3068" y="9905"/>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6" name="Line 212"/>
                      <p:cNvSpPr>
                        <a:spLocks noChangeShapeType="1"/>
                      </p:cNvSpPr>
                      <p:nvPr/>
                    </p:nvSpPr>
                    <p:spPr bwMode="auto">
                      <a:xfrm flipV="1">
                        <a:off x="3071" y="9914"/>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7" name="Line 213"/>
                      <p:cNvSpPr>
                        <a:spLocks noChangeShapeType="1"/>
                      </p:cNvSpPr>
                      <p:nvPr/>
                    </p:nvSpPr>
                    <p:spPr bwMode="auto">
                      <a:xfrm flipV="1">
                        <a:off x="2954" y="9770"/>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12" name="Freeform 214"/>
                    <p:cNvSpPr>
                      <a:spLocks/>
                    </p:cNvSpPr>
                    <p:nvPr/>
                  </p:nvSpPr>
                  <p:spPr bwMode="auto">
                    <a:xfrm>
                      <a:off x="2943" y="9835"/>
                      <a:ext cx="1601" cy="716"/>
                    </a:xfrm>
                    <a:custGeom>
                      <a:avLst/>
                      <a:gdLst>
                        <a:gd name="T0" fmla="*/ 1535 w 1601"/>
                        <a:gd name="T1" fmla="*/ 605 h 716"/>
                        <a:gd name="T2" fmla="*/ 1370 w 1601"/>
                        <a:gd name="T3" fmla="*/ 538 h 716"/>
                        <a:gd name="T4" fmla="*/ 1070 w 1601"/>
                        <a:gd name="T5" fmla="*/ 478 h 716"/>
                        <a:gd name="T6" fmla="*/ 590 w 1601"/>
                        <a:gd name="T7" fmla="*/ 440 h 716"/>
                        <a:gd name="T8" fmla="*/ 312 w 1601"/>
                        <a:gd name="T9" fmla="*/ 500 h 716"/>
                        <a:gd name="T10" fmla="*/ 162 w 1601"/>
                        <a:gd name="T11" fmla="*/ 440 h 716"/>
                        <a:gd name="T12" fmla="*/ 102 w 1601"/>
                        <a:gd name="T13" fmla="*/ 275 h 716"/>
                        <a:gd name="T14" fmla="*/ 132 w 1601"/>
                        <a:gd name="T15" fmla="*/ 178 h 716"/>
                        <a:gd name="T16" fmla="*/ 125 w 1601"/>
                        <a:gd name="T17" fmla="*/ 88 h 716"/>
                        <a:gd name="T18" fmla="*/ 20 w 1601"/>
                        <a:gd name="T19" fmla="*/ 5 h 716"/>
                        <a:gd name="T20" fmla="*/ 5 w 1601"/>
                        <a:gd name="T21" fmla="*/ 58 h 716"/>
                        <a:gd name="T22" fmla="*/ 27 w 1601"/>
                        <a:gd name="T23" fmla="*/ 163 h 716"/>
                        <a:gd name="T24" fmla="*/ 50 w 1601"/>
                        <a:gd name="T25" fmla="*/ 230 h 716"/>
                        <a:gd name="T26" fmla="*/ 72 w 1601"/>
                        <a:gd name="T27" fmla="*/ 433 h 716"/>
                        <a:gd name="T28" fmla="*/ 177 w 1601"/>
                        <a:gd name="T29" fmla="*/ 583 h 716"/>
                        <a:gd name="T30" fmla="*/ 462 w 1601"/>
                        <a:gd name="T31" fmla="*/ 665 h 716"/>
                        <a:gd name="T32" fmla="*/ 725 w 1601"/>
                        <a:gd name="T33" fmla="*/ 695 h 716"/>
                        <a:gd name="T34" fmla="*/ 1287 w 1601"/>
                        <a:gd name="T35" fmla="*/ 710 h 716"/>
                        <a:gd name="T36" fmla="*/ 1550 w 1601"/>
                        <a:gd name="T37" fmla="*/ 658 h 716"/>
                        <a:gd name="T38" fmla="*/ 1595 w 1601"/>
                        <a:gd name="T39" fmla="*/ 65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1" h="716">
                          <a:moveTo>
                            <a:pt x="1535" y="605"/>
                          </a:moveTo>
                          <a:cubicBezTo>
                            <a:pt x="1491" y="582"/>
                            <a:pt x="1447" y="559"/>
                            <a:pt x="1370" y="538"/>
                          </a:cubicBezTo>
                          <a:cubicBezTo>
                            <a:pt x="1293" y="517"/>
                            <a:pt x="1200" y="494"/>
                            <a:pt x="1070" y="478"/>
                          </a:cubicBezTo>
                          <a:cubicBezTo>
                            <a:pt x="940" y="462"/>
                            <a:pt x="716" y="436"/>
                            <a:pt x="590" y="440"/>
                          </a:cubicBezTo>
                          <a:cubicBezTo>
                            <a:pt x="464" y="444"/>
                            <a:pt x="383" y="500"/>
                            <a:pt x="312" y="500"/>
                          </a:cubicBezTo>
                          <a:cubicBezTo>
                            <a:pt x="241" y="500"/>
                            <a:pt x="197" y="477"/>
                            <a:pt x="162" y="440"/>
                          </a:cubicBezTo>
                          <a:cubicBezTo>
                            <a:pt x="127" y="403"/>
                            <a:pt x="107" y="319"/>
                            <a:pt x="102" y="275"/>
                          </a:cubicBezTo>
                          <a:cubicBezTo>
                            <a:pt x="97" y="231"/>
                            <a:pt x="128" y="209"/>
                            <a:pt x="132" y="178"/>
                          </a:cubicBezTo>
                          <a:cubicBezTo>
                            <a:pt x="136" y="147"/>
                            <a:pt x="144" y="117"/>
                            <a:pt x="125" y="88"/>
                          </a:cubicBezTo>
                          <a:cubicBezTo>
                            <a:pt x="106" y="59"/>
                            <a:pt x="40" y="10"/>
                            <a:pt x="20" y="5"/>
                          </a:cubicBezTo>
                          <a:cubicBezTo>
                            <a:pt x="0" y="0"/>
                            <a:pt x="4" y="32"/>
                            <a:pt x="5" y="58"/>
                          </a:cubicBezTo>
                          <a:cubicBezTo>
                            <a:pt x="6" y="84"/>
                            <a:pt x="20" y="134"/>
                            <a:pt x="27" y="163"/>
                          </a:cubicBezTo>
                          <a:cubicBezTo>
                            <a:pt x="34" y="192"/>
                            <a:pt x="43" y="185"/>
                            <a:pt x="50" y="230"/>
                          </a:cubicBezTo>
                          <a:cubicBezTo>
                            <a:pt x="57" y="275"/>
                            <a:pt x="51" y="374"/>
                            <a:pt x="72" y="433"/>
                          </a:cubicBezTo>
                          <a:cubicBezTo>
                            <a:pt x="93" y="492"/>
                            <a:pt x="112" y="544"/>
                            <a:pt x="177" y="583"/>
                          </a:cubicBezTo>
                          <a:cubicBezTo>
                            <a:pt x="242" y="622"/>
                            <a:pt x="371" y="646"/>
                            <a:pt x="462" y="665"/>
                          </a:cubicBezTo>
                          <a:cubicBezTo>
                            <a:pt x="553" y="684"/>
                            <a:pt x="588" y="688"/>
                            <a:pt x="725" y="695"/>
                          </a:cubicBezTo>
                          <a:cubicBezTo>
                            <a:pt x="862" y="702"/>
                            <a:pt x="1149" y="716"/>
                            <a:pt x="1287" y="710"/>
                          </a:cubicBezTo>
                          <a:cubicBezTo>
                            <a:pt x="1425" y="704"/>
                            <a:pt x="1499" y="668"/>
                            <a:pt x="1550" y="658"/>
                          </a:cubicBezTo>
                          <a:cubicBezTo>
                            <a:pt x="1601" y="648"/>
                            <a:pt x="1598" y="649"/>
                            <a:pt x="1595" y="650"/>
                          </a:cubicBezTo>
                        </a:path>
                      </a:pathLst>
                    </a:custGeom>
                    <a:solidFill>
                      <a:srgbClr val="CCFFCC"/>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3" name="Oval 215"/>
                    <p:cNvSpPr>
                      <a:spLocks noChangeArrowheads="1"/>
                    </p:cNvSpPr>
                    <p:nvPr/>
                  </p:nvSpPr>
                  <p:spPr bwMode="auto">
                    <a:xfrm rot="3434780">
                      <a:off x="3532" y="10275"/>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4" name="Oval 216"/>
                    <p:cNvSpPr>
                      <a:spLocks noChangeArrowheads="1"/>
                    </p:cNvSpPr>
                    <p:nvPr/>
                  </p:nvSpPr>
                  <p:spPr bwMode="auto">
                    <a:xfrm rot="3434780">
                      <a:off x="3704" y="10283"/>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5" name="Oval 217"/>
                    <p:cNvSpPr>
                      <a:spLocks noChangeArrowheads="1"/>
                    </p:cNvSpPr>
                    <p:nvPr/>
                  </p:nvSpPr>
                  <p:spPr bwMode="auto">
                    <a:xfrm rot="3434780">
                      <a:off x="3869" y="10291"/>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6" name="Oval 218"/>
                    <p:cNvSpPr>
                      <a:spLocks noChangeArrowheads="1"/>
                    </p:cNvSpPr>
                    <p:nvPr/>
                  </p:nvSpPr>
                  <p:spPr bwMode="auto">
                    <a:xfrm rot="3434780">
                      <a:off x="4011" y="10313"/>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7" name="Oval 219"/>
                    <p:cNvSpPr>
                      <a:spLocks noChangeArrowheads="1"/>
                    </p:cNvSpPr>
                    <p:nvPr/>
                  </p:nvSpPr>
                  <p:spPr bwMode="auto">
                    <a:xfrm rot="3434780">
                      <a:off x="4139" y="10336"/>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09" name="Freeform 220"/>
                  <p:cNvSpPr>
                    <a:spLocks/>
                  </p:cNvSpPr>
                  <p:nvPr/>
                </p:nvSpPr>
                <p:spPr bwMode="auto">
                  <a:xfrm flipH="1">
                    <a:off x="8293" y="2875"/>
                    <a:ext cx="1635" cy="588"/>
                  </a:xfrm>
                  <a:custGeom>
                    <a:avLst/>
                    <a:gdLst>
                      <a:gd name="T0" fmla="*/ 1302 w 1635"/>
                      <a:gd name="T1" fmla="*/ 400 h 588"/>
                      <a:gd name="T2" fmla="*/ 858 w 1635"/>
                      <a:gd name="T3" fmla="*/ 283 h 588"/>
                      <a:gd name="T4" fmla="*/ 459 w 1635"/>
                      <a:gd name="T5" fmla="*/ 265 h 588"/>
                      <a:gd name="T6" fmla="*/ 309 w 1635"/>
                      <a:gd name="T7" fmla="*/ 178 h 588"/>
                      <a:gd name="T8" fmla="*/ 297 w 1635"/>
                      <a:gd name="T9" fmla="*/ 79 h 588"/>
                      <a:gd name="T10" fmla="*/ 240 w 1635"/>
                      <a:gd name="T11" fmla="*/ 4 h 588"/>
                      <a:gd name="T12" fmla="*/ 237 w 1635"/>
                      <a:gd name="T13" fmla="*/ 127 h 588"/>
                      <a:gd name="T14" fmla="*/ 468 w 1635"/>
                      <a:gd name="T15" fmla="*/ 307 h 588"/>
                      <a:gd name="T16" fmla="*/ 528 w 1635"/>
                      <a:gd name="T17" fmla="*/ 325 h 588"/>
                      <a:gd name="T18" fmla="*/ 342 w 1635"/>
                      <a:gd name="T19" fmla="*/ 283 h 588"/>
                      <a:gd name="T20" fmla="*/ 204 w 1635"/>
                      <a:gd name="T21" fmla="*/ 154 h 588"/>
                      <a:gd name="T22" fmla="*/ 198 w 1635"/>
                      <a:gd name="T23" fmla="*/ 43 h 588"/>
                      <a:gd name="T24" fmla="*/ 144 w 1635"/>
                      <a:gd name="T25" fmla="*/ 61 h 588"/>
                      <a:gd name="T26" fmla="*/ 237 w 1635"/>
                      <a:gd name="T27" fmla="*/ 268 h 588"/>
                      <a:gd name="T28" fmla="*/ 423 w 1635"/>
                      <a:gd name="T29" fmla="*/ 352 h 588"/>
                      <a:gd name="T30" fmla="*/ 576 w 1635"/>
                      <a:gd name="T31" fmla="*/ 415 h 588"/>
                      <a:gd name="T32" fmla="*/ 405 w 1635"/>
                      <a:gd name="T33" fmla="*/ 403 h 588"/>
                      <a:gd name="T34" fmla="*/ 183 w 1635"/>
                      <a:gd name="T35" fmla="*/ 274 h 588"/>
                      <a:gd name="T36" fmla="*/ 153 w 1635"/>
                      <a:gd name="T37" fmla="*/ 130 h 588"/>
                      <a:gd name="T38" fmla="*/ 72 w 1635"/>
                      <a:gd name="T39" fmla="*/ 61 h 588"/>
                      <a:gd name="T40" fmla="*/ 162 w 1635"/>
                      <a:gd name="T41" fmla="*/ 274 h 588"/>
                      <a:gd name="T42" fmla="*/ 381 w 1635"/>
                      <a:gd name="T43" fmla="*/ 436 h 588"/>
                      <a:gd name="T44" fmla="*/ 585 w 1635"/>
                      <a:gd name="T45" fmla="*/ 499 h 588"/>
                      <a:gd name="T46" fmla="*/ 240 w 1635"/>
                      <a:gd name="T47" fmla="*/ 421 h 588"/>
                      <a:gd name="T48" fmla="*/ 81 w 1635"/>
                      <a:gd name="T49" fmla="*/ 193 h 588"/>
                      <a:gd name="T50" fmla="*/ 57 w 1635"/>
                      <a:gd name="T51" fmla="*/ 58 h 588"/>
                      <a:gd name="T52" fmla="*/ 3 w 1635"/>
                      <a:gd name="T53" fmla="*/ 79 h 588"/>
                      <a:gd name="T54" fmla="*/ 33 w 1635"/>
                      <a:gd name="T55" fmla="*/ 151 h 588"/>
                      <a:gd name="T56" fmla="*/ 171 w 1635"/>
                      <a:gd name="T57" fmla="*/ 397 h 588"/>
                      <a:gd name="T58" fmla="*/ 579 w 1635"/>
                      <a:gd name="T59" fmla="*/ 547 h 588"/>
                      <a:gd name="T60" fmla="*/ 906 w 1635"/>
                      <a:gd name="T61" fmla="*/ 544 h 588"/>
                      <a:gd name="T62" fmla="*/ 1488 w 1635"/>
                      <a:gd name="T63" fmla="*/ 53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5" h="588">
                        <a:moveTo>
                          <a:pt x="1599" y="430"/>
                        </a:moveTo>
                        <a:cubicBezTo>
                          <a:pt x="1550" y="425"/>
                          <a:pt x="1386" y="415"/>
                          <a:pt x="1302" y="400"/>
                        </a:cubicBezTo>
                        <a:cubicBezTo>
                          <a:pt x="1218" y="385"/>
                          <a:pt x="1169" y="359"/>
                          <a:pt x="1095" y="340"/>
                        </a:cubicBezTo>
                        <a:cubicBezTo>
                          <a:pt x="1021" y="321"/>
                          <a:pt x="940" y="291"/>
                          <a:pt x="858" y="283"/>
                        </a:cubicBezTo>
                        <a:cubicBezTo>
                          <a:pt x="776" y="275"/>
                          <a:pt x="666" y="292"/>
                          <a:pt x="600" y="289"/>
                        </a:cubicBezTo>
                        <a:cubicBezTo>
                          <a:pt x="534" y="286"/>
                          <a:pt x="495" y="275"/>
                          <a:pt x="459" y="265"/>
                        </a:cubicBezTo>
                        <a:cubicBezTo>
                          <a:pt x="423" y="255"/>
                          <a:pt x="406" y="243"/>
                          <a:pt x="381" y="229"/>
                        </a:cubicBezTo>
                        <a:cubicBezTo>
                          <a:pt x="356" y="215"/>
                          <a:pt x="325" y="197"/>
                          <a:pt x="309" y="178"/>
                        </a:cubicBezTo>
                        <a:cubicBezTo>
                          <a:pt x="293" y="159"/>
                          <a:pt x="287" y="131"/>
                          <a:pt x="285" y="115"/>
                        </a:cubicBezTo>
                        <a:cubicBezTo>
                          <a:pt x="283" y="99"/>
                          <a:pt x="296" y="89"/>
                          <a:pt x="297" y="79"/>
                        </a:cubicBezTo>
                        <a:cubicBezTo>
                          <a:pt x="298" y="69"/>
                          <a:pt x="303" y="64"/>
                          <a:pt x="294" y="52"/>
                        </a:cubicBezTo>
                        <a:cubicBezTo>
                          <a:pt x="285" y="40"/>
                          <a:pt x="254" y="8"/>
                          <a:pt x="240" y="4"/>
                        </a:cubicBezTo>
                        <a:cubicBezTo>
                          <a:pt x="226" y="0"/>
                          <a:pt x="210" y="5"/>
                          <a:pt x="210" y="25"/>
                        </a:cubicBezTo>
                        <a:cubicBezTo>
                          <a:pt x="210" y="45"/>
                          <a:pt x="218" y="92"/>
                          <a:pt x="237" y="127"/>
                        </a:cubicBezTo>
                        <a:cubicBezTo>
                          <a:pt x="256" y="162"/>
                          <a:pt x="282" y="205"/>
                          <a:pt x="321" y="235"/>
                        </a:cubicBezTo>
                        <a:cubicBezTo>
                          <a:pt x="360" y="265"/>
                          <a:pt x="432" y="294"/>
                          <a:pt x="468" y="307"/>
                        </a:cubicBezTo>
                        <a:cubicBezTo>
                          <a:pt x="504" y="320"/>
                          <a:pt x="530" y="307"/>
                          <a:pt x="540" y="310"/>
                        </a:cubicBezTo>
                        <a:cubicBezTo>
                          <a:pt x="550" y="313"/>
                          <a:pt x="543" y="323"/>
                          <a:pt x="528" y="325"/>
                        </a:cubicBezTo>
                        <a:cubicBezTo>
                          <a:pt x="513" y="327"/>
                          <a:pt x="478" y="332"/>
                          <a:pt x="447" y="325"/>
                        </a:cubicBezTo>
                        <a:cubicBezTo>
                          <a:pt x="416" y="318"/>
                          <a:pt x="373" y="297"/>
                          <a:pt x="342" y="283"/>
                        </a:cubicBezTo>
                        <a:cubicBezTo>
                          <a:pt x="311" y="269"/>
                          <a:pt x="281" y="262"/>
                          <a:pt x="258" y="241"/>
                        </a:cubicBezTo>
                        <a:cubicBezTo>
                          <a:pt x="235" y="220"/>
                          <a:pt x="210" y="175"/>
                          <a:pt x="204" y="154"/>
                        </a:cubicBezTo>
                        <a:cubicBezTo>
                          <a:pt x="198" y="133"/>
                          <a:pt x="226" y="133"/>
                          <a:pt x="225" y="115"/>
                        </a:cubicBezTo>
                        <a:cubicBezTo>
                          <a:pt x="224" y="97"/>
                          <a:pt x="206" y="58"/>
                          <a:pt x="198" y="43"/>
                        </a:cubicBezTo>
                        <a:cubicBezTo>
                          <a:pt x="190" y="28"/>
                          <a:pt x="186" y="22"/>
                          <a:pt x="177" y="25"/>
                        </a:cubicBezTo>
                        <a:cubicBezTo>
                          <a:pt x="168" y="28"/>
                          <a:pt x="147" y="36"/>
                          <a:pt x="144" y="61"/>
                        </a:cubicBezTo>
                        <a:cubicBezTo>
                          <a:pt x="141" y="86"/>
                          <a:pt x="144" y="141"/>
                          <a:pt x="159" y="175"/>
                        </a:cubicBezTo>
                        <a:cubicBezTo>
                          <a:pt x="174" y="209"/>
                          <a:pt x="208" y="245"/>
                          <a:pt x="237" y="268"/>
                        </a:cubicBezTo>
                        <a:cubicBezTo>
                          <a:pt x="266" y="291"/>
                          <a:pt x="302" y="299"/>
                          <a:pt x="333" y="313"/>
                        </a:cubicBezTo>
                        <a:cubicBezTo>
                          <a:pt x="364" y="327"/>
                          <a:pt x="383" y="340"/>
                          <a:pt x="423" y="352"/>
                        </a:cubicBezTo>
                        <a:cubicBezTo>
                          <a:pt x="463" y="364"/>
                          <a:pt x="551" y="378"/>
                          <a:pt x="576" y="388"/>
                        </a:cubicBezTo>
                        <a:cubicBezTo>
                          <a:pt x="601" y="398"/>
                          <a:pt x="586" y="408"/>
                          <a:pt x="576" y="415"/>
                        </a:cubicBezTo>
                        <a:cubicBezTo>
                          <a:pt x="566" y="422"/>
                          <a:pt x="544" y="429"/>
                          <a:pt x="516" y="427"/>
                        </a:cubicBezTo>
                        <a:cubicBezTo>
                          <a:pt x="488" y="425"/>
                          <a:pt x="448" y="416"/>
                          <a:pt x="405" y="403"/>
                        </a:cubicBezTo>
                        <a:cubicBezTo>
                          <a:pt x="362" y="390"/>
                          <a:pt x="295" y="367"/>
                          <a:pt x="258" y="346"/>
                        </a:cubicBezTo>
                        <a:cubicBezTo>
                          <a:pt x="221" y="325"/>
                          <a:pt x="202" y="301"/>
                          <a:pt x="183" y="274"/>
                        </a:cubicBezTo>
                        <a:cubicBezTo>
                          <a:pt x="164" y="247"/>
                          <a:pt x="146" y="205"/>
                          <a:pt x="141" y="181"/>
                        </a:cubicBezTo>
                        <a:cubicBezTo>
                          <a:pt x="136" y="157"/>
                          <a:pt x="153" y="153"/>
                          <a:pt x="153" y="130"/>
                        </a:cubicBezTo>
                        <a:cubicBezTo>
                          <a:pt x="153" y="107"/>
                          <a:pt x="158" y="52"/>
                          <a:pt x="144" y="40"/>
                        </a:cubicBezTo>
                        <a:cubicBezTo>
                          <a:pt x="130" y="28"/>
                          <a:pt x="83" y="44"/>
                          <a:pt x="72" y="61"/>
                        </a:cubicBezTo>
                        <a:cubicBezTo>
                          <a:pt x="61" y="78"/>
                          <a:pt x="63" y="110"/>
                          <a:pt x="78" y="145"/>
                        </a:cubicBezTo>
                        <a:cubicBezTo>
                          <a:pt x="93" y="180"/>
                          <a:pt x="131" y="234"/>
                          <a:pt x="162" y="274"/>
                        </a:cubicBezTo>
                        <a:cubicBezTo>
                          <a:pt x="193" y="314"/>
                          <a:pt x="231" y="361"/>
                          <a:pt x="267" y="388"/>
                        </a:cubicBezTo>
                        <a:cubicBezTo>
                          <a:pt x="303" y="415"/>
                          <a:pt x="330" y="424"/>
                          <a:pt x="381" y="436"/>
                        </a:cubicBezTo>
                        <a:cubicBezTo>
                          <a:pt x="432" y="448"/>
                          <a:pt x="536" y="447"/>
                          <a:pt x="570" y="457"/>
                        </a:cubicBezTo>
                        <a:cubicBezTo>
                          <a:pt x="604" y="467"/>
                          <a:pt x="607" y="492"/>
                          <a:pt x="585" y="499"/>
                        </a:cubicBezTo>
                        <a:cubicBezTo>
                          <a:pt x="563" y="506"/>
                          <a:pt x="495" y="512"/>
                          <a:pt x="438" y="499"/>
                        </a:cubicBezTo>
                        <a:cubicBezTo>
                          <a:pt x="381" y="486"/>
                          <a:pt x="290" y="454"/>
                          <a:pt x="240" y="421"/>
                        </a:cubicBezTo>
                        <a:cubicBezTo>
                          <a:pt x="190" y="388"/>
                          <a:pt x="164" y="339"/>
                          <a:pt x="138" y="301"/>
                        </a:cubicBezTo>
                        <a:cubicBezTo>
                          <a:pt x="112" y="263"/>
                          <a:pt x="92" y="219"/>
                          <a:pt x="81" y="193"/>
                        </a:cubicBezTo>
                        <a:cubicBezTo>
                          <a:pt x="70" y="167"/>
                          <a:pt x="79" y="167"/>
                          <a:pt x="75" y="145"/>
                        </a:cubicBezTo>
                        <a:cubicBezTo>
                          <a:pt x="71" y="123"/>
                          <a:pt x="64" y="74"/>
                          <a:pt x="57" y="58"/>
                        </a:cubicBezTo>
                        <a:cubicBezTo>
                          <a:pt x="50" y="42"/>
                          <a:pt x="39" y="45"/>
                          <a:pt x="30" y="49"/>
                        </a:cubicBezTo>
                        <a:cubicBezTo>
                          <a:pt x="21" y="53"/>
                          <a:pt x="6" y="65"/>
                          <a:pt x="3" y="79"/>
                        </a:cubicBezTo>
                        <a:cubicBezTo>
                          <a:pt x="0" y="93"/>
                          <a:pt x="7" y="121"/>
                          <a:pt x="12" y="133"/>
                        </a:cubicBezTo>
                        <a:cubicBezTo>
                          <a:pt x="17" y="145"/>
                          <a:pt x="22" y="131"/>
                          <a:pt x="33" y="151"/>
                        </a:cubicBezTo>
                        <a:cubicBezTo>
                          <a:pt x="44" y="171"/>
                          <a:pt x="52" y="212"/>
                          <a:pt x="75" y="253"/>
                        </a:cubicBezTo>
                        <a:cubicBezTo>
                          <a:pt x="98" y="294"/>
                          <a:pt x="124" y="353"/>
                          <a:pt x="171" y="397"/>
                        </a:cubicBezTo>
                        <a:cubicBezTo>
                          <a:pt x="218" y="441"/>
                          <a:pt x="289" y="492"/>
                          <a:pt x="357" y="517"/>
                        </a:cubicBezTo>
                        <a:cubicBezTo>
                          <a:pt x="425" y="542"/>
                          <a:pt x="523" y="544"/>
                          <a:pt x="579" y="547"/>
                        </a:cubicBezTo>
                        <a:cubicBezTo>
                          <a:pt x="635" y="550"/>
                          <a:pt x="639" y="535"/>
                          <a:pt x="693" y="535"/>
                        </a:cubicBezTo>
                        <a:cubicBezTo>
                          <a:pt x="747" y="535"/>
                          <a:pt x="833" y="536"/>
                          <a:pt x="906" y="544"/>
                        </a:cubicBezTo>
                        <a:cubicBezTo>
                          <a:pt x="979" y="552"/>
                          <a:pt x="1034" y="588"/>
                          <a:pt x="1131" y="586"/>
                        </a:cubicBezTo>
                        <a:cubicBezTo>
                          <a:pt x="1228" y="584"/>
                          <a:pt x="1404" y="553"/>
                          <a:pt x="1488" y="532"/>
                        </a:cubicBezTo>
                        <a:cubicBezTo>
                          <a:pt x="1572" y="511"/>
                          <a:pt x="1604" y="475"/>
                          <a:pt x="1635" y="460"/>
                        </a:cubicBezTo>
                      </a:path>
                    </a:pathLst>
                  </a:custGeom>
                  <a:solidFill>
                    <a:srgbClr val="FFFFCC"/>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0" name="Freeform 221"/>
                  <p:cNvSpPr>
                    <a:spLocks/>
                  </p:cNvSpPr>
                  <p:nvPr/>
                </p:nvSpPr>
                <p:spPr bwMode="auto">
                  <a:xfrm flipH="1">
                    <a:off x="8327" y="2858"/>
                    <a:ext cx="1290" cy="479"/>
                  </a:xfrm>
                  <a:custGeom>
                    <a:avLst/>
                    <a:gdLst>
                      <a:gd name="T0" fmla="*/ 1270 w 1290"/>
                      <a:gd name="T1" fmla="*/ 458 h 479"/>
                      <a:gd name="T2" fmla="*/ 1252 w 1290"/>
                      <a:gd name="T3" fmla="*/ 455 h 479"/>
                      <a:gd name="T4" fmla="*/ 1042 w 1290"/>
                      <a:gd name="T5" fmla="*/ 389 h 479"/>
                      <a:gd name="T6" fmla="*/ 748 w 1290"/>
                      <a:gd name="T7" fmla="*/ 308 h 479"/>
                      <a:gd name="T8" fmla="*/ 490 w 1290"/>
                      <a:gd name="T9" fmla="*/ 257 h 479"/>
                      <a:gd name="T10" fmla="*/ 208 w 1290"/>
                      <a:gd name="T11" fmla="*/ 239 h 479"/>
                      <a:gd name="T12" fmla="*/ 88 w 1290"/>
                      <a:gd name="T13" fmla="*/ 179 h 479"/>
                      <a:gd name="T14" fmla="*/ 73 w 1290"/>
                      <a:gd name="T15" fmla="*/ 125 h 479"/>
                      <a:gd name="T16" fmla="*/ 97 w 1290"/>
                      <a:gd name="T17" fmla="*/ 77 h 479"/>
                      <a:gd name="T18" fmla="*/ 40 w 1290"/>
                      <a:gd name="T19" fmla="*/ 2 h 479"/>
                      <a:gd name="T20" fmla="*/ 1 w 1290"/>
                      <a:gd name="T21" fmla="*/ 62 h 479"/>
                      <a:gd name="T22" fmla="*/ 31 w 1290"/>
                      <a:gd name="T23" fmla="*/ 167 h 479"/>
                      <a:gd name="T24" fmla="*/ 157 w 1290"/>
                      <a:gd name="T25" fmla="*/ 269 h 479"/>
                      <a:gd name="T26" fmla="*/ 388 w 1290"/>
                      <a:gd name="T27" fmla="*/ 299 h 479"/>
                      <a:gd name="T28" fmla="*/ 574 w 1290"/>
                      <a:gd name="T29" fmla="*/ 296 h 479"/>
                      <a:gd name="T30" fmla="*/ 808 w 1290"/>
                      <a:gd name="T31" fmla="*/ 353 h 479"/>
                      <a:gd name="T32" fmla="*/ 1096 w 1290"/>
                      <a:gd name="T33" fmla="*/ 437 h 479"/>
                      <a:gd name="T34" fmla="*/ 1270 w 1290"/>
                      <a:gd name="T35"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0" h="479">
                        <a:moveTo>
                          <a:pt x="1270" y="458"/>
                        </a:moveTo>
                        <a:cubicBezTo>
                          <a:pt x="1280" y="462"/>
                          <a:pt x="1290" y="466"/>
                          <a:pt x="1252" y="455"/>
                        </a:cubicBezTo>
                        <a:cubicBezTo>
                          <a:pt x="1214" y="444"/>
                          <a:pt x="1126" y="413"/>
                          <a:pt x="1042" y="389"/>
                        </a:cubicBezTo>
                        <a:cubicBezTo>
                          <a:pt x="958" y="365"/>
                          <a:pt x="840" y="330"/>
                          <a:pt x="748" y="308"/>
                        </a:cubicBezTo>
                        <a:cubicBezTo>
                          <a:pt x="656" y="286"/>
                          <a:pt x="580" y="269"/>
                          <a:pt x="490" y="257"/>
                        </a:cubicBezTo>
                        <a:cubicBezTo>
                          <a:pt x="400" y="245"/>
                          <a:pt x="275" y="252"/>
                          <a:pt x="208" y="239"/>
                        </a:cubicBezTo>
                        <a:cubicBezTo>
                          <a:pt x="141" y="226"/>
                          <a:pt x="110" y="198"/>
                          <a:pt x="88" y="179"/>
                        </a:cubicBezTo>
                        <a:cubicBezTo>
                          <a:pt x="66" y="160"/>
                          <a:pt x="72" y="142"/>
                          <a:pt x="73" y="125"/>
                        </a:cubicBezTo>
                        <a:cubicBezTo>
                          <a:pt x="74" y="108"/>
                          <a:pt x="102" y="97"/>
                          <a:pt x="97" y="77"/>
                        </a:cubicBezTo>
                        <a:cubicBezTo>
                          <a:pt x="92" y="57"/>
                          <a:pt x="56" y="4"/>
                          <a:pt x="40" y="2"/>
                        </a:cubicBezTo>
                        <a:cubicBezTo>
                          <a:pt x="24" y="0"/>
                          <a:pt x="2" y="35"/>
                          <a:pt x="1" y="62"/>
                        </a:cubicBezTo>
                        <a:cubicBezTo>
                          <a:pt x="0" y="89"/>
                          <a:pt x="5" y="132"/>
                          <a:pt x="31" y="167"/>
                        </a:cubicBezTo>
                        <a:cubicBezTo>
                          <a:pt x="57" y="202"/>
                          <a:pt x="98" y="247"/>
                          <a:pt x="157" y="269"/>
                        </a:cubicBezTo>
                        <a:cubicBezTo>
                          <a:pt x="216" y="291"/>
                          <a:pt x="318" y="294"/>
                          <a:pt x="388" y="299"/>
                        </a:cubicBezTo>
                        <a:cubicBezTo>
                          <a:pt x="458" y="304"/>
                          <a:pt x="504" y="287"/>
                          <a:pt x="574" y="296"/>
                        </a:cubicBezTo>
                        <a:cubicBezTo>
                          <a:pt x="644" y="305"/>
                          <a:pt x="721" y="330"/>
                          <a:pt x="808" y="353"/>
                        </a:cubicBezTo>
                        <a:cubicBezTo>
                          <a:pt x="895" y="376"/>
                          <a:pt x="1019" y="416"/>
                          <a:pt x="1096" y="437"/>
                        </a:cubicBezTo>
                        <a:cubicBezTo>
                          <a:pt x="1173" y="458"/>
                          <a:pt x="1221" y="468"/>
                          <a:pt x="1270" y="479"/>
                        </a:cubicBezTo>
                      </a:path>
                    </a:pathLst>
                  </a:custGeom>
                  <a:solidFill>
                    <a:srgbClr val="FFFFCC"/>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05" name="Freeform 222"/>
                <p:cNvSpPr>
                  <a:spLocks/>
                </p:cNvSpPr>
                <p:nvPr/>
              </p:nvSpPr>
              <p:spPr bwMode="auto">
                <a:xfrm>
                  <a:off x="6092" y="1101"/>
                  <a:ext cx="529" cy="488"/>
                </a:xfrm>
                <a:custGeom>
                  <a:avLst/>
                  <a:gdLst>
                    <a:gd name="T0" fmla="*/ 373 w 529"/>
                    <a:gd name="T1" fmla="*/ 17 h 488"/>
                    <a:gd name="T2" fmla="*/ 508 w 529"/>
                    <a:gd name="T3" fmla="*/ 32 h 488"/>
                    <a:gd name="T4" fmla="*/ 501 w 529"/>
                    <a:gd name="T5" fmla="*/ 212 h 488"/>
                    <a:gd name="T6" fmla="*/ 396 w 529"/>
                    <a:gd name="T7" fmla="*/ 407 h 488"/>
                    <a:gd name="T8" fmla="*/ 276 w 529"/>
                    <a:gd name="T9" fmla="*/ 482 h 488"/>
                    <a:gd name="T10" fmla="*/ 81 w 529"/>
                    <a:gd name="T11" fmla="*/ 444 h 488"/>
                    <a:gd name="T12" fmla="*/ 21 w 529"/>
                    <a:gd name="T13" fmla="*/ 392 h 488"/>
                    <a:gd name="T14" fmla="*/ 208 w 529"/>
                    <a:gd name="T15" fmla="*/ 249 h 488"/>
                    <a:gd name="T16" fmla="*/ 351 w 529"/>
                    <a:gd name="T17" fmla="*/ 84 h 488"/>
                    <a:gd name="T18" fmla="*/ 373 w 529"/>
                    <a:gd name="T19" fmla="*/ 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488">
                      <a:moveTo>
                        <a:pt x="373" y="17"/>
                      </a:moveTo>
                      <a:cubicBezTo>
                        <a:pt x="399" y="8"/>
                        <a:pt x="487" y="0"/>
                        <a:pt x="508" y="32"/>
                      </a:cubicBezTo>
                      <a:cubicBezTo>
                        <a:pt x="529" y="64"/>
                        <a:pt x="520" y="149"/>
                        <a:pt x="501" y="212"/>
                      </a:cubicBezTo>
                      <a:cubicBezTo>
                        <a:pt x="482" y="275"/>
                        <a:pt x="434" y="362"/>
                        <a:pt x="396" y="407"/>
                      </a:cubicBezTo>
                      <a:cubicBezTo>
                        <a:pt x="358" y="452"/>
                        <a:pt x="328" y="476"/>
                        <a:pt x="276" y="482"/>
                      </a:cubicBezTo>
                      <a:cubicBezTo>
                        <a:pt x="224" y="488"/>
                        <a:pt x="123" y="459"/>
                        <a:pt x="81" y="444"/>
                      </a:cubicBezTo>
                      <a:cubicBezTo>
                        <a:pt x="39" y="429"/>
                        <a:pt x="0" y="424"/>
                        <a:pt x="21" y="392"/>
                      </a:cubicBezTo>
                      <a:cubicBezTo>
                        <a:pt x="42" y="360"/>
                        <a:pt x="153" y="300"/>
                        <a:pt x="208" y="249"/>
                      </a:cubicBezTo>
                      <a:cubicBezTo>
                        <a:pt x="263" y="198"/>
                        <a:pt x="319" y="120"/>
                        <a:pt x="351" y="84"/>
                      </a:cubicBezTo>
                      <a:cubicBezTo>
                        <a:pt x="383" y="48"/>
                        <a:pt x="347" y="26"/>
                        <a:pt x="373" y="17"/>
                      </a:cubicBezTo>
                      <a:close/>
                    </a:path>
                  </a:pathLst>
                </a:custGeom>
                <a:solidFill>
                  <a:srgbClr val="C95B9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6" name="Freeform 223"/>
                <p:cNvSpPr>
                  <a:spLocks/>
                </p:cNvSpPr>
                <p:nvPr/>
              </p:nvSpPr>
              <p:spPr bwMode="auto">
                <a:xfrm>
                  <a:off x="5981" y="696"/>
                  <a:ext cx="613" cy="827"/>
                </a:xfrm>
                <a:custGeom>
                  <a:avLst/>
                  <a:gdLst>
                    <a:gd name="T0" fmla="*/ 34 w 613"/>
                    <a:gd name="T1" fmla="*/ 669 h 827"/>
                    <a:gd name="T2" fmla="*/ 214 w 613"/>
                    <a:gd name="T3" fmla="*/ 354 h 827"/>
                    <a:gd name="T4" fmla="*/ 267 w 613"/>
                    <a:gd name="T5" fmla="*/ 92 h 827"/>
                    <a:gd name="T6" fmla="*/ 567 w 613"/>
                    <a:gd name="T7" fmla="*/ 17 h 827"/>
                    <a:gd name="T8" fmla="*/ 544 w 613"/>
                    <a:gd name="T9" fmla="*/ 197 h 827"/>
                    <a:gd name="T10" fmla="*/ 529 w 613"/>
                    <a:gd name="T11" fmla="*/ 377 h 827"/>
                    <a:gd name="T12" fmla="*/ 447 w 613"/>
                    <a:gd name="T13" fmla="*/ 519 h 827"/>
                    <a:gd name="T14" fmla="*/ 372 w 613"/>
                    <a:gd name="T15" fmla="*/ 684 h 827"/>
                    <a:gd name="T16" fmla="*/ 222 w 613"/>
                    <a:gd name="T17" fmla="*/ 782 h 827"/>
                    <a:gd name="T18" fmla="*/ 79 w 613"/>
                    <a:gd name="T19" fmla="*/ 827 h 827"/>
                    <a:gd name="T20" fmla="*/ 12 w 613"/>
                    <a:gd name="T21" fmla="*/ 782 h 827"/>
                    <a:gd name="T22" fmla="*/ 34 w 613"/>
                    <a:gd name="T23" fmla="*/ 669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3" h="827">
                      <a:moveTo>
                        <a:pt x="34" y="669"/>
                      </a:moveTo>
                      <a:cubicBezTo>
                        <a:pt x="68" y="598"/>
                        <a:pt x="175" y="450"/>
                        <a:pt x="214" y="354"/>
                      </a:cubicBezTo>
                      <a:cubicBezTo>
                        <a:pt x="253" y="258"/>
                        <a:pt x="208" y="148"/>
                        <a:pt x="267" y="92"/>
                      </a:cubicBezTo>
                      <a:cubicBezTo>
                        <a:pt x="326" y="36"/>
                        <a:pt x="521" y="0"/>
                        <a:pt x="567" y="17"/>
                      </a:cubicBezTo>
                      <a:cubicBezTo>
                        <a:pt x="613" y="34"/>
                        <a:pt x="550" y="137"/>
                        <a:pt x="544" y="197"/>
                      </a:cubicBezTo>
                      <a:cubicBezTo>
                        <a:pt x="538" y="257"/>
                        <a:pt x="545" y="323"/>
                        <a:pt x="529" y="377"/>
                      </a:cubicBezTo>
                      <a:cubicBezTo>
                        <a:pt x="513" y="431"/>
                        <a:pt x="473" y="468"/>
                        <a:pt x="447" y="519"/>
                      </a:cubicBezTo>
                      <a:cubicBezTo>
                        <a:pt x="421" y="570"/>
                        <a:pt x="409" y="640"/>
                        <a:pt x="372" y="684"/>
                      </a:cubicBezTo>
                      <a:cubicBezTo>
                        <a:pt x="335" y="728"/>
                        <a:pt x="271" y="758"/>
                        <a:pt x="222" y="782"/>
                      </a:cubicBezTo>
                      <a:cubicBezTo>
                        <a:pt x="173" y="806"/>
                        <a:pt x="114" y="827"/>
                        <a:pt x="79" y="827"/>
                      </a:cubicBezTo>
                      <a:cubicBezTo>
                        <a:pt x="44" y="827"/>
                        <a:pt x="14" y="809"/>
                        <a:pt x="12" y="782"/>
                      </a:cubicBezTo>
                      <a:cubicBezTo>
                        <a:pt x="10" y="755"/>
                        <a:pt x="0" y="740"/>
                        <a:pt x="34" y="669"/>
                      </a:cubicBezTo>
                      <a:close/>
                    </a:path>
                  </a:pathLst>
                </a:custGeom>
                <a:solidFill>
                  <a:srgbClr val="FFE5F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7" name="Freeform 224"/>
                <p:cNvSpPr>
                  <a:spLocks/>
                </p:cNvSpPr>
                <p:nvPr/>
              </p:nvSpPr>
              <p:spPr bwMode="auto">
                <a:xfrm>
                  <a:off x="5748" y="1057"/>
                  <a:ext cx="788" cy="605"/>
                </a:xfrm>
                <a:custGeom>
                  <a:avLst/>
                  <a:gdLst>
                    <a:gd name="T0" fmla="*/ 0 w 788"/>
                    <a:gd name="T1" fmla="*/ 569 h 605"/>
                    <a:gd name="T2" fmla="*/ 69 w 788"/>
                    <a:gd name="T3" fmla="*/ 419 h 605"/>
                    <a:gd name="T4" fmla="*/ 189 w 788"/>
                    <a:gd name="T5" fmla="*/ 308 h 605"/>
                    <a:gd name="T6" fmla="*/ 273 w 788"/>
                    <a:gd name="T7" fmla="*/ 287 h 605"/>
                    <a:gd name="T8" fmla="*/ 342 w 788"/>
                    <a:gd name="T9" fmla="*/ 212 h 605"/>
                    <a:gd name="T10" fmla="*/ 411 w 788"/>
                    <a:gd name="T11" fmla="*/ 11 h 605"/>
                    <a:gd name="T12" fmla="*/ 444 w 788"/>
                    <a:gd name="T13" fmla="*/ 143 h 605"/>
                    <a:gd name="T14" fmla="*/ 354 w 788"/>
                    <a:gd name="T15" fmla="*/ 350 h 605"/>
                    <a:gd name="T16" fmla="*/ 345 w 788"/>
                    <a:gd name="T17" fmla="*/ 377 h 605"/>
                    <a:gd name="T18" fmla="*/ 483 w 788"/>
                    <a:gd name="T19" fmla="*/ 329 h 605"/>
                    <a:gd name="T20" fmla="*/ 648 w 788"/>
                    <a:gd name="T21" fmla="*/ 326 h 605"/>
                    <a:gd name="T22" fmla="*/ 510 w 788"/>
                    <a:gd name="T23" fmla="*/ 449 h 605"/>
                    <a:gd name="T24" fmla="*/ 375 w 788"/>
                    <a:gd name="T25" fmla="*/ 455 h 605"/>
                    <a:gd name="T26" fmla="*/ 606 w 788"/>
                    <a:gd name="T27" fmla="*/ 503 h 605"/>
                    <a:gd name="T28" fmla="*/ 777 w 788"/>
                    <a:gd name="T29" fmla="*/ 446 h 605"/>
                    <a:gd name="T30" fmla="*/ 672 w 788"/>
                    <a:gd name="T31" fmla="*/ 584 h 605"/>
                    <a:gd name="T32" fmla="*/ 417 w 788"/>
                    <a:gd name="T33" fmla="*/ 575 h 605"/>
                    <a:gd name="T34" fmla="*/ 282 w 788"/>
                    <a:gd name="T35" fmla="*/ 527 h 605"/>
                    <a:gd name="T36" fmla="*/ 210 w 788"/>
                    <a:gd name="T37" fmla="*/ 515 h 605"/>
                    <a:gd name="T38" fmla="*/ 159 w 788"/>
                    <a:gd name="T39" fmla="*/ 548 h 605"/>
                    <a:gd name="T40" fmla="*/ 111 w 788"/>
                    <a:gd name="T41" fmla="*/ 581 h 605"/>
                    <a:gd name="T42" fmla="*/ 54 w 788"/>
                    <a:gd name="T43" fmla="*/ 59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8" h="605">
                      <a:moveTo>
                        <a:pt x="0" y="569"/>
                      </a:moveTo>
                      <a:cubicBezTo>
                        <a:pt x="18" y="516"/>
                        <a:pt x="37" y="463"/>
                        <a:pt x="69" y="419"/>
                      </a:cubicBezTo>
                      <a:cubicBezTo>
                        <a:pt x="101" y="375"/>
                        <a:pt x="155" y="330"/>
                        <a:pt x="189" y="308"/>
                      </a:cubicBezTo>
                      <a:cubicBezTo>
                        <a:pt x="223" y="286"/>
                        <a:pt x="248" y="303"/>
                        <a:pt x="273" y="287"/>
                      </a:cubicBezTo>
                      <a:cubicBezTo>
                        <a:pt x="298" y="271"/>
                        <a:pt x="319" y="258"/>
                        <a:pt x="342" y="212"/>
                      </a:cubicBezTo>
                      <a:cubicBezTo>
                        <a:pt x="365" y="166"/>
                        <a:pt x="394" y="22"/>
                        <a:pt x="411" y="11"/>
                      </a:cubicBezTo>
                      <a:cubicBezTo>
                        <a:pt x="428" y="0"/>
                        <a:pt x="453" y="87"/>
                        <a:pt x="444" y="143"/>
                      </a:cubicBezTo>
                      <a:cubicBezTo>
                        <a:pt x="435" y="199"/>
                        <a:pt x="370" y="311"/>
                        <a:pt x="354" y="350"/>
                      </a:cubicBezTo>
                      <a:cubicBezTo>
                        <a:pt x="338" y="389"/>
                        <a:pt x="324" y="380"/>
                        <a:pt x="345" y="377"/>
                      </a:cubicBezTo>
                      <a:cubicBezTo>
                        <a:pt x="366" y="374"/>
                        <a:pt x="433" y="337"/>
                        <a:pt x="483" y="329"/>
                      </a:cubicBezTo>
                      <a:cubicBezTo>
                        <a:pt x="533" y="321"/>
                        <a:pt x="644" y="306"/>
                        <a:pt x="648" y="326"/>
                      </a:cubicBezTo>
                      <a:cubicBezTo>
                        <a:pt x="652" y="346"/>
                        <a:pt x="555" y="428"/>
                        <a:pt x="510" y="449"/>
                      </a:cubicBezTo>
                      <a:cubicBezTo>
                        <a:pt x="465" y="470"/>
                        <a:pt x="359" y="446"/>
                        <a:pt x="375" y="455"/>
                      </a:cubicBezTo>
                      <a:cubicBezTo>
                        <a:pt x="391" y="464"/>
                        <a:pt x="539" y="505"/>
                        <a:pt x="606" y="503"/>
                      </a:cubicBezTo>
                      <a:cubicBezTo>
                        <a:pt x="673" y="501"/>
                        <a:pt x="766" y="433"/>
                        <a:pt x="777" y="446"/>
                      </a:cubicBezTo>
                      <a:cubicBezTo>
                        <a:pt x="788" y="459"/>
                        <a:pt x="732" y="563"/>
                        <a:pt x="672" y="584"/>
                      </a:cubicBezTo>
                      <a:cubicBezTo>
                        <a:pt x="612" y="605"/>
                        <a:pt x="482" y="585"/>
                        <a:pt x="417" y="575"/>
                      </a:cubicBezTo>
                      <a:cubicBezTo>
                        <a:pt x="352" y="565"/>
                        <a:pt x="316" y="537"/>
                        <a:pt x="282" y="527"/>
                      </a:cubicBezTo>
                      <a:cubicBezTo>
                        <a:pt x="248" y="517"/>
                        <a:pt x="230" y="511"/>
                        <a:pt x="210" y="515"/>
                      </a:cubicBezTo>
                      <a:cubicBezTo>
                        <a:pt x="190" y="519"/>
                        <a:pt x="176" y="537"/>
                        <a:pt x="159" y="548"/>
                      </a:cubicBezTo>
                      <a:cubicBezTo>
                        <a:pt x="142" y="559"/>
                        <a:pt x="129" y="573"/>
                        <a:pt x="111" y="581"/>
                      </a:cubicBezTo>
                      <a:cubicBezTo>
                        <a:pt x="93" y="589"/>
                        <a:pt x="73" y="591"/>
                        <a:pt x="54" y="593"/>
                      </a:cubicBezTo>
                    </a:path>
                  </a:pathLst>
                </a:custGeom>
                <a:solidFill>
                  <a:srgbClr val="00FF00"/>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99" name="Text Box 225"/>
            <p:cNvSpPr txBox="1">
              <a:spLocks noChangeArrowheads="1"/>
            </p:cNvSpPr>
            <p:nvPr/>
          </p:nvSpPr>
          <p:spPr bwMode="auto">
            <a:xfrm>
              <a:off x="909" y="6683"/>
              <a:ext cx="1342" cy="426"/>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rPr>
                <a:t>fragment de la </a:t>
              </a:r>
              <a:r>
                <a:rPr kumimoji="0" lang="fr-FR" altLang="fr-FR" sz="1400" b="1" i="0" u="none" strike="noStrike" cap="none" normalizeH="0" baseline="0" dirty="0">
                  <a:ln>
                    <a:noFill/>
                  </a:ln>
                  <a:solidFill>
                    <a:schemeClr val="tx1"/>
                  </a:solidFill>
                  <a:effectLst/>
                  <a:latin typeface="Calibri" panose="020F0502020204030204" pitchFamily="34" charset="0"/>
                </a:rPr>
                <a:t>plante</a:t>
              </a:r>
              <a:r>
                <a:rPr kumimoji="0" lang="fr-FR" altLang="fr-FR" sz="1400" b="0" i="0" u="none" strike="noStrike" cap="none" normalizeH="0" baseline="0" dirty="0">
                  <a:ln>
                    <a:noFill/>
                  </a:ln>
                  <a:solidFill>
                    <a:schemeClr val="tx1"/>
                  </a:solidFill>
                  <a:effectLst/>
                  <a:latin typeface="Calibri" panose="020F0502020204030204" pitchFamily="34" charset="0"/>
                </a:rPr>
                <a:t> adulte en floraison</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grpSp>
      <p:sp>
        <p:nvSpPr>
          <p:cNvPr id="228" name="ZoneTexte 227"/>
          <p:cNvSpPr txBox="1"/>
          <p:nvPr/>
        </p:nvSpPr>
        <p:spPr>
          <a:xfrm>
            <a:off x="1583627" y="2212405"/>
            <a:ext cx="5006836" cy="523220"/>
          </a:xfrm>
          <a:prstGeom prst="rect">
            <a:avLst/>
          </a:prstGeom>
          <a:noFill/>
        </p:spPr>
        <p:txBody>
          <a:bodyPr wrap="square" rtlCol="0">
            <a:spAutoFit/>
          </a:bodyPr>
          <a:lstStyle/>
          <a:p>
            <a:r>
              <a:rPr lang="fr-FR" sz="2800" dirty="0"/>
              <a:t>Cycle de développement du pois</a:t>
            </a:r>
          </a:p>
        </p:txBody>
      </p:sp>
      <p:grpSp>
        <p:nvGrpSpPr>
          <p:cNvPr id="229" name="Groupe 228"/>
          <p:cNvGrpSpPr/>
          <p:nvPr/>
        </p:nvGrpSpPr>
        <p:grpSpPr>
          <a:xfrm>
            <a:off x="3688357" y="79634"/>
            <a:ext cx="2154285" cy="1879600"/>
            <a:chOff x="3533899" y="1059890"/>
            <a:chExt cx="2154285" cy="1879600"/>
          </a:xfrm>
        </p:grpSpPr>
        <p:grpSp>
          <p:nvGrpSpPr>
            <p:cNvPr id="230" name="Group 2"/>
            <p:cNvGrpSpPr>
              <a:grpSpLocks noChangeAspect="1"/>
            </p:cNvGrpSpPr>
            <p:nvPr/>
          </p:nvGrpSpPr>
          <p:grpSpPr bwMode="auto">
            <a:xfrm flipH="1">
              <a:off x="3533899" y="1059890"/>
              <a:ext cx="2154285" cy="1879600"/>
              <a:chOff x="289" y="1288"/>
              <a:chExt cx="3670" cy="2959"/>
            </a:xfrm>
          </p:grpSpPr>
          <p:grpSp>
            <p:nvGrpSpPr>
              <p:cNvPr id="234" name="Group 3"/>
              <p:cNvGrpSpPr>
                <a:grpSpLocks/>
              </p:cNvGrpSpPr>
              <p:nvPr/>
            </p:nvGrpSpPr>
            <p:grpSpPr bwMode="auto">
              <a:xfrm>
                <a:off x="634" y="1288"/>
                <a:ext cx="3325" cy="2346"/>
                <a:chOff x="1269" y="143"/>
                <a:chExt cx="3325" cy="2346"/>
              </a:xfrm>
            </p:grpSpPr>
            <p:grpSp>
              <p:nvGrpSpPr>
                <p:cNvPr id="261" name="Group 4"/>
                <p:cNvGrpSpPr>
                  <a:grpSpLocks/>
                </p:cNvGrpSpPr>
                <p:nvPr/>
              </p:nvGrpSpPr>
              <p:grpSpPr bwMode="auto">
                <a:xfrm>
                  <a:off x="1269" y="722"/>
                  <a:ext cx="2328" cy="1767"/>
                  <a:chOff x="1273" y="726"/>
                  <a:chExt cx="2328" cy="1767"/>
                </a:xfrm>
              </p:grpSpPr>
              <p:sp>
                <p:nvSpPr>
                  <p:cNvPr id="265" name="Freeform 5"/>
                  <p:cNvSpPr>
                    <a:spLocks/>
                  </p:cNvSpPr>
                  <p:nvPr/>
                </p:nvSpPr>
                <p:spPr bwMode="auto">
                  <a:xfrm>
                    <a:off x="1273" y="726"/>
                    <a:ext cx="2328" cy="1767"/>
                  </a:xfrm>
                  <a:custGeom>
                    <a:avLst/>
                    <a:gdLst>
                      <a:gd name="T0" fmla="*/ 1952 w 2328"/>
                      <a:gd name="T1" fmla="*/ 1742 h 1767"/>
                      <a:gd name="T2" fmla="*/ 1495 w 2328"/>
                      <a:gd name="T3" fmla="*/ 1753 h 1767"/>
                      <a:gd name="T4" fmla="*/ 872 w 2328"/>
                      <a:gd name="T5" fmla="*/ 1667 h 1767"/>
                      <a:gd name="T6" fmla="*/ 355 w 2328"/>
                      <a:gd name="T7" fmla="*/ 1412 h 1767"/>
                      <a:gd name="T8" fmla="*/ 70 w 2328"/>
                      <a:gd name="T9" fmla="*/ 1078 h 1767"/>
                      <a:gd name="T10" fmla="*/ 6 w 2328"/>
                      <a:gd name="T11" fmla="*/ 707 h 1767"/>
                      <a:gd name="T12" fmla="*/ 107 w 2328"/>
                      <a:gd name="T13" fmla="*/ 392 h 1767"/>
                      <a:gd name="T14" fmla="*/ 242 w 2328"/>
                      <a:gd name="T15" fmla="*/ 174 h 1767"/>
                      <a:gd name="T16" fmla="*/ 321 w 2328"/>
                      <a:gd name="T17" fmla="*/ 129 h 1767"/>
                      <a:gd name="T18" fmla="*/ 265 w 2328"/>
                      <a:gd name="T19" fmla="*/ 152 h 1767"/>
                      <a:gd name="T20" fmla="*/ 328 w 2328"/>
                      <a:gd name="T21" fmla="*/ 43 h 1767"/>
                      <a:gd name="T22" fmla="*/ 527 w 2328"/>
                      <a:gd name="T23" fmla="*/ 2 h 1767"/>
                      <a:gd name="T24" fmla="*/ 651 w 2328"/>
                      <a:gd name="T25" fmla="*/ 54 h 1767"/>
                      <a:gd name="T26" fmla="*/ 771 w 2328"/>
                      <a:gd name="T27" fmla="*/ 54 h 1767"/>
                      <a:gd name="T28" fmla="*/ 910 w 2328"/>
                      <a:gd name="T29" fmla="*/ 118 h 1767"/>
                      <a:gd name="T30" fmla="*/ 1030 w 2328"/>
                      <a:gd name="T31" fmla="*/ 279 h 1767"/>
                      <a:gd name="T32" fmla="*/ 981 w 2328"/>
                      <a:gd name="T33" fmla="*/ 407 h 1767"/>
                      <a:gd name="T34" fmla="*/ 1018 w 2328"/>
                      <a:gd name="T35" fmla="*/ 665 h 1767"/>
                      <a:gd name="T36" fmla="*/ 1165 w 2328"/>
                      <a:gd name="T37" fmla="*/ 857 h 1767"/>
                      <a:gd name="T38" fmla="*/ 1281 w 2328"/>
                      <a:gd name="T39" fmla="*/ 1014 h 1767"/>
                      <a:gd name="T40" fmla="*/ 1345 w 2328"/>
                      <a:gd name="T41" fmla="*/ 1059 h 1767"/>
                      <a:gd name="T42" fmla="*/ 1480 w 2328"/>
                      <a:gd name="T43" fmla="*/ 1168 h 1767"/>
                      <a:gd name="T44" fmla="*/ 1626 w 2328"/>
                      <a:gd name="T45" fmla="*/ 1239 h 1767"/>
                      <a:gd name="T46" fmla="*/ 1937 w 2328"/>
                      <a:gd name="T47" fmla="*/ 1265 h 1767"/>
                      <a:gd name="T48" fmla="*/ 2181 w 2328"/>
                      <a:gd name="T49" fmla="*/ 1318 h 1767"/>
                      <a:gd name="T50" fmla="*/ 2245 w 2328"/>
                      <a:gd name="T51" fmla="*/ 1344 h 1767"/>
                      <a:gd name="T52" fmla="*/ 2327 w 2328"/>
                      <a:gd name="T53" fmla="*/ 1498 h 1767"/>
                      <a:gd name="T54" fmla="*/ 2241 w 2328"/>
                      <a:gd name="T55" fmla="*/ 1633 h 1767"/>
                      <a:gd name="T56" fmla="*/ 1952 w 2328"/>
                      <a:gd name="T57" fmla="*/ 1742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8" h="1767">
                        <a:moveTo>
                          <a:pt x="1952" y="1742"/>
                        </a:moveTo>
                        <a:cubicBezTo>
                          <a:pt x="1818" y="1767"/>
                          <a:pt x="1675" y="1766"/>
                          <a:pt x="1495" y="1753"/>
                        </a:cubicBezTo>
                        <a:cubicBezTo>
                          <a:pt x="1315" y="1740"/>
                          <a:pt x="1062" y="1724"/>
                          <a:pt x="872" y="1667"/>
                        </a:cubicBezTo>
                        <a:cubicBezTo>
                          <a:pt x="682" y="1610"/>
                          <a:pt x="489" y="1510"/>
                          <a:pt x="355" y="1412"/>
                        </a:cubicBezTo>
                        <a:cubicBezTo>
                          <a:pt x="221" y="1314"/>
                          <a:pt x="128" y="1195"/>
                          <a:pt x="70" y="1078"/>
                        </a:cubicBezTo>
                        <a:cubicBezTo>
                          <a:pt x="12" y="961"/>
                          <a:pt x="0" y="821"/>
                          <a:pt x="6" y="707"/>
                        </a:cubicBezTo>
                        <a:cubicBezTo>
                          <a:pt x="12" y="593"/>
                          <a:pt x="68" y="481"/>
                          <a:pt x="107" y="392"/>
                        </a:cubicBezTo>
                        <a:cubicBezTo>
                          <a:pt x="146" y="303"/>
                          <a:pt x="206" y="218"/>
                          <a:pt x="242" y="174"/>
                        </a:cubicBezTo>
                        <a:cubicBezTo>
                          <a:pt x="278" y="130"/>
                          <a:pt x="317" y="133"/>
                          <a:pt x="321" y="129"/>
                        </a:cubicBezTo>
                        <a:cubicBezTo>
                          <a:pt x="325" y="125"/>
                          <a:pt x="264" y="166"/>
                          <a:pt x="265" y="152"/>
                        </a:cubicBezTo>
                        <a:cubicBezTo>
                          <a:pt x="266" y="138"/>
                          <a:pt x="284" y="68"/>
                          <a:pt x="328" y="43"/>
                        </a:cubicBezTo>
                        <a:cubicBezTo>
                          <a:pt x="372" y="18"/>
                          <a:pt x="473" y="0"/>
                          <a:pt x="527" y="2"/>
                        </a:cubicBezTo>
                        <a:cubicBezTo>
                          <a:pt x="581" y="4"/>
                          <a:pt x="610" y="45"/>
                          <a:pt x="651" y="54"/>
                        </a:cubicBezTo>
                        <a:cubicBezTo>
                          <a:pt x="692" y="63"/>
                          <a:pt x="728" y="43"/>
                          <a:pt x="771" y="54"/>
                        </a:cubicBezTo>
                        <a:cubicBezTo>
                          <a:pt x="814" y="65"/>
                          <a:pt x="867" y="81"/>
                          <a:pt x="910" y="118"/>
                        </a:cubicBezTo>
                        <a:cubicBezTo>
                          <a:pt x="953" y="155"/>
                          <a:pt x="1018" y="231"/>
                          <a:pt x="1030" y="279"/>
                        </a:cubicBezTo>
                        <a:cubicBezTo>
                          <a:pt x="1042" y="327"/>
                          <a:pt x="983" y="343"/>
                          <a:pt x="981" y="407"/>
                        </a:cubicBezTo>
                        <a:cubicBezTo>
                          <a:pt x="979" y="471"/>
                          <a:pt x="987" y="590"/>
                          <a:pt x="1018" y="665"/>
                        </a:cubicBezTo>
                        <a:cubicBezTo>
                          <a:pt x="1049" y="740"/>
                          <a:pt x="1121" y="799"/>
                          <a:pt x="1165" y="857"/>
                        </a:cubicBezTo>
                        <a:cubicBezTo>
                          <a:pt x="1209" y="915"/>
                          <a:pt x="1251" y="980"/>
                          <a:pt x="1281" y="1014"/>
                        </a:cubicBezTo>
                        <a:cubicBezTo>
                          <a:pt x="1311" y="1048"/>
                          <a:pt x="1312" y="1033"/>
                          <a:pt x="1345" y="1059"/>
                        </a:cubicBezTo>
                        <a:cubicBezTo>
                          <a:pt x="1378" y="1085"/>
                          <a:pt x="1433" y="1138"/>
                          <a:pt x="1480" y="1168"/>
                        </a:cubicBezTo>
                        <a:cubicBezTo>
                          <a:pt x="1527" y="1198"/>
                          <a:pt x="1550" y="1223"/>
                          <a:pt x="1626" y="1239"/>
                        </a:cubicBezTo>
                        <a:cubicBezTo>
                          <a:pt x="1702" y="1255"/>
                          <a:pt x="1845" y="1252"/>
                          <a:pt x="1937" y="1265"/>
                        </a:cubicBezTo>
                        <a:cubicBezTo>
                          <a:pt x="2029" y="1278"/>
                          <a:pt x="2130" y="1305"/>
                          <a:pt x="2181" y="1318"/>
                        </a:cubicBezTo>
                        <a:cubicBezTo>
                          <a:pt x="2232" y="1331"/>
                          <a:pt x="2221" y="1314"/>
                          <a:pt x="2245" y="1344"/>
                        </a:cubicBezTo>
                        <a:cubicBezTo>
                          <a:pt x="2269" y="1374"/>
                          <a:pt x="2328" y="1450"/>
                          <a:pt x="2327" y="1498"/>
                        </a:cubicBezTo>
                        <a:cubicBezTo>
                          <a:pt x="2326" y="1546"/>
                          <a:pt x="2303" y="1592"/>
                          <a:pt x="2241" y="1633"/>
                        </a:cubicBezTo>
                        <a:cubicBezTo>
                          <a:pt x="2179" y="1674"/>
                          <a:pt x="2012" y="1719"/>
                          <a:pt x="1952" y="1742"/>
                        </a:cubicBezTo>
                        <a:close/>
                      </a:path>
                    </a:pathLst>
                  </a:custGeom>
                  <a:gradFill rotWithShape="1">
                    <a:gsLst>
                      <a:gs pos="0">
                        <a:srgbClr val="800080"/>
                      </a:gs>
                      <a:gs pos="100000">
                        <a:srgbClr val="FFFFFF"/>
                      </a:gs>
                    </a:gsLst>
                    <a:lin ang="2700000" scaled="1"/>
                  </a:gra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6" name="Freeform 6"/>
                  <p:cNvSpPr>
                    <a:spLocks/>
                  </p:cNvSpPr>
                  <p:nvPr/>
                </p:nvSpPr>
                <p:spPr bwMode="auto">
                  <a:xfrm>
                    <a:off x="2184" y="1757"/>
                    <a:ext cx="332" cy="651"/>
                  </a:xfrm>
                  <a:custGeom>
                    <a:avLst/>
                    <a:gdLst>
                      <a:gd name="T0" fmla="*/ 182 w 332"/>
                      <a:gd name="T1" fmla="*/ 13 h 651"/>
                      <a:gd name="T2" fmla="*/ 66 w 332"/>
                      <a:gd name="T3" fmla="*/ 9 h 651"/>
                      <a:gd name="T4" fmla="*/ 81 w 332"/>
                      <a:gd name="T5" fmla="*/ 69 h 651"/>
                      <a:gd name="T6" fmla="*/ 47 w 332"/>
                      <a:gd name="T7" fmla="*/ 122 h 651"/>
                      <a:gd name="T8" fmla="*/ 32 w 332"/>
                      <a:gd name="T9" fmla="*/ 156 h 651"/>
                      <a:gd name="T10" fmla="*/ 51 w 332"/>
                      <a:gd name="T11" fmla="*/ 193 h 651"/>
                      <a:gd name="T12" fmla="*/ 2 w 332"/>
                      <a:gd name="T13" fmla="*/ 253 h 651"/>
                      <a:gd name="T14" fmla="*/ 36 w 332"/>
                      <a:gd name="T15" fmla="*/ 321 h 651"/>
                      <a:gd name="T16" fmla="*/ 36 w 332"/>
                      <a:gd name="T17" fmla="*/ 373 h 651"/>
                      <a:gd name="T18" fmla="*/ 47 w 332"/>
                      <a:gd name="T19" fmla="*/ 407 h 651"/>
                      <a:gd name="T20" fmla="*/ 70 w 332"/>
                      <a:gd name="T21" fmla="*/ 444 h 651"/>
                      <a:gd name="T22" fmla="*/ 126 w 332"/>
                      <a:gd name="T23" fmla="*/ 471 h 651"/>
                      <a:gd name="T24" fmla="*/ 190 w 332"/>
                      <a:gd name="T25" fmla="*/ 523 h 651"/>
                      <a:gd name="T26" fmla="*/ 231 w 332"/>
                      <a:gd name="T27" fmla="*/ 591 h 651"/>
                      <a:gd name="T28" fmla="*/ 332 w 332"/>
                      <a:gd name="T29" fmla="*/ 65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651">
                        <a:moveTo>
                          <a:pt x="182" y="13"/>
                        </a:moveTo>
                        <a:cubicBezTo>
                          <a:pt x="132" y="6"/>
                          <a:pt x="83" y="0"/>
                          <a:pt x="66" y="9"/>
                        </a:cubicBezTo>
                        <a:cubicBezTo>
                          <a:pt x="49" y="18"/>
                          <a:pt x="84" y="50"/>
                          <a:pt x="81" y="69"/>
                        </a:cubicBezTo>
                        <a:cubicBezTo>
                          <a:pt x="78" y="88"/>
                          <a:pt x="55" y="107"/>
                          <a:pt x="47" y="122"/>
                        </a:cubicBezTo>
                        <a:cubicBezTo>
                          <a:pt x="39" y="137"/>
                          <a:pt x="31" y="144"/>
                          <a:pt x="32" y="156"/>
                        </a:cubicBezTo>
                        <a:cubicBezTo>
                          <a:pt x="33" y="168"/>
                          <a:pt x="56" y="177"/>
                          <a:pt x="51" y="193"/>
                        </a:cubicBezTo>
                        <a:cubicBezTo>
                          <a:pt x="46" y="209"/>
                          <a:pt x="4" y="232"/>
                          <a:pt x="2" y="253"/>
                        </a:cubicBezTo>
                        <a:cubicBezTo>
                          <a:pt x="0" y="274"/>
                          <a:pt x="30" y="301"/>
                          <a:pt x="36" y="321"/>
                        </a:cubicBezTo>
                        <a:cubicBezTo>
                          <a:pt x="42" y="341"/>
                          <a:pt x="34" y="359"/>
                          <a:pt x="36" y="373"/>
                        </a:cubicBezTo>
                        <a:cubicBezTo>
                          <a:pt x="38" y="387"/>
                          <a:pt x="41" y="395"/>
                          <a:pt x="47" y="407"/>
                        </a:cubicBezTo>
                        <a:cubicBezTo>
                          <a:pt x="53" y="419"/>
                          <a:pt x="57" y="433"/>
                          <a:pt x="70" y="444"/>
                        </a:cubicBezTo>
                        <a:cubicBezTo>
                          <a:pt x="83" y="455"/>
                          <a:pt x="106" y="458"/>
                          <a:pt x="126" y="471"/>
                        </a:cubicBezTo>
                        <a:cubicBezTo>
                          <a:pt x="146" y="484"/>
                          <a:pt x="172" y="503"/>
                          <a:pt x="190" y="523"/>
                        </a:cubicBezTo>
                        <a:cubicBezTo>
                          <a:pt x="208" y="543"/>
                          <a:pt x="207" y="570"/>
                          <a:pt x="231" y="591"/>
                        </a:cubicBezTo>
                        <a:cubicBezTo>
                          <a:pt x="255" y="612"/>
                          <a:pt x="293" y="631"/>
                          <a:pt x="332" y="651"/>
                        </a:cubicBezTo>
                      </a:path>
                    </a:pathLst>
                  </a:custGeom>
                  <a:noFill/>
                  <a:ln w="0" cap="flat" cmpd="sng">
                    <a:solidFill>
                      <a:srgbClr val="80008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7" name="Freeform 7"/>
                  <p:cNvSpPr>
                    <a:spLocks/>
                  </p:cNvSpPr>
                  <p:nvPr/>
                </p:nvSpPr>
                <p:spPr bwMode="auto">
                  <a:xfrm>
                    <a:off x="1568" y="830"/>
                    <a:ext cx="573" cy="66"/>
                  </a:xfrm>
                  <a:custGeom>
                    <a:avLst/>
                    <a:gdLst>
                      <a:gd name="T0" fmla="*/ 0 w 573"/>
                      <a:gd name="T1" fmla="*/ 36 h 66"/>
                      <a:gd name="T2" fmla="*/ 120 w 573"/>
                      <a:gd name="T3" fmla="*/ 6 h 66"/>
                      <a:gd name="T4" fmla="*/ 176 w 573"/>
                      <a:gd name="T5" fmla="*/ 59 h 66"/>
                      <a:gd name="T6" fmla="*/ 281 w 573"/>
                      <a:gd name="T7" fmla="*/ 51 h 66"/>
                      <a:gd name="T8" fmla="*/ 363 w 573"/>
                      <a:gd name="T9" fmla="*/ 51 h 66"/>
                      <a:gd name="T10" fmla="*/ 465 w 573"/>
                      <a:gd name="T11" fmla="*/ 3 h 66"/>
                      <a:gd name="T12" fmla="*/ 573 w 573"/>
                      <a:gd name="T13" fmla="*/ 36 h 66"/>
                    </a:gdLst>
                    <a:ahLst/>
                    <a:cxnLst>
                      <a:cxn ang="0">
                        <a:pos x="T0" y="T1"/>
                      </a:cxn>
                      <a:cxn ang="0">
                        <a:pos x="T2" y="T3"/>
                      </a:cxn>
                      <a:cxn ang="0">
                        <a:pos x="T4" y="T5"/>
                      </a:cxn>
                      <a:cxn ang="0">
                        <a:pos x="T6" y="T7"/>
                      </a:cxn>
                      <a:cxn ang="0">
                        <a:pos x="T8" y="T9"/>
                      </a:cxn>
                      <a:cxn ang="0">
                        <a:pos x="T10" y="T11"/>
                      </a:cxn>
                      <a:cxn ang="0">
                        <a:pos x="T12" y="T13"/>
                      </a:cxn>
                    </a:cxnLst>
                    <a:rect l="0" t="0" r="r" b="b"/>
                    <a:pathLst>
                      <a:path w="573" h="66">
                        <a:moveTo>
                          <a:pt x="0" y="36"/>
                        </a:moveTo>
                        <a:cubicBezTo>
                          <a:pt x="45" y="19"/>
                          <a:pt x="91" y="2"/>
                          <a:pt x="120" y="6"/>
                        </a:cubicBezTo>
                        <a:cubicBezTo>
                          <a:pt x="149" y="10"/>
                          <a:pt x="149" y="52"/>
                          <a:pt x="176" y="59"/>
                        </a:cubicBezTo>
                        <a:cubicBezTo>
                          <a:pt x="203" y="66"/>
                          <a:pt x="250" y="52"/>
                          <a:pt x="281" y="51"/>
                        </a:cubicBezTo>
                        <a:cubicBezTo>
                          <a:pt x="312" y="50"/>
                          <a:pt x="332" y="59"/>
                          <a:pt x="363" y="51"/>
                        </a:cubicBezTo>
                        <a:cubicBezTo>
                          <a:pt x="394" y="43"/>
                          <a:pt x="430" y="6"/>
                          <a:pt x="465" y="3"/>
                        </a:cubicBezTo>
                        <a:cubicBezTo>
                          <a:pt x="500" y="0"/>
                          <a:pt x="536" y="18"/>
                          <a:pt x="573" y="36"/>
                        </a:cubicBezTo>
                      </a:path>
                    </a:pathLst>
                  </a:custGeom>
                  <a:noFill/>
                  <a:ln w="0" cap="flat" cmpd="sng">
                    <a:solidFill>
                      <a:srgbClr val="80008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62" name="Group 8"/>
                <p:cNvGrpSpPr>
                  <a:grpSpLocks/>
                </p:cNvGrpSpPr>
                <p:nvPr/>
              </p:nvGrpSpPr>
              <p:grpSpPr bwMode="auto">
                <a:xfrm>
                  <a:off x="2574" y="143"/>
                  <a:ext cx="2020" cy="1921"/>
                  <a:chOff x="2574" y="143"/>
                  <a:chExt cx="2020" cy="1921"/>
                </a:xfrm>
              </p:grpSpPr>
              <p:sp>
                <p:nvSpPr>
                  <p:cNvPr id="263" name="Freeform 9"/>
                  <p:cNvSpPr>
                    <a:spLocks/>
                  </p:cNvSpPr>
                  <p:nvPr/>
                </p:nvSpPr>
                <p:spPr bwMode="auto">
                  <a:xfrm>
                    <a:off x="2709" y="143"/>
                    <a:ext cx="1885" cy="1815"/>
                  </a:xfrm>
                  <a:custGeom>
                    <a:avLst/>
                    <a:gdLst>
                      <a:gd name="T0" fmla="*/ 329 w 1885"/>
                      <a:gd name="T1" fmla="*/ 1803 h 1815"/>
                      <a:gd name="T2" fmla="*/ 535 w 1885"/>
                      <a:gd name="T3" fmla="*/ 1661 h 1815"/>
                      <a:gd name="T4" fmla="*/ 580 w 1885"/>
                      <a:gd name="T5" fmla="*/ 1372 h 1815"/>
                      <a:gd name="T6" fmla="*/ 535 w 1885"/>
                      <a:gd name="T7" fmla="*/ 1102 h 1815"/>
                      <a:gd name="T8" fmla="*/ 539 w 1885"/>
                      <a:gd name="T9" fmla="*/ 896 h 1815"/>
                      <a:gd name="T10" fmla="*/ 722 w 1885"/>
                      <a:gd name="T11" fmla="*/ 761 h 1815"/>
                      <a:gd name="T12" fmla="*/ 944 w 1885"/>
                      <a:gd name="T13" fmla="*/ 393 h 1815"/>
                      <a:gd name="T14" fmla="*/ 940 w 1885"/>
                      <a:gd name="T15" fmla="*/ 416 h 1815"/>
                      <a:gd name="T16" fmla="*/ 970 w 1885"/>
                      <a:gd name="T17" fmla="*/ 607 h 1815"/>
                      <a:gd name="T18" fmla="*/ 1131 w 1885"/>
                      <a:gd name="T19" fmla="*/ 720 h 1815"/>
                      <a:gd name="T20" fmla="*/ 1544 w 1885"/>
                      <a:gd name="T21" fmla="*/ 772 h 1815"/>
                      <a:gd name="T22" fmla="*/ 1885 w 1885"/>
                      <a:gd name="T23" fmla="*/ 588 h 1815"/>
                      <a:gd name="T24" fmla="*/ 1544 w 1885"/>
                      <a:gd name="T25" fmla="*/ 90 h 1815"/>
                      <a:gd name="T26" fmla="*/ 1011 w 1885"/>
                      <a:gd name="T27" fmla="*/ 48 h 1815"/>
                      <a:gd name="T28" fmla="*/ 722 w 1885"/>
                      <a:gd name="T29" fmla="*/ 45 h 1815"/>
                      <a:gd name="T30" fmla="*/ 415 w 1885"/>
                      <a:gd name="T31" fmla="*/ 225 h 1815"/>
                      <a:gd name="T32" fmla="*/ 242 w 1885"/>
                      <a:gd name="T33" fmla="*/ 442 h 1815"/>
                      <a:gd name="T34" fmla="*/ 47 w 1885"/>
                      <a:gd name="T35" fmla="*/ 963 h 1815"/>
                      <a:gd name="T36" fmla="*/ 14 w 1885"/>
                      <a:gd name="T37" fmla="*/ 1278 h 1815"/>
                      <a:gd name="T38" fmla="*/ 14 w 1885"/>
                      <a:gd name="T39" fmla="*/ 1440 h 1815"/>
                      <a:gd name="T40" fmla="*/ 17 w 1885"/>
                      <a:gd name="T41" fmla="*/ 1560 h 1815"/>
                      <a:gd name="T42" fmla="*/ 115 w 1885"/>
                      <a:gd name="T43" fmla="*/ 1732 h 1815"/>
                      <a:gd name="T44" fmla="*/ 329 w 1885"/>
                      <a:gd name="T45" fmla="*/ 1803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5" h="1815">
                        <a:moveTo>
                          <a:pt x="329" y="1803"/>
                        </a:moveTo>
                        <a:cubicBezTo>
                          <a:pt x="399" y="1791"/>
                          <a:pt x="493" y="1733"/>
                          <a:pt x="535" y="1661"/>
                        </a:cubicBezTo>
                        <a:cubicBezTo>
                          <a:pt x="577" y="1589"/>
                          <a:pt x="580" y="1465"/>
                          <a:pt x="580" y="1372"/>
                        </a:cubicBezTo>
                        <a:cubicBezTo>
                          <a:pt x="580" y="1279"/>
                          <a:pt x="542" y="1181"/>
                          <a:pt x="535" y="1102"/>
                        </a:cubicBezTo>
                        <a:cubicBezTo>
                          <a:pt x="528" y="1023"/>
                          <a:pt x="508" y="953"/>
                          <a:pt x="539" y="896"/>
                        </a:cubicBezTo>
                        <a:cubicBezTo>
                          <a:pt x="570" y="839"/>
                          <a:pt x="655" y="845"/>
                          <a:pt x="722" y="761"/>
                        </a:cubicBezTo>
                        <a:cubicBezTo>
                          <a:pt x="789" y="677"/>
                          <a:pt x="908" y="450"/>
                          <a:pt x="944" y="393"/>
                        </a:cubicBezTo>
                        <a:cubicBezTo>
                          <a:pt x="980" y="336"/>
                          <a:pt x="936" y="380"/>
                          <a:pt x="940" y="416"/>
                        </a:cubicBezTo>
                        <a:cubicBezTo>
                          <a:pt x="944" y="452"/>
                          <a:pt x="938" y="556"/>
                          <a:pt x="970" y="607"/>
                        </a:cubicBezTo>
                        <a:cubicBezTo>
                          <a:pt x="1002" y="658"/>
                          <a:pt x="1035" y="692"/>
                          <a:pt x="1131" y="720"/>
                        </a:cubicBezTo>
                        <a:cubicBezTo>
                          <a:pt x="1227" y="748"/>
                          <a:pt x="1418" y="794"/>
                          <a:pt x="1544" y="772"/>
                        </a:cubicBezTo>
                        <a:cubicBezTo>
                          <a:pt x="1670" y="750"/>
                          <a:pt x="1885" y="702"/>
                          <a:pt x="1885" y="588"/>
                        </a:cubicBezTo>
                        <a:cubicBezTo>
                          <a:pt x="1885" y="474"/>
                          <a:pt x="1690" y="180"/>
                          <a:pt x="1544" y="90"/>
                        </a:cubicBezTo>
                        <a:cubicBezTo>
                          <a:pt x="1398" y="0"/>
                          <a:pt x="1148" y="55"/>
                          <a:pt x="1011" y="48"/>
                        </a:cubicBezTo>
                        <a:cubicBezTo>
                          <a:pt x="874" y="41"/>
                          <a:pt x="821" y="16"/>
                          <a:pt x="722" y="45"/>
                        </a:cubicBezTo>
                        <a:cubicBezTo>
                          <a:pt x="623" y="74"/>
                          <a:pt x="495" y="159"/>
                          <a:pt x="415" y="225"/>
                        </a:cubicBezTo>
                        <a:cubicBezTo>
                          <a:pt x="335" y="291"/>
                          <a:pt x="303" y="319"/>
                          <a:pt x="242" y="442"/>
                        </a:cubicBezTo>
                        <a:cubicBezTo>
                          <a:pt x="181" y="565"/>
                          <a:pt x="85" y="824"/>
                          <a:pt x="47" y="963"/>
                        </a:cubicBezTo>
                        <a:cubicBezTo>
                          <a:pt x="9" y="1102"/>
                          <a:pt x="19" y="1199"/>
                          <a:pt x="14" y="1278"/>
                        </a:cubicBezTo>
                        <a:cubicBezTo>
                          <a:pt x="9" y="1357"/>
                          <a:pt x="13" y="1393"/>
                          <a:pt x="14" y="1440"/>
                        </a:cubicBezTo>
                        <a:cubicBezTo>
                          <a:pt x="15" y="1487"/>
                          <a:pt x="0" y="1511"/>
                          <a:pt x="17" y="1560"/>
                        </a:cubicBezTo>
                        <a:cubicBezTo>
                          <a:pt x="34" y="1609"/>
                          <a:pt x="64" y="1691"/>
                          <a:pt x="115" y="1732"/>
                        </a:cubicBezTo>
                        <a:cubicBezTo>
                          <a:pt x="166" y="1773"/>
                          <a:pt x="259" y="1815"/>
                          <a:pt x="329" y="1803"/>
                        </a:cubicBezTo>
                        <a:close/>
                      </a:path>
                    </a:pathLst>
                  </a:custGeom>
                  <a:gradFill rotWithShape="1">
                    <a:gsLst>
                      <a:gs pos="0">
                        <a:srgbClr val="800080"/>
                      </a:gs>
                      <a:gs pos="100000">
                        <a:srgbClr val="FFFFFF"/>
                      </a:gs>
                    </a:gsLst>
                    <a:lin ang="2700000" scaled="1"/>
                  </a:gra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4" name="Freeform 10"/>
                  <p:cNvSpPr>
                    <a:spLocks/>
                  </p:cNvSpPr>
                  <p:nvPr/>
                </p:nvSpPr>
                <p:spPr bwMode="auto">
                  <a:xfrm>
                    <a:off x="2574" y="423"/>
                    <a:ext cx="1337" cy="1641"/>
                  </a:xfrm>
                  <a:custGeom>
                    <a:avLst/>
                    <a:gdLst>
                      <a:gd name="T0" fmla="*/ 921 w 1337"/>
                      <a:gd name="T1" fmla="*/ 1628 h 1641"/>
                      <a:gd name="T2" fmla="*/ 929 w 1337"/>
                      <a:gd name="T3" fmla="*/ 1542 h 1641"/>
                      <a:gd name="T4" fmla="*/ 775 w 1337"/>
                      <a:gd name="T5" fmla="*/ 1456 h 1641"/>
                      <a:gd name="T6" fmla="*/ 347 w 1337"/>
                      <a:gd name="T7" fmla="*/ 1437 h 1641"/>
                      <a:gd name="T8" fmla="*/ 209 w 1337"/>
                      <a:gd name="T9" fmla="*/ 1276 h 1641"/>
                      <a:gd name="T10" fmla="*/ 366 w 1337"/>
                      <a:gd name="T11" fmla="*/ 1017 h 1641"/>
                      <a:gd name="T12" fmla="*/ 610 w 1337"/>
                      <a:gd name="T13" fmla="*/ 702 h 1641"/>
                      <a:gd name="T14" fmla="*/ 887 w 1337"/>
                      <a:gd name="T15" fmla="*/ 147 h 1641"/>
                      <a:gd name="T16" fmla="*/ 1259 w 1337"/>
                      <a:gd name="T17" fmla="*/ 23 h 1641"/>
                      <a:gd name="T18" fmla="*/ 1296 w 1337"/>
                      <a:gd name="T19" fmla="*/ 8 h 1641"/>
                      <a:gd name="T20" fmla="*/ 1015 w 1337"/>
                      <a:gd name="T21" fmla="*/ 12 h 1641"/>
                      <a:gd name="T22" fmla="*/ 839 w 1337"/>
                      <a:gd name="T23" fmla="*/ 80 h 1641"/>
                      <a:gd name="T24" fmla="*/ 677 w 1337"/>
                      <a:gd name="T25" fmla="*/ 395 h 1641"/>
                      <a:gd name="T26" fmla="*/ 524 w 1337"/>
                      <a:gd name="T27" fmla="*/ 672 h 1641"/>
                      <a:gd name="T28" fmla="*/ 329 w 1337"/>
                      <a:gd name="T29" fmla="*/ 856 h 1641"/>
                      <a:gd name="T30" fmla="*/ 96 w 1337"/>
                      <a:gd name="T31" fmla="*/ 1070 h 1641"/>
                      <a:gd name="T32" fmla="*/ 21 w 1337"/>
                      <a:gd name="T33" fmla="*/ 1325 h 1641"/>
                      <a:gd name="T34" fmla="*/ 220 w 1337"/>
                      <a:gd name="T35" fmla="*/ 1520 h 1641"/>
                      <a:gd name="T36" fmla="*/ 662 w 1337"/>
                      <a:gd name="T37" fmla="*/ 1572 h 1641"/>
                      <a:gd name="T38" fmla="*/ 861 w 1337"/>
                      <a:gd name="T39" fmla="*/ 1617 h 1641"/>
                      <a:gd name="T40" fmla="*/ 921 w 1337"/>
                      <a:gd name="T41" fmla="*/ 1628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7" h="1641">
                        <a:moveTo>
                          <a:pt x="921" y="1628"/>
                        </a:moveTo>
                        <a:cubicBezTo>
                          <a:pt x="932" y="1615"/>
                          <a:pt x="953" y="1571"/>
                          <a:pt x="929" y="1542"/>
                        </a:cubicBezTo>
                        <a:cubicBezTo>
                          <a:pt x="905" y="1513"/>
                          <a:pt x="872" y="1473"/>
                          <a:pt x="775" y="1456"/>
                        </a:cubicBezTo>
                        <a:cubicBezTo>
                          <a:pt x="678" y="1439"/>
                          <a:pt x="441" y="1467"/>
                          <a:pt x="347" y="1437"/>
                        </a:cubicBezTo>
                        <a:cubicBezTo>
                          <a:pt x="253" y="1407"/>
                          <a:pt x="206" y="1346"/>
                          <a:pt x="209" y="1276"/>
                        </a:cubicBezTo>
                        <a:cubicBezTo>
                          <a:pt x="212" y="1206"/>
                          <a:pt x="299" y="1113"/>
                          <a:pt x="366" y="1017"/>
                        </a:cubicBezTo>
                        <a:cubicBezTo>
                          <a:pt x="433" y="921"/>
                          <a:pt x="523" y="847"/>
                          <a:pt x="610" y="702"/>
                        </a:cubicBezTo>
                        <a:cubicBezTo>
                          <a:pt x="697" y="557"/>
                          <a:pt x="779" y="260"/>
                          <a:pt x="887" y="147"/>
                        </a:cubicBezTo>
                        <a:cubicBezTo>
                          <a:pt x="995" y="34"/>
                          <a:pt x="1191" y="46"/>
                          <a:pt x="1259" y="23"/>
                        </a:cubicBezTo>
                        <a:cubicBezTo>
                          <a:pt x="1327" y="0"/>
                          <a:pt x="1337" y="10"/>
                          <a:pt x="1296" y="8"/>
                        </a:cubicBezTo>
                        <a:cubicBezTo>
                          <a:pt x="1255" y="6"/>
                          <a:pt x="1091" y="0"/>
                          <a:pt x="1015" y="12"/>
                        </a:cubicBezTo>
                        <a:cubicBezTo>
                          <a:pt x="939" y="24"/>
                          <a:pt x="895" y="16"/>
                          <a:pt x="839" y="80"/>
                        </a:cubicBezTo>
                        <a:cubicBezTo>
                          <a:pt x="783" y="144"/>
                          <a:pt x="729" y="296"/>
                          <a:pt x="677" y="395"/>
                        </a:cubicBezTo>
                        <a:cubicBezTo>
                          <a:pt x="625" y="494"/>
                          <a:pt x="582" y="595"/>
                          <a:pt x="524" y="672"/>
                        </a:cubicBezTo>
                        <a:cubicBezTo>
                          <a:pt x="466" y="749"/>
                          <a:pt x="400" y="790"/>
                          <a:pt x="329" y="856"/>
                        </a:cubicBezTo>
                        <a:cubicBezTo>
                          <a:pt x="258" y="922"/>
                          <a:pt x="147" y="992"/>
                          <a:pt x="96" y="1070"/>
                        </a:cubicBezTo>
                        <a:cubicBezTo>
                          <a:pt x="45" y="1148"/>
                          <a:pt x="0" y="1250"/>
                          <a:pt x="21" y="1325"/>
                        </a:cubicBezTo>
                        <a:cubicBezTo>
                          <a:pt x="42" y="1400"/>
                          <a:pt x="113" y="1479"/>
                          <a:pt x="220" y="1520"/>
                        </a:cubicBezTo>
                        <a:cubicBezTo>
                          <a:pt x="327" y="1561"/>
                          <a:pt x="555" y="1556"/>
                          <a:pt x="662" y="1572"/>
                        </a:cubicBezTo>
                        <a:cubicBezTo>
                          <a:pt x="769" y="1588"/>
                          <a:pt x="817" y="1609"/>
                          <a:pt x="861" y="1617"/>
                        </a:cubicBezTo>
                        <a:cubicBezTo>
                          <a:pt x="905" y="1625"/>
                          <a:pt x="910" y="1641"/>
                          <a:pt x="921" y="1628"/>
                        </a:cubicBezTo>
                        <a:close/>
                      </a:path>
                    </a:pathLst>
                  </a:custGeom>
                  <a:gradFill rotWithShape="1">
                    <a:gsLst>
                      <a:gs pos="0">
                        <a:srgbClr val="800080"/>
                      </a:gs>
                      <a:gs pos="100000">
                        <a:srgbClr val="FFFFFF"/>
                      </a:gs>
                    </a:gsLst>
                    <a:lin ang="2700000" scaled="1"/>
                  </a:gradFill>
                  <a:ln w="0" cap="flat" cmpd="sng">
                    <a:solidFill>
                      <a:srgbClr val="8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235" name="Group 11"/>
              <p:cNvGrpSpPr>
                <a:grpSpLocks/>
              </p:cNvGrpSpPr>
              <p:nvPr/>
            </p:nvGrpSpPr>
            <p:grpSpPr bwMode="auto">
              <a:xfrm>
                <a:off x="289" y="2556"/>
                <a:ext cx="2689" cy="1511"/>
                <a:chOff x="289" y="2556"/>
                <a:chExt cx="2689" cy="1511"/>
              </a:xfrm>
            </p:grpSpPr>
            <p:grpSp>
              <p:nvGrpSpPr>
                <p:cNvPr id="237" name="Group 12"/>
                <p:cNvGrpSpPr>
                  <a:grpSpLocks/>
                </p:cNvGrpSpPr>
                <p:nvPr/>
              </p:nvGrpSpPr>
              <p:grpSpPr bwMode="auto">
                <a:xfrm>
                  <a:off x="538" y="3279"/>
                  <a:ext cx="927" cy="518"/>
                  <a:chOff x="1173" y="2134"/>
                  <a:chExt cx="927" cy="518"/>
                </a:xfrm>
              </p:grpSpPr>
              <p:sp>
                <p:nvSpPr>
                  <p:cNvPr id="259" name="Freeform 13" descr="Papier journal"/>
                  <p:cNvSpPr>
                    <a:spLocks/>
                  </p:cNvSpPr>
                  <p:nvPr/>
                </p:nvSpPr>
                <p:spPr bwMode="auto">
                  <a:xfrm>
                    <a:off x="1193" y="2184"/>
                    <a:ext cx="907" cy="468"/>
                  </a:xfrm>
                  <a:custGeom>
                    <a:avLst/>
                    <a:gdLst>
                      <a:gd name="T0" fmla="*/ 907 w 907"/>
                      <a:gd name="T1" fmla="*/ 408 h 468"/>
                      <a:gd name="T2" fmla="*/ 811 w 907"/>
                      <a:gd name="T3" fmla="*/ 399 h 468"/>
                      <a:gd name="T4" fmla="*/ 565 w 907"/>
                      <a:gd name="T5" fmla="*/ 345 h 468"/>
                      <a:gd name="T6" fmla="*/ 367 w 907"/>
                      <a:gd name="T7" fmla="*/ 318 h 468"/>
                      <a:gd name="T8" fmla="*/ 196 w 907"/>
                      <a:gd name="T9" fmla="*/ 255 h 468"/>
                      <a:gd name="T10" fmla="*/ 61 w 907"/>
                      <a:gd name="T11" fmla="*/ 177 h 468"/>
                      <a:gd name="T12" fmla="*/ 34 w 907"/>
                      <a:gd name="T13" fmla="*/ 123 h 468"/>
                      <a:gd name="T14" fmla="*/ 37 w 907"/>
                      <a:gd name="T15" fmla="*/ 60 h 468"/>
                      <a:gd name="T16" fmla="*/ 13 w 907"/>
                      <a:gd name="T17" fmla="*/ 3 h 468"/>
                      <a:gd name="T18" fmla="*/ 1 w 907"/>
                      <a:gd name="T19" fmla="*/ 39 h 468"/>
                      <a:gd name="T20" fmla="*/ 7 w 907"/>
                      <a:gd name="T21" fmla="*/ 105 h 468"/>
                      <a:gd name="T22" fmla="*/ 19 w 907"/>
                      <a:gd name="T23" fmla="*/ 171 h 468"/>
                      <a:gd name="T24" fmla="*/ 82 w 907"/>
                      <a:gd name="T25" fmla="*/ 234 h 468"/>
                      <a:gd name="T26" fmla="*/ 193 w 907"/>
                      <a:gd name="T27" fmla="*/ 297 h 468"/>
                      <a:gd name="T28" fmla="*/ 385 w 907"/>
                      <a:gd name="T29" fmla="*/ 360 h 468"/>
                      <a:gd name="T30" fmla="*/ 547 w 907"/>
                      <a:gd name="T31" fmla="*/ 375 h 468"/>
                      <a:gd name="T32" fmla="*/ 736 w 907"/>
                      <a:gd name="T33" fmla="*/ 426 h 468"/>
                      <a:gd name="T34" fmla="*/ 856 w 907"/>
                      <a:gd name="T35" fmla="*/ 447 h 468"/>
                      <a:gd name="T36" fmla="*/ 892 w 907"/>
                      <a:gd name="T37"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7" h="468">
                        <a:moveTo>
                          <a:pt x="907" y="408"/>
                        </a:moveTo>
                        <a:cubicBezTo>
                          <a:pt x="887" y="409"/>
                          <a:pt x="868" y="410"/>
                          <a:pt x="811" y="399"/>
                        </a:cubicBezTo>
                        <a:cubicBezTo>
                          <a:pt x="754" y="388"/>
                          <a:pt x="639" y="358"/>
                          <a:pt x="565" y="345"/>
                        </a:cubicBezTo>
                        <a:cubicBezTo>
                          <a:pt x="491" y="332"/>
                          <a:pt x="428" y="333"/>
                          <a:pt x="367" y="318"/>
                        </a:cubicBezTo>
                        <a:cubicBezTo>
                          <a:pt x="306" y="303"/>
                          <a:pt x="247" y="278"/>
                          <a:pt x="196" y="255"/>
                        </a:cubicBezTo>
                        <a:cubicBezTo>
                          <a:pt x="145" y="232"/>
                          <a:pt x="88" y="199"/>
                          <a:pt x="61" y="177"/>
                        </a:cubicBezTo>
                        <a:cubicBezTo>
                          <a:pt x="34" y="155"/>
                          <a:pt x="38" y="142"/>
                          <a:pt x="34" y="123"/>
                        </a:cubicBezTo>
                        <a:cubicBezTo>
                          <a:pt x="30" y="104"/>
                          <a:pt x="41" y="80"/>
                          <a:pt x="37" y="60"/>
                        </a:cubicBezTo>
                        <a:cubicBezTo>
                          <a:pt x="33" y="40"/>
                          <a:pt x="19" y="6"/>
                          <a:pt x="13" y="3"/>
                        </a:cubicBezTo>
                        <a:cubicBezTo>
                          <a:pt x="7" y="0"/>
                          <a:pt x="2" y="22"/>
                          <a:pt x="1" y="39"/>
                        </a:cubicBezTo>
                        <a:cubicBezTo>
                          <a:pt x="0" y="56"/>
                          <a:pt x="4" y="83"/>
                          <a:pt x="7" y="105"/>
                        </a:cubicBezTo>
                        <a:cubicBezTo>
                          <a:pt x="10" y="127"/>
                          <a:pt x="6" y="149"/>
                          <a:pt x="19" y="171"/>
                        </a:cubicBezTo>
                        <a:cubicBezTo>
                          <a:pt x="32" y="193"/>
                          <a:pt x="53" y="213"/>
                          <a:pt x="82" y="234"/>
                        </a:cubicBezTo>
                        <a:cubicBezTo>
                          <a:pt x="111" y="255"/>
                          <a:pt x="143" y="276"/>
                          <a:pt x="193" y="297"/>
                        </a:cubicBezTo>
                        <a:cubicBezTo>
                          <a:pt x="243" y="318"/>
                          <a:pt x="326" y="347"/>
                          <a:pt x="385" y="360"/>
                        </a:cubicBezTo>
                        <a:cubicBezTo>
                          <a:pt x="444" y="373"/>
                          <a:pt x="489" y="364"/>
                          <a:pt x="547" y="375"/>
                        </a:cubicBezTo>
                        <a:cubicBezTo>
                          <a:pt x="605" y="386"/>
                          <a:pt x="685" y="414"/>
                          <a:pt x="736" y="426"/>
                        </a:cubicBezTo>
                        <a:cubicBezTo>
                          <a:pt x="787" y="438"/>
                          <a:pt x="830" y="440"/>
                          <a:pt x="856" y="447"/>
                        </a:cubicBezTo>
                        <a:cubicBezTo>
                          <a:pt x="882" y="454"/>
                          <a:pt x="887" y="461"/>
                          <a:pt x="892" y="468"/>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0" name="Freeform 14" descr="30 %"/>
                  <p:cNvSpPr>
                    <a:spLocks/>
                  </p:cNvSpPr>
                  <p:nvPr/>
                </p:nvSpPr>
                <p:spPr bwMode="auto">
                  <a:xfrm flipH="1">
                    <a:off x="1173" y="2134"/>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38" name="Group 15"/>
                <p:cNvGrpSpPr>
                  <a:grpSpLocks/>
                </p:cNvGrpSpPr>
                <p:nvPr/>
              </p:nvGrpSpPr>
              <p:grpSpPr bwMode="auto">
                <a:xfrm>
                  <a:off x="642" y="3381"/>
                  <a:ext cx="892" cy="501"/>
                  <a:chOff x="1277" y="2236"/>
                  <a:chExt cx="892" cy="501"/>
                </a:xfrm>
              </p:grpSpPr>
              <p:sp>
                <p:nvSpPr>
                  <p:cNvPr id="257" name="Freeform 16" descr="Papier journal"/>
                  <p:cNvSpPr>
                    <a:spLocks/>
                  </p:cNvSpPr>
                  <p:nvPr/>
                </p:nvSpPr>
                <p:spPr bwMode="auto">
                  <a:xfrm>
                    <a:off x="1277" y="2243"/>
                    <a:ext cx="892" cy="494"/>
                  </a:xfrm>
                  <a:custGeom>
                    <a:avLst/>
                    <a:gdLst>
                      <a:gd name="T0" fmla="*/ 823 w 892"/>
                      <a:gd name="T1" fmla="*/ 439 h 494"/>
                      <a:gd name="T2" fmla="*/ 610 w 892"/>
                      <a:gd name="T3" fmla="*/ 433 h 494"/>
                      <a:gd name="T4" fmla="*/ 328 w 892"/>
                      <a:gd name="T5" fmla="*/ 376 h 494"/>
                      <a:gd name="T6" fmla="*/ 115 w 892"/>
                      <a:gd name="T7" fmla="*/ 271 h 494"/>
                      <a:gd name="T8" fmla="*/ 49 w 892"/>
                      <a:gd name="T9" fmla="*/ 196 h 494"/>
                      <a:gd name="T10" fmla="*/ 34 w 892"/>
                      <a:gd name="T11" fmla="*/ 142 h 494"/>
                      <a:gd name="T12" fmla="*/ 49 w 892"/>
                      <a:gd name="T13" fmla="*/ 91 h 494"/>
                      <a:gd name="T14" fmla="*/ 79 w 892"/>
                      <a:gd name="T15" fmla="*/ 55 h 494"/>
                      <a:gd name="T16" fmla="*/ 133 w 892"/>
                      <a:gd name="T17" fmla="*/ 43 h 494"/>
                      <a:gd name="T18" fmla="*/ 136 w 892"/>
                      <a:gd name="T19" fmla="*/ 4 h 494"/>
                      <a:gd name="T20" fmla="*/ 106 w 892"/>
                      <a:gd name="T21" fmla="*/ 19 h 494"/>
                      <a:gd name="T22" fmla="*/ 73 w 892"/>
                      <a:gd name="T23" fmla="*/ 37 h 494"/>
                      <a:gd name="T24" fmla="*/ 25 w 892"/>
                      <a:gd name="T25" fmla="*/ 67 h 494"/>
                      <a:gd name="T26" fmla="*/ 7 w 892"/>
                      <a:gd name="T27" fmla="*/ 145 h 494"/>
                      <a:gd name="T28" fmla="*/ 67 w 892"/>
                      <a:gd name="T29" fmla="*/ 271 h 494"/>
                      <a:gd name="T30" fmla="*/ 277 w 892"/>
                      <a:gd name="T31" fmla="*/ 394 h 494"/>
                      <a:gd name="T32" fmla="*/ 442 w 892"/>
                      <a:gd name="T33" fmla="*/ 448 h 494"/>
                      <a:gd name="T34" fmla="*/ 619 w 892"/>
                      <a:gd name="T35" fmla="*/ 472 h 494"/>
                      <a:gd name="T36" fmla="*/ 778 w 892"/>
                      <a:gd name="T37" fmla="*/ 493 h 494"/>
                      <a:gd name="T38" fmla="*/ 892 w 892"/>
                      <a:gd name="T39" fmla="*/ 481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2" h="494">
                        <a:moveTo>
                          <a:pt x="823" y="439"/>
                        </a:moveTo>
                        <a:cubicBezTo>
                          <a:pt x="757" y="441"/>
                          <a:pt x="692" y="443"/>
                          <a:pt x="610" y="433"/>
                        </a:cubicBezTo>
                        <a:cubicBezTo>
                          <a:pt x="528" y="423"/>
                          <a:pt x="410" y="403"/>
                          <a:pt x="328" y="376"/>
                        </a:cubicBezTo>
                        <a:cubicBezTo>
                          <a:pt x="246" y="349"/>
                          <a:pt x="161" y="301"/>
                          <a:pt x="115" y="271"/>
                        </a:cubicBezTo>
                        <a:cubicBezTo>
                          <a:pt x="69" y="241"/>
                          <a:pt x="62" y="217"/>
                          <a:pt x="49" y="196"/>
                        </a:cubicBezTo>
                        <a:cubicBezTo>
                          <a:pt x="36" y="175"/>
                          <a:pt x="34" y="159"/>
                          <a:pt x="34" y="142"/>
                        </a:cubicBezTo>
                        <a:cubicBezTo>
                          <a:pt x="34" y="125"/>
                          <a:pt x="42" y="105"/>
                          <a:pt x="49" y="91"/>
                        </a:cubicBezTo>
                        <a:cubicBezTo>
                          <a:pt x="56" y="77"/>
                          <a:pt x="65" y="63"/>
                          <a:pt x="79" y="55"/>
                        </a:cubicBezTo>
                        <a:cubicBezTo>
                          <a:pt x="93" y="47"/>
                          <a:pt x="124" y="51"/>
                          <a:pt x="133" y="43"/>
                        </a:cubicBezTo>
                        <a:cubicBezTo>
                          <a:pt x="142" y="35"/>
                          <a:pt x="141" y="8"/>
                          <a:pt x="136" y="4"/>
                        </a:cubicBezTo>
                        <a:cubicBezTo>
                          <a:pt x="131" y="0"/>
                          <a:pt x="116" y="14"/>
                          <a:pt x="106" y="19"/>
                        </a:cubicBezTo>
                        <a:cubicBezTo>
                          <a:pt x="96" y="24"/>
                          <a:pt x="87" y="29"/>
                          <a:pt x="73" y="37"/>
                        </a:cubicBezTo>
                        <a:cubicBezTo>
                          <a:pt x="59" y="45"/>
                          <a:pt x="36" y="49"/>
                          <a:pt x="25" y="67"/>
                        </a:cubicBezTo>
                        <a:cubicBezTo>
                          <a:pt x="14" y="85"/>
                          <a:pt x="0" y="111"/>
                          <a:pt x="7" y="145"/>
                        </a:cubicBezTo>
                        <a:cubicBezTo>
                          <a:pt x="14" y="179"/>
                          <a:pt x="22" y="230"/>
                          <a:pt x="67" y="271"/>
                        </a:cubicBezTo>
                        <a:cubicBezTo>
                          <a:pt x="112" y="312"/>
                          <a:pt x="215" y="365"/>
                          <a:pt x="277" y="394"/>
                        </a:cubicBezTo>
                        <a:cubicBezTo>
                          <a:pt x="339" y="423"/>
                          <a:pt x="385" y="435"/>
                          <a:pt x="442" y="448"/>
                        </a:cubicBezTo>
                        <a:cubicBezTo>
                          <a:pt x="499" y="461"/>
                          <a:pt x="563" y="465"/>
                          <a:pt x="619" y="472"/>
                        </a:cubicBezTo>
                        <a:cubicBezTo>
                          <a:pt x="675" y="479"/>
                          <a:pt x="733" y="492"/>
                          <a:pt x="778" y="493"/>
                        </a:cubicBezTo>
                        <a:cubicBezTo>
                          <a:pt x="823" y="494"/>
                          <a:pt x="857" y="487"/>
                          <a:pt x="892" y="481"/>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8" name="Freeform 17" descr="30 %"/>
                  <p:cNvSpPr>
                    <a:spLocks/>
                  </p:cNvSpPr>
                  <p:nvPr/>
                </p:nvSpPr>
                <p:spPr bwMode="auto">
                  <a:xfrm rot="4042808">
                    <a:off x="1365" y="2212"/>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39" name="Group 18"/>
                <p:cNvGrpSpPr>
                  <a:grpSpLocks/>
                </p:cNvGrpSpPr>
                <p:nvPr/>
              </p:nvGrpSpPr>
              <p:grpSpPr bwMode="auto">
                <a:xfrm>
                  <a:off x="505" y="3315"/>
                  <a:ext cx="993" cy="608"/>
                  <a:chOff x="1140" y="2170"/>
                  <a:chExt cx="993" cy="608"/>
                </a:xfrm>
              </p:grpSpPr>
              <p:sp>
                <p:nvSpPr>
                  <p:cNvPr id="255" name="Freeform 19" descr="Papier journal"/>
                  <p:cNvSpPr>
                    <a:spLocks/>
                  </p:cNvSpPr>
                  <p:nvPr/>
                </p:nvSpPr>
                <p:spPr bwMode="auto">
                  <a:xfrm>
                    <a:off x="1178" y="2186"/>
                    <a:ext cx="955" cy="592"/>
                  </a:xfrm>
                  <a:custGeom>
                    <a:avLst/>
                    <a:gdLst>
                      <a:gd name="T0" fmla="*/ 865 w 955"/>
                      <a:gd name="T1" fmla="*/ 541 h 592"/>
                      <a:gd name="T2" fmla="*/ 682 w 955"/>
                      <a:gd name="T3" fmla="*/ 541 h 592"/>
                      <a:gd name="T4" fmla="*/ 397 w 955"/>
                      <a:gd name="T5" fmla="*/ 442 h 592"/>
                      <a:gd name="T6" fmla="*/ 187 w 955"/>
                      <a:gd name="T7" fmla="*/ 283 h 592"/>
                      <a:gd name="T8" fmla="*/ 103 w 955"/>
                      <a:gd name="T9" fmla="*/ 157 h 592"/>
                      <a:gd name="T10" fmla="*/ 55 w 955"/>
                      <a:gd name="T11" fmla="*/ 64 h 592"/>
                      <a:gd name="T12" fmla="*/ 28 w 955"/>
                      <a:gd name="T13" fmla="*/ 25 h 592"/>
                      <a:gd name="T14" fmla="*/ 13 w 955"/>
                      <a:gd name="T15" fmla="*/ 1 h 592"/>
                      <a:gd name="T16" fmla="*/ 4 w 955"/>
                      <a:gd name="T17" fmla="*/ 34 h 592"/>
                      <a:gd name="T18" fmla="*/ 37 w 955"/>
                      <a:gd name="T19" fmla="*/ 73 h 592"/>
                      <a:gd name="T20" fmla="*/ 79 w 955"/>
                      <a:gd name="T21" fmla="*/ 181 h 592"/>
                      <a:gd name="T22" fmla="*/ 151 w 955"/>
                      <a:gd name="T23" fmla="*/ 295 h 592"/>
                      <a:gd name="T24" fmla="*/ 340 w 955"/>
                      <a:gd name="T25" fmla="*/ 451 h 592"/>
                      <a:gd name="T26" fmla="*/ 481 w 955"/>
                      <a:gd name="T27" fmla="*/ 526 h 592"/>
                      <a:gd name="T28" fmla="*/ 706 w 955"/>
                      <a:gd name="T29" fmla="*/ 583 h 592"/>
                      <a:gd name="T30" fmla="*/ 820 w 955"/>
                      <a:gd name="T31" fmla="*/ 583 h 592"/>
                      <a:gd name="T32" fmla="*/ 955 w 955"/>
                      <a:gd name="T33" fmla="*/ 56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5" h="592">
                        <a:moveTo>
                          <a:pt x="865" y="541"/>
                        </a:moveTo>
                        <a:cubicBezTo>
                          <a:pt x="812" y="549"/>
                          <a:pt x="760" y="558"/>
                          <a:pt x="682" y="541"/>
                        </a:cubicBezTo>
                        <a:cubicBezTo>
                          <a:pt x="604" y="524"/>
                          <a:pt x="479" y="485"/>
                          <a:pt x="397" y="442"/>
                        </a:cubicBezTo>
                        <a:cubicBezTo>
                          <a:pt x="315" y="399"/>
                          <a:pt x="236" y="330"/>
                          <a:pt x="187" y="283"/>
                        </a:cubicBezTo>
                        <a:cubicBezTo>
                          <a:pt x="138" y="236"/>
                          <a:pt x="125" y="194"/>
                          <a:pt x="103" y="157"/>
                        </a:cubicBezTo>
                        <a:cubicBezTo>
                          <a:pt x="81" y="120"/>
                          <a:pt x="67" y="86"/>
                          <a:pt x="55" y="64"/>
                        </a:cubicBezTo>
                        <a:cubicBezTo>
                          <a:pt x="43" y="42"/>
                          <a:pt x="35" y="35"/>
                          <a:pt x="28" y="25"/>
                        </a:cubicBezTo>
                        <a:cubicBezTo>
                          <a:pt x="21" y="15"/>
                          <a:pt x="17" y="0"/>
                          <a:pt x="13" y="1"/>
                        </a:cubicBezTo>
                        <a:cubicBezTo>
                          <a:pt x="9" y="2"/>
                          <a:pt x="0" y="22"/>
                          <a:pt x="4" y="34"/>
                        </a:cubicBezTo>
                        <a:cubicBezTo>
                          <a:pt x="8" y="46"/>
                          <a:pt x="25" y="49"/>
                          <a:pt x="37" y="73"/>
                        </a:cubicBezTo>
                        <a:cubicBezTo>
                          <a:pt x="49" y="97"/>
                          <a:pt x="60" y="144"/>
                          <a:pt x="79" y="181"/>
                        </a:cubicBezTo>
                        <a:cubicBezTo>
                          <a:pt x="98" y="218"/>
                          <a:pt x="108" y="250"/>
                          <a:pt x="151" y="295"/>
                        </a:cubicBezTo>
                        <a:cubicBezTo>
                          <a:pt x="194" y="340"/>
                          <a:pt x="285" y="413"/>
                          <a:pt x="340" y="451"/>
                        </a:cubicBezTo>
                        <a:cubicBezTo>
                          <a:pt x="395" y="489"/>
                          <a:pt x="420" y="504"/>
                          <a:pt x="481" y="526"/>
                        </a:cubicBezTo>
                        <a:cubicBezTo>
                          <a:pt x="542" y="548"/>
                          <a:pt x="650" y="574"/>
                          <a:pt x="706" y="583"/>
                        </a:cubicBezTo>
                        <a:cubicBezTo>
                          <a:pt x="762" y="592"/>
                          <a:pt x="779" y="586"/>
                          <a:pt x="820" y="583"/>
                        </a:cubicBezTo>
                        <a:cubicBezTo>
                          <a:pt x="861" y="580"/>
                          <a:pt x="908" y="572"/>
                          <a:pt x="955" y="565"/>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6" name="Freeform 20" descr="30 %"/>
                  <p:cNvSpPr>
                    <a:spLocks/>
                  </p:cNvSpPr>
                  <p:nvPr/>
                </p:nvSpPr>
                <p:spPr bwMode="auto">
                  <a:xfrm rot="5400000">
                    <a:off x="1164" y="2146"/>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40" name="Group 21"/>
                <p:cNvGrpSpPr>
                  <a:grpSpLocks/>
                </p:cNvGrpSpPr>
                <p:nvPr/>
              </p:nvGrpSpPr>
              <p:grpSpPr bwMode="auto">
                <a:xfrm>
                  <a:off x="739" y="3252"/>
                  <a:ext cx="798" cy="485"/>
                  <a:chOff x="1374" y="2107"/>
                  <a:chExt cx="798" cy="485"/>
                </a:xfrm>
              </p:grpSpPr>
              <p:sp>
                <p:nvSpPr>
                  <p:cNvPr id="253" name="Freeform 22" descr="Papier journal"/>
                  <p:cNvSpPr>
                    <a:spLocks/>
                  </p:cNvSpPr>
                  <p:nvPr/>
                </p:nvSpPr>
                <p:spPr bwMode="auto">
                  <a:xfrm>
                    <a:off x="1393" y="2107"/>
                    <a:ext cx="779" cy="485"/>
                  </a:xfrm>
                  <a:custGeom>
                    <a:avLst/>
                    <a:gdLst>
                      <a:gd name="T0" fmla="*/ 779 w 779"/>
                      <a:gd name="T1" fmla="*/ 449 h 485"/>
                      <a:gd name="T2" fmla="*/ 683 w 779"/>
                      <a:gd name="T3" fmla="*/ 425 h 485"/>
                      <a:gd name="T4" fmla="*/ 509 w 779"/>
                      <a:gd name="T5" fmla="*/ 386 h 485"/>
                      <a:gd name="T6" fmla="*/ 371 w 779"/>
                      <a:gd name="T7" fmla="*/ 314 h 485"/>
                      <a:gd name="T8" fmla="*/ 275 w 779"/>
                      <a:gd name="T9" fmla="*/ 227 h 485"/>
                      <a:gd name="T10" fmla="*/ 176 w 779"/>
                      <a:gd name="T11" fmla="*/ 77 h 485"/>
                      <a:gd name="T12" fmla="*/ 125 w 779"/>
                      <a:gd name="T13" fmla="*/ 11 h 485"/>
                      <a:gd name="T14" fmla="*/ 101 w 779"/>
                      <a:gd name="T15" fmla="*/ 8 h 485"/>
                      <a:gd name="T16" fmla="*/ 53 w 779"/>
                      <a:gd name="T17" fmla="*/ 44 h 485"/>
                      <a:gd name="T18" fmla="*/ 5 w 779"/>
                      <a:gd name="T19" fmla="*/ 125 h 485"/>
                      <a:gd name="T20" fmla="*/ 23 w 779"/>
                      <a:gd name="T21" fmla="*/ 128 h 485"/>
                      <a:gd name="T22" fmla="*/ 62 w 779"/>
                      <a:gd name="T23" fmla="*/ 83 h 485"/>
                      <a:gd name="T24" fmla="*/ 92 w 779"/>
                      <a:gd name="T25" fmla="*/ 41 h 485"/>
                      <a:gd name="T26" fmla="*/ 125 w 779"/>
                      <a:gd name="T27" fmla="*/ 59 h 485"/>
                      <a:gd name="T28" fmla="*/ 167 w 779"/>
                      <a:gd name="T29" fmla="*/ 128 h 485"/>
                      <a:gd name="T30" fmla="*/ 272 w 779"/>
                      <a:gd name="T31" fmla="*/ 269 h 485"/>
                      <a:gd name="T32" fmla="*/ 338 w 779"/>
                      <a:gd name="T33" fmla="*/ 335 h 485"/>
                      <a:gd name="T34" fmla="*/ 395 w 779"/>
                      <a:gd name="T35" fmla="*/ 374 h 485"/>
                      <a:gd name="T36" fmla="*/ 461 w 779"/>
                      <a:gd name="T37" fmla="*/ 413 h 485"/>
                      <a:gd name="T38" fmla="*/ 566 w 779"/>
                      <a:gd name="T39" fmla="*/ 461 h 485"/>
                      <a:gd name="T40" fmla="*/ 713 w 779"/>
                      <a:gd name="T4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 h="485">
                        <a:moveTo>
                          <a:pt x="779" y="449"/>
                        </a:moveTo>
                        <a:cubicBezTo>
                          <a:pt x="753" y="442"/>
                          <a:pt x="728" y="435"/>
                          <a:pt x="683" y="425"/>
                        </a:cubicBezTo>
                        <a:cubicBezTo>
                          <a:pt x="638" y="415"/>
                          <a:pt x="561" y="404"/>
                          <a:pt x="509" y="386"/>
                        </a:cubicBezTo>
                        <a:cubicBezTo>
                          <a:pt x="457" y="368"/>
                          <a:pt x="410" y="341"/>
                          <a:pt x="371" y="314"/>
                        </a:cubicBezTo>
                        <a:cubicBezTo>
                          <a:pt x="332" y="287"/>
                          <a:pt x="307" y="267"/>
                          <a:pt x="275" y="227"/>
                        </a:cubicBezTo>
                        <a:cubicBezTo>
                          <a:pt x="243" y="187"/>
                          <a:pt x="201" y="113"/>
                          <a:pt x="176" y="77"/>
                        </a:cubicBezTo>
                        <a:cubicBezTo>
                          <a:pt x="151" y="41"/>
                          <a:pt x="137" y="22"/>
                          <a:pt x="125" y="11"/>
                        </a:cubicBezTo>
                        <a:cubicBezTo>
                          <a:pt x="113" y="0"/>
                          <a:pt x="113" y="2"/>
                          <a:pt x="101" y="8"/>
                        </a:cubicBezTo>
                        <a:cubicBezTo>
                          <a:pt x="89" y="14"/>
                          <a:pt x="69" y="25"/>
                          <a:pt x="53" y="44"/>
                        </a:cubicBezTo>
                        <a:cubicBezTo>
                          <a:pt x="37" y="63"/>
                          <a:pt x="10" y="111"/>
                          <a:pt x="5" y="125"/>
                        </a:cubicBezTo>
                        <a:cubicBezTo>
                          <a:pt x="0" y="139"/>
                          <a:pt x="14" y="135"/>
                          <a:pt x="23" y="128"/>
                        </a:cubicBezTo>
                        <a:cubicBezTo>
                          <a:pt x="32" y="121"/>
                          <a:pt x="51" y="97"/>
                          <a:pt x="62" y="83"/>
                        </a:cubicBezTo>
                        <a:cubicBezTo>
                          <a:pt x="73" y="69"/>
                          <a:pt x="82" y="45"/>
                          <a:pt x="92" y="41"/>
                        </a:cubicBezTo>
                        <a:cubicBezTo>
                          <a:pt x="102" y="37"/>
                          <a:pt x="112" y="44"/>
                          <a:pt x="125" y="59"/>
                        </a:cubicBezTo>
                        <a:cubicBezTo>
                          <a:pt x="138" y="74"/>
                          <a:pt x="143" y="93"/>
                          <a:pt x="167" y="128"/>
                        </a:cubicBezTo>
                        <a:cubicBezTo>
                          <a:pt x="191" y="163"/>
                          <a:pt x="243" y="235"/>
                          <a:pt x="272" y="269"/>
                        </a:cubicBezTo>
                        <a:cubicBezTo>
                          <a:pt x="301" y="303"/>
                          <a:pt x="318" y="318"/>
                          <a:pt x="338" y="335"/>
                        </a:cubicBezTo>
                        <a:cubicBezTo>
                          <a:pt x="358" y="352"/>
                          <a:pt x="374" y="361"/>
                          <a:pt x="395" y="374"/>
                        </a:cubicBezTo>
                        <a:cubicBezTo>
                          <a:pt x="416" y="387"/>
                          <a:pt x="433" y="399"/>
                          <a:pt x="461" y="413"/>
                        </a:cubicBezTo>
                        <a:cubicBezTo>
                          <a:pt x="489" y="427"/>
                          <a:pt x="524" y="449"/>
                          <a:pt x="566" y="461"/>
                        </a:cubicBezTo>
                        <a:cubicBezTo>
                          <a:pt x="608" y="473"/>
                          <a:pt x="662" y="479"/>
                          <a:pt x="713" y="485"/>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4" name="Freeform 23" descr="30 %"/>
                  <p:cNvSpPr>
                    <a:spLocks/>
                  </p:cNvSpPr>
                  <p:nvPr/>
                </p:nvSpPr>
                <p:spPr bwMode="auto">
                  <a:xfrm>
                    <a:off x="1374" y="2152"/>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41" name="Group 24"/>
                <p:cNvGrpSpPr>
                  <a:grpSpLocks/>
                </p:cNvGrpSpPr>
                <p:nvPr/>
              </p:nvGrpSpPr>
              <p:grpSpPr bwMode="auto">
                <a:xfrm>
                  <a:off x="313" y="3663"/>
                  <a:ext cx="1242" cy="284"/>
                  <a:chOff x="948" y="2518"/>
                  <a:chExt cx="1242" cy="284"/>
                </a:xfrm>
              </p:grpSpPr>
              <p:sp>
                <p:nvSpPr>
                  <p:cNvPr id="251" name="Freeform 25" descr="30 %"/>
                  <p:cNvSpPr>
                    <a:spLocks/>
                  </p:cNvSpPr>
                  <p:nvPr/>
                </p:nvSpPr>
                <p:spPr bwMode="auto">
                  <a:xfrm rot="4929039">
                    <a:off x="972" y="2494"/>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2" name="Freeform 26" descr="Papier journal"/>
                  <p:cNvSpPr>
                    <a:spLocks/>
                  </p:cNvSpPr>
                  <p:nvPr/>
                </p:nvSpPr>
                <p:spPr bwMode="auto">
                  <a:xfrm>
                    <a:off x="999" y="2534"/>
                    <a:ext cx="1191" cy="268"/>
                  </a:xfrm>
                  <a:custGeom>
                    <a:avLst/>
                    <a:gdLst>
                      <a:gd name="T0" fmla="*/ 1110 w 1191"/>
                      <a:gd name="T1" fmla="*/ 205 h 268"/>
                      <a:gd name="T2" fmla="*/ 1008 w 1191"/>
                      <a:gd name="T3" fmla="*/ 232 h 268"/>
                      <a:gd name="T4" fmla="*/ 783 w 1191"/>
                      <a:gd name="T5" fmla="*/ 208 h 268"/>
                      <a:gd name="T6" fmla="*/ 429 w 1191"/>
                      <a:gd name="T7" fmla="*/ 100 h 268"/>
                      <a:gd name="T8" fmla="*/ 297 w 1191"/>
                      <a:gd name="T9" fmla="*/ 49 h 268"/>
                      <a:gd name="T10" fmla="*/ 180 w 1191"/>
                      <a:gd name="T11" fmla="*/ 10 h 268"/>
                      <a:gd name="T12" fmla="*/ 150 w 1191"/>
                      <a:gd name="T13" fmla="*/ 4 h 268"/>
                      <a:gd name="T14" fmla="*/ 96 w 1191"/>
                      <a:gd name="T15" fmla="*/ 1 h 268"/>
                      <a:gd name="T16" fmla="*/ 21 w 1191"/>
                      <a:gd name="T17" fmla="*/ 10 h 268"/>
                      <a:gd name="T18" fmla="*/ 21 w 1191"/>
                      <a:gd name="T19" fmla="*/ 43 h 268"/>
                      <a:gd name="T20" fmla="*/ 150 w 1191"/>
                      <a:gd name="T21" fmla="*/ 46 h 268"/>
                      <a:gd name="T22" fmla="*/ 258 w 1191"/>
                      <a:gd name="T23" fmla="*/ 76 h 268"/>
                      <a:gd name="T24" fmla="*/ 369 w 1191"/>
                      <a:gd name="T25" fmla="*/ 118 h 268"/>
                      <a:gd name="T26" fmla="*/ 525 w 1191"/>
                      <a:gd name="T27" fmla="*/ 175 h 268"/>
                      <a:gd name="T28" fmla="*/ 699 w 1191"/>
                      <a:gd name="T29" fmla="*/ 226 h 268"/>
                      <a:gd name="T30" fmla="*/ 834 w 1191"/>
                      <a:gd name="T31" fmla="*/ 256 h 268"/>
                      <a:gd name="T32" fmla="*/ 912 w 1191"/>
                      <a:gd name="T33" fmla="*/ 268 h 268"/>
                      <a:gd name="T34" fmla="*/ 1086 w 1191"/>
                      <a:gd name="T35" fmla="*/ 256 h 268"/>
                      <a:gd name="T36" fmla="*/ 1191 w 1191"/>
                      <a:gd name="T37" fmla="*/ 23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268">
                        <a:moveTo>
                          <a:pt x="1110" y="205"/>
                        </a:moveTo>
                        <a:cubicBezTo>
                          <a:pt x="1094" y="209"/>
                          <a:pt x="1062" y="232"/>
                          <a:pt x="1008" y="232"/>
                        </a:cubicBezTo>
                        <a:cubicBezTo>
                          <a:pt x="954" y="232"/>
                          <a:pt x="879" y="230"/>
                          <a:pt x="783" y="208"/>
                        </a:cubicBezTo>
                        <a:cubicBezTo>
                          <a:pt x="687" y="186"/>
                          <a:pt x="510" y="126"/>
                          <a:pt x="429" y="100"/>
                        </a:cubicBezTo>
                        <a:cubicBezTo>
                          <a:pt x="348" y="74"/>
                          <a:pt x="338" y="64"/>
                          <a:pt x="297" y="49"/>
                        </a:cubicBezTo>
                        <a:cubicBezTo>
                          <a:pt x="256" y="34"/>
                          <a:pt x="204" y="17"/>
                          <a:pt x="180" y="10"/>
                        </a:cubicBezTo>
                        <a:cubicBezTo>
                          <a:pt x="156" y="3"/>
                          <a:pt x="164" y="5"/>
                          <a:pt x="150" y="4"/>
                        </a:cubicBezTo>
                        <a:cubicBezTo>
                          <a:pt x="136" y="3"/>
                          <a:pt x="117" y="0"/>
                          <a:pt x="96" y="1"/>
                        </a:cubicBezTo>
                        <a:cubicBezTo>
                          <a:pt x="75" y="2"/>
                          <a:pt x="33" y="3"/>
                          <a:pt x="21" y="10"/>
                        </a:cubicBezTo>
                        <a:cubicBezTo>
                          <a:pt x="9" y="17"/>
                          <a:pt x="0" y="37"/>
                          <a:pt x="21" y="43"/>
                        </a:cubicBezTo>
                        <a:cubicBezTo>
                          <a:pt x="42" y="49"/>
                          <a:pt x="111" y="41"/>
                          <a:pt x="150" y="46"/>
                        </a:cubicBezTo>
                        <a:cubicBezTo>
                          <a:pt x="189" y="51"/>
                          <a:pt x="221" y="64"/>
                          <a:pt x="258" y="76"/>
                        </a:cubicBezTo>
                        <a:cubicBezTo>
                          <a:pt x="295" y="88"/>
                          <a:pt x="325" y="102"/>
                          <a:pt x="369" y="118"/>
                        </a:cubicBezTo>
                        <a:cubicBezTo>
                          <a:pt x="413" y="134"/>
                          <a:pt x="470" y="157"/>
                          <a:pt x="525" y="175"/>
                        </a:cubicBezTo>
                        <a:cubicBezTo>
                          <a:pt x="580" y="193"/>
                          <a:pt x="648" y="213"/>
                          <a:pt x="699" y="226"/>
                        </a:cubicBezTo>
                        <a:cubicBezTo>
                          <a:pt x="750" y="239"/>
                          <a:pt x="799" y="249"/>
                          <a:pt x="834" y="256"/>
                        </a:cubicBezTo>
                        <a:cubicBezTo>
                          <a:pt x="869" y="263"/>
                          <a:pt x="870" y="268"/>
                          <a:pt x="912" y="268"/>
                        </a:cubicBezTo>
                        <a:cubicBezTo>
                          <a:pt x="954" y="268"/>
                          <a:pt x="1040" y="261"/>
                          <a:pt x="1086" y="256"/>
                        </a:cubicBezTo>
                        <a:cubicBezTo>
                          <a:pt x="1132" y="251"/>
                          <a:pt x="1161" y="244"/>
                          <a:pt x="1191" y="238"/>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42" name="Freeform 27"/>
                <p:cNvSpPr>
                  <a:spLocks/>
                </p:cNvSpPr>
                <p:nvPr/>
              </p:nvSpPr>
              <p:spPr bwMode="auto">
                <a:xfrm>
                  <a:off x="1390" y="3182"/>
                  <a:ext cx="1588" cy="764"/>
                </a:xfrm>
                <a:custGeom>
                  <a:avLst/>
                  <a:gdLst>
                    <a:gd name="T0" fmla="*/ 0 w 1588"/>
                    <a:gd name="T1" fmla="*/ 594 h 764"/>
                    <a:gd name="T2" fmla="*/ 30 w 1588"/>
                    <a:gd name="T3" fmla="*/ 588 h 764"/>
                    <a:gd name="T4" fmla="*/ 51 w 1588"/>
                    <a:gd name="T5" fmla="*/ 576 h 764"/>
                    <a:gd name="T6" fmla="*/ 144 w 1588"/>
                    <a:gd name="T7" fmla="*/ 510 h 764"/>
                    <a:gd name="T8" fmla="*/ 549 w 1588"/>
                    <a:gd name="T9" fmla="*/ 354 h 764"/>
                    <a:gd name="T10" fmla="*/ 1197 w 1588"/>
                    <a:gd name="T11" fmla="*/ 93 h 764"/>
                    <a:gd name="T12" fmla="*/ 1434 w 1588"/>
                    <a:gd name="T13" fmla="*/ 9 h 764"/>
                    <a:gd name="T14" fmla="*/ 1497 w 1588"/>
                    <a:gd name="T15" fmla="*/ 36 h 764"/>
                    <a:gd name="T16" fmla="*/ 1548 w 1588"/>
                    <a:gd name="T17" fmla="*/ 117 h 764"/>
                    <a:gd name="T18" fmla="*/ 1560 w 1588"/>
                    <a:gd name="T19" fmla="*/ 243 h 764"/>
                    <a:gd name="T20" fmla="*/ 1380 w 1588"/>
                    <a:gd name="T21" fmla="*/ 363 h 764"/>
                    <a:gd name="T22" fmla="*/ 762 w 1588"/>
                    <a:gd name="T23" fmla="*/ 600 h 764"/>
                    <a:gd name="T24" fmla="*/ 234 w 1588"/>
                    <a:gd name="T25" fmla="*/ 744 h 764"/>
                    <a:gd name="T26" fmla="*/ 111 w 1588"/>
                    <a:gd name="T27" fmla="*/ 723 h 764"/>
                    <a:gd name="T28" fmla="*/ 60 w 1588"/>
                    <a:gd name="T29" fmla="*/ 711 h 764"/>
                    <a:gd name="T30" fmla="*/ 6 w 1588"/>
                    <a:gd name="T31" fmla="*/ 71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8" h="764">
                      <a:moveTo>
                        <a:pt x="0" y="594"/>
                      </a:moveTo>
                      <a:cubicBezTo>
                        <a:pt x="4" y="592"/>
                        <a:pt x="22" y="591"/>
                        <a:pt x="30" y="588"/>
                      </a:cubicBezTo>
                      <a:cubicBezTo>
                        <a:pt x="38" y="585"/>
                        <a:pt x="32" y="589"/>
                        <a:pt x="51" y="576"/>
                      </a:cubicBezTo>
                      <a:cubicBezTo>
                        <a:pt x="70" y="563"/>
                        <a:pt x="61" y="547"/>
                        <a:pt x="144" y="510"/>
                      </a:cubicBezTo>
                      <a:cubicBezTo>
                        <a:pt x="227" y="473"/>
                        <a:pt x="374" y="423"/>
                        <a:pt x="549" y="354"/>
                      </a:cubicBezTo>
                      <a:cubicBezTo>
                        <a:pt x="724" y="285"/>
                        <a:pt x="1050" y="150"/>
                        <a:pt x="1197" y="93"/>
                      </a:cubicBezTo>
                      <a:cubicBezTo>
                        <a:pt x="1344" y="36"/>
                        <a:pt x="1384" y="18"/>
                        <a:pt x="1434" y="9"/>
                      </a:cubicBezTo>
                      <a:cubicBezTo>
                        <a:pt x="1484" y="0"/>
                        <a:pt x="1478" y="18"/>
                        <a:pt x="1497" y="36"/>
                      </a:cubicBezTo>
                      <a:cubicBezTo>
                        <a:pt x="1516" y="54"/>
                        <a:pt x="1538" y="83"/>
                        <a:pt x="1548" y="117"/>
                      </a:cubicBezTo>
                      <a:cubicBezTo>
                        <a:pt x="1558" y="151"/>
                        <a:pt x="1588" y="202"/>
                        <a:pt x="1560" y="243"/>
                      </a:cubicBezTo>
                      <a:cubicBezTo>
                        <a:pt x="1532" y="284"/>
                        <a:pt x="1513" y="304"/>
                        <a:pt x="1380" y="363"/>
                      </a:cubicBezTo>
                      <a:cubicBezTo>
                        <a:pt x="1247" y="422"/>
                        <a:pt x="953" y="537"/>
                        <a:pt x="762" y="600"/>
                      </a:cubicBezTo>
                      <a:cubicBezTo>
                        <a:pt x="571" y="663"/>
                        <a:pt x="342" y="724"/>
                        <a:pt x="234" y="744"/>
                      </a:cubicBezTo>
                      <a:cubicBezTo>
                        <a:pt x="126" y="764"/>
                        <a:pt x="141" y="738"/>
                        <a:pt x="111" y="723"/>
                      </a:cubicBezTo>
                      <a:cubicBezTo>
                        <a:pt x="81" y="708"/>
                        <a:pt x="77" y="712"/>
                        <a:pt x="60" y="711"/>
                      </a:cubicBezTo>
                      <a:cubicBezTo>
                        <a:pt x="43" y="710"/>
                        <a:pt x="17" y="716"/>
                        <a:pt x="6" y="717"/>
                      </a:cubicBezTo>
                    </a:path>
                  </a:pathLst>
                </a:custGeom>
                <a:solidFill>
                  <a:srgbClr val="FFFFFF"/>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3" name="Freeform 40"/>
                <p:cNvSpPr>
                  <a:spLocks/>
                </p:cNvSpPr>
                <p:nvPr/>
              </p:nvSpPr>
              <p:spPr bwMode="auto">
                <a:xfrm>
                  <a:off x="2725" y="3221"/>
                  <a:ext cx="168" cy="276"/>
                </a:xfrm>
                <a:custGeom>
                  <a:avLst/>
                  <a:gdLst>
                    <a:gd name="T0" fmla="*/ 120 w 168"/>
                    <a:gd name="T1" fmla="*/ 0 h 276"/>
                    <a:gd name="T2" fmla="*/ 81 w 168"/>
                    <a:gd name="T3" fmla="*/ 24 h 276"/>
                    <a:gd name="T4" fmla="*/ 51 w 168"/>
                    <a:gd name="T5" fmla="*/ 51 h 276"/>
                    <a:gd name="T6" fmla="*/ 69 w 168"/>
                    <a:gd name="T7" fmla="*/ 81 h 276"/>
                    <a:gd name="T8" fmla="*/ 69 w 168"/>
                    <a:gd name="T9" fmla="*/ 108 h 276"/>
                    <a:gd name="T10" fmla="*/ 57 w 168"/>
                    <a:gd name="T11" fmla="*/ 126 h 276"/>
                    <a:gd name="T12" fmla="*/ 81 w 168"/>
                    <a:gd name="T13" fmla="*/ 165 h 276"/>
                    <a:gd name="T14" fmla="*/ 57 w 168"/>
                    <a:gd name="T15" fmla="*/ 204 h 276"/>
                    <a:gd name="T16" fmla="*/ 48 w 168"/>
                    <a:gd name="T17" fmla="*/ 222 h 276"/>
                    <a:gd name="T18" fmla="*/ 21 w 168"/>
                    <a:gd name="T19" fmla="*/ 240 h 276"/>
                    <a:gd name="T20" fmla="*/ 12 w 168"/>
                    <a:gd name="T21" fmla="*/ 246 h 276"/>
                    <a:gd name="T22" fmla="*/ 9 w 168"/>
                    <a:gd name="T23" fmla="*/ 276 h 276"/>
                    <a:gd name="T24" fmla="*/ 138 w 168"/>
                    <a:gd name="T25" fmla="*/ 243 h 276"/>
                    <a:gd name="T26" fmla="*/ 168 w 168"/>
                    <a:gd name="T27" fmla="*/ 22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276">
                      <a:moveTo>
                        <a:pt x="120" y="0"/>
                      </a:moveTo>
                      <a:cubicBezTo>
                        <a:pt x="106" y="4"/>
                        <a:pt x="94" y="15"/>
                        <a:pt x="81" y="24"/>
                      </a:cubicBezTo>
                      <a:cubicBezTo>
                        <a:pt x="75" y="33"/>
                        <a:pt x="60" y="45"/>
                        <a:pt x="51" y="51"/>
                      </a:cubicBezTo>
                      <a:cubicBezTo>
                        <a:pt x="38" y="71"/>
                        <a:pt x="53" y="73"/>
                        <a:pt x="69" y="81"/>
                      </a:cubicBezTo>
                      <a:cubicBezTo>
                        <a:pt x="76" y="92"/>
                        <a:pt x="80" y="92"/>
                        <a:pt x="69" y="108"/>
                      </a:cubicBezTo>
                      <a:cubicBezTo>
                        <a:pt x="65" y="114"/>
                        <a:pt x="57" y="126"/>
                        <a:pt x="57" y="126"/>
                      </a:cubicBezTo>
                      <a:cubicBezTo>
                        <a:pt x="61" y="143"/>
                        <a:pt x="71" y="151"/>
                        <a:pt x="81" y="165"/>
                      </a:cubicBezTo>
                      <a:cubicBezTo>
                        <a:pt x="77" y="183"/>
                        <a:pt x="65" y="189"/>
                        <a:pt x="57" y="204"/>
                      </a:cubicBezTo>
                      <a:cubicBezTo>
                        <a:pt x="53" y="212"/>
                        <a:pt x="56" y="215"/>
                        <a:pt x="48" y="222"/>
                      </a:cubicBezTo>
                      <a:cubicBezTo>
                        <a:pt x="48" y="222"/>
                        <a:pt x="26" y="237"/>
                        <a:pt x="21" y="240"/>
                      </a:cubicBezTo>
                      <a:cubicBezTo>
                        <a:pt x="18" y="242"/>
                        <a:pt x="12" y="246"/>
                        <a:pt x="12" y="246"/>
                      </a:cubicBezTo>
                      <a:cubicBezTo>
                        <a:pt x="8" y="261"/>
                        <a:pt x="0" y="263"/>
                        <a:pt x="9" y="276"/>
                      </a:cubicBezTo>
                      <a:cubicBezTo>
                        <a:pt x="54" y="269"/>
                        <a:pt x="92" y="247"/>
                        <a:pt x="138" y="243"/>
                      </a:cubicBezTo>
                      <a:cubicBezTo>
                        <a:pt x="145" y="238"/>
                        <a:pt x="160" y="228"/>
                        <a:pt x="168" y="228"/>
                      </a:cubicBezTo>
                    </a:path>
                  </a:pathLst>
                </a:custGeom>
                <a:solidFill>
                  <a:srgbClr val="FFFFFF">
                    <a:alpha val="70000"/>
                  </a:srgbClr>
                </a:solidFill>
                <a:ln>
                  <a:noFill/>
                </a:ln>
                <a:effectLst/>
                <a:extLst>
                  <a:ext uri="{91240B29-F687-4F45-9708-019B960494DF}">
                    <a14:hiddenLine xmlns:a14="http://schemas.microsoft.com/office/drawing/2010/main" w="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244" name="Group 41"/>
                <p:cNvGrpSpPr>
                  <a:grpSpLocks/>
                </p:cNvGrpSpPr>
                <p:nvPr/>
              </p:nvGrpSpPr>
              <p:grpSpPr bwMode="auto">
                <a:xfrm>
                  <a:off x="685" y="3150"/>
                  <a:ext cx="891" cy="563"/>
                  <a:chOff x="1374" y="1984"/>
                  <a:chExt cx="891" cy="563"/>
                </a:xfrm>
              </p:grpSpPr>
              <p:sp>
                <p:nvSpPr>
                  <p:cNvPr id="249" name="Freeform 42" descr="Papier journal"/>
                  <p:cNvSpPr>
                    <a:spLocks/>
                  </p:cNvSpPr>
                  <p:nvPr/>
                </p:nvSpPr>
                <p:spPr bwMode="auto">
                  <a:xfrm>
                    <a:off x="1388" y="2058"/>
                    <a:ext cx="877" cy="489"/>
                  </a:xfrm>
                  <a:custGeom>
                    <a:avLst/>
                    <a:gdLst>
                      <a:gd name="T0" fmla="*/ 871 w 877"/>
                      <a:gd name="T1" fmla="*/ 450 h 489"/>
                      <a:gd name="T2" fmla="*/ 850 w 877"/>
                      <a:gd name="T3" fmla="*/ 453 h 489"/>
                      <a:gd name="T4" fmla="*/ 709 w 877"/>
                      <a:gd name="T5" fmla="*/ 369 h 489"/>
                      <a:gd name="T6" fmla="*/ 556 w 877"/>
                      <a:gd name="T7" fmla="*/ 315 h 489"/>
                      <a:gd name="T8" fmla="*/ 424 w 877"/>
                      <a:gd name="T9" fmla="*/ 297 h 489"/>
                      <a:gd name="T10" fmla="*/ 301 w 877"/>
                      <a:gd name="T11" fmla="*/ 282 h 489"/>
                      <a:gd name="T12" fmla="*/ 190 w 877"/>
                      <a:gd name="T13" fmla="*/ 240 h 489"/>
                      <a:gd name="T14" fmla="*/ 88 w 877"/>
                      <a:gd name="T15" fmla="*/ 180 h 489"/>
                      <a:gd name="T16" fmla="*/ 34 w 877"/>
                      <a:gd name="T17" fmla="*/ 114 h 489"/>
                      <a:gd name="T18" fmla="*/ 25 w 877"/>
                      <a:gd name="T19" fmla="*/ 15 h 489"/>
                      <a:gd name="T20" fmla="*/ 7 w 877"/>
                      <a:gd name="T21" fmla="*/ 24 h 489"/>
                      <a:gd name="T22" fmla="*/ 1 w 877"/>
                      <a:gd name="T23" fmla="*/ 60 h 489"/>
                      <a:gd name="T24" fmla="*/ 4 w 877"/>
                      <a:gd name="T25" fmla="*/ 96 h 489"/>
                      <a:gd name="T26" fmla="*/ 10 w 877"/>
                      <a:gd name="T27" fmla="*/ 126 h 489"/>
                      <a:gd name="T28" fmla="*/ 49 w 877"/>
                      <a:gd name="T29" fmla="*/ 186 h 489"/>
                      <a:gd name="T30" fmla="*/ 127 w 877"/>
                      <a:gd name="T31" fmla="*/ 240 h 489"/>
                      <a:gd name="T32" fmla="*/ 256 w 877"/>
                      <a:gd name="T33" fmla="*/ 303 h 489"/>
                      <a:gd name="T34" fmla="*/ 385 w 877"/>
                      <a:gd name="T35" fmla="*/ 327 h 489"/>
                      <a:gd name="T36" fmla="*/ 457 w 877"/>
                      <a:gd name="T37" fmla="*/ 333 h 489"/>
                      <a:gd name="T38" fmla="*/ 607 w 877"/>
                      <a:gd name="T39" fmla="*/ 372 h 489"/>
                      <a:gd name="T40" fmla="*/ 688 w 877"/>
                      <a:gd name="T41" fmla="*/ 402 h 489"/>
                      <a:gd name="T42" fmla="*/ 778 w 877"/>
                      <a:gd name="T43" fmla="*/ 456 h 489"/>
                      <a:gd name="T44" fmla="*/ 820 w 877"/>
                      <a:gd name="T45"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7" h="489">
                        <a:moveTo>
                          <a:pt x="871" y="450"/>
                        </a:moveTo>
                        <a:cubicBezTo>
                          <a:pt x="872" y="456"/>
                          <a:pt x="877" y="466"/>
                          <a:pt x="850" y="453"/>
                        </a:cubicBezTo>
                        <a:cubicBezTo>
                          <a:pt x="823" y="440"/>
                          <a:pt x="758" y="392"/>
                          <a:pt x="709" y="369"/>
                        </a:cubicBezTo>
                        <a:cubicBezTo>
                          <a:pt x="660" y="346"/>
                          <a:pt x="603" y="327"/>
                          <a:pt x="556" y="315"/>
                        </a:cubicBezTo>
                        <a:cubicBezTo>
                          <a:pt x="509" y="303"/>
                          <a:pt x="466" y="302"/>
                          <a:pt x="424" y="297"/>
                        </a:cubicBezTo>
                        <a:cubicBezTo>
                          <a:pt x="382" y="292"/>
                          <a:pt x="340" y="291"/>
                          <a:pt x="301" y="282"/>
                        </a:cubicBezTo>
                        <a:cubicBezTo>
                          <a:pt x="262" y="273"/>
                          <a:pt x="226" y="257"/>
                          <a:pt x="190" y="240"/>
                        </a:cubicBezTo>
                        <a:cubicBezTo>
                          <a:pt x="154" y="223"/>
                          <a:pt x="114" y="201"/>
                          <a:pt x="88" y="180"/>
                        </a:cubicBezTo>
                        <a:cubicBezTo>
                          <a:pt x="62" y="159"/>
                          <a:pt x="44" y="141"/>
                          <a:pt x="34" y="114"/>
                        </a:cubicBezTo>
                        <a:cubicBezTo>
                          <a:pt x="24" y="87"/>
                          <a:pt x="30" y="30"/>
                          <a:pt x="25" y="15"/>
                        </a:cubicBezTo>
                        <a:cubicBezTo>
                          <a:pt x="20" y="0"/>
                          <a:pt x="11" y="17"/>
                          <a:pt x="7" y="24"/>
                        </a:cubicBezTo>
                        <a:cubicBezTo>
                          <a:pt x="3" y="31"/>
                          <a:pt x="2" y="48"/>
                          <a:pt x="1" y="60"/>
                        </a:cubicBezTo>
                        <a:cubicBezTo>
                          <a:pt x="0" y="72"/>
                          <a:pt x="2" y="85"/>
                          <a:pt x="4" y="96"/>
                        </a:cubicBezTo>
                        <a:cubicBezTo>
                          <a:pt x="6" y="107"/>
                          <a:pt x="3" y="111"/>
                          <a:pt x="10" y="126"/>
                        </a:cubicBezTo>
                        <a:cubicBezTo>
                          <a:pt x="17" y="141"/>
                          <a:pt x="30" y="167"/>
                          <a:pt x="49" y="186"/>
                        </a:cubicBezTo>
                        <a:cubicBezTo>
                          <a:pt x="68" y="205"/>
                          <a:pt x="93" y="221"/>
                          <a:pt x="127" y="240"/>
                        </a:cubicBezTo>
                        <a:cubicBezTo>
                          <a:pt x="161" y="259"/>
                          <a:pt x="213" y="288"/>
                          <a:pt x="256" y="303"/>
                        </a:cubicBezTo>
                        <a:cubicBezTo>
                          <a:pt x="299" y="318"/>
                          <a:pt x="352" y="322"/>
                          <a:pt x="385" y="327"/>
                        </a:cubicBezTo>
                        <a:cubicBezTo>
                          <a:pt x="418" y="332"/>
                          <a:pt x="420" y="326"/>
                          <a:pt x="457" y="333"/>
                        </a:cubicBezTo>
                        <a:cubicBezTo>
                          <a:pt x="494" y="340"/>
                          <a:pt x="569" y="361"/>
                          <a:pt x="607" y="372"/>
                        </a:cubicBezTo>
                        <a:cubicBezTo>
                          <a:pt x="645" y="383"/>
                          <a:pt x="660" y="388"/>
                          <a:pt x="688" y="402"/>
                        </a:cubicBezTo>
                        <a:cubicBezTo>
                          <a:pt x="716" y="416"/>
                          <a:pt x="756" y="442"/>
                          <a:pt x="778" y="456"/>
                        </a:cubicBezTo>
                        <a:cubicBezTo>
                          <a:pt x="800" y="470"/>
                          <a:pt x="810" y="479"/>
                          <a:pt x="820" y="489"/>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0" name="Freeform 43" descr="30 %"/>
                  <p:cNvSpPr>
                    <a:spLocks/>
                  </p:cNvSpPr>
                  <p:nvPr/>
                </p:nvSpPr>
                <p:spPr bwMode="auto">
                  <a:xfrm>
                    <a:off x="1374" y="1984"/>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45" name="Group 44"/>
                <p:cNvGrpSpPr>
                  <a:grpSpLocks/>
                </p:cNvGrpSpPr>
                <p:nvPr/>
              </p:nvGrpSpPr>
              <p:grpSpPr bwMode="auto">
                <a:xfrm>
                  <a:off x="289" y="3896"/>
                  <a:ext cx="1266" cy="171"/>
                  <a:chOff x="924" y="2751"/>
                  <a:chExt cx="1266" cy="171"/>
                </a:xfrm>
              </p:grpSpPr>
              <p:sp>
                <p:nvSpPr>
                  <p:cNvPr id="247" name="Freeform 45" descr="Papier journal"/>
                  <p:cNvSpPr>
                    <a:spLocks/>
                  </p:cNvSpPr>
                  <p:nvPr/>
                </p:nvSpPr>
                <p:spPr bwMode="auto">
                  <a:xfrm>
                    <a:off x="1001" y="2751"/>
                    <a:ext cx="1189" cy="171"/>
                  </a:xfrm>
                  <a:custGeom>
                    <a:avLst/>
                    <a:gdLst>
                      <a:gd name="T0" fmla="*/ 1144 w 1189"/>
                      <a:gd name="T1" fmla="*/ 0 h 171"/>
                      <a:gd name="T2" fmla="*/ 1033 w 1189"/>
                      <a:gd name="T3" fmla="*/ 33 h 171"/>
                      <a:gd name="T4" fmla="*/ 805 w 1189"/>
                      <a:gd name="T5" fmla="*/ 81 h 171"/>
                      <a:gd name="T6" fmla="*/ 577 w 1189"/>
                      <a:gd name="T7" fmla="*/ 111 h 171"/>
                      <a:gd name="T8" fmla="*/ 331 w 1189"/>
                      <a:gd name="T9" fmla="*/ 126 h 171"/>
                      <a:gd name="T10" fmla="*/ 109 w 1189"/>
                      <a:gd name="T11" fmla="*/ 114 h 171"/>
                      <a:gd name="T12" fmla="*/ 31 w 1189"/>
                      <a:gd name="T13" fmla="*/ 117 h 171"/>
                      <a:gd name="T14" fmla="*/ 4 w 1189"/>
                      <a:gd name="T15" fmla="*/ 138 h 171"/>
                      <a:gd name="T16" fmla="*/ 55 w 1189"/>
                      <a:gd name="T17" fmla="*/ 159 h 171"/>
                      <a:gd name="T18" fmla="*/ 226 w 1189"/>
                      <a:gd name="T19" fmla="*/ 168 h 171"/>
                      <a:gd name="T20" fmla="*/ 409 w 1189"/>
                      <a:gd name="T21" fmla="*/ 168 h 171"/>
                      <a:gd name="T22" fmla="*/ 616 w 1189"/>
                      <a:gd name="T23" fmla="*/ 150 h 171"/>
                      <a:gd name="T24" fmla="*/ 838 w 1189"/>
                      <a:gd name="T25" fmla="*/ 120 h 171"/>
                      <a:gd name="T26" fmla="*/ 1096 w 1189"/>
                      <a:gd name="T27" fmla="*/ 54 h 171"/>
                      <a:gd name="T28" fmla="*/ 1189 w 1189"/>
                      <a:gd name="T29"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9" h="171">
                        <a:moveTo>
                          <a:pt x="1144" y="0"/>
                        </a:moveTo>
                        <a:cubicBezTo>
                          <a:pt x="1125" y="5"/>
                          <a:pt x="1089" y="20"/>
                          <a:pt x="1033" y="33"/>
                        </a:cubicBezTo>
                        <a:cubicBezTo>
                          <a:pt x="977" y="46"/>
                          <a:pt x="881" y="68"/>
                          <a:pt x="805" y="81"/>
                        </a:cubicBezTo>
                        <a:cubicBezTo>
                          <a:pt x="729" y="94"/>
                          <a:pt x="656" y="103"/>
                          <a:pt x="577" y="111"/>
                        </a:cubicBezTo>
                        <a:cubicBezTo>
                          <a:pt x="498" y="119"/>
                          <a:pt x="409" y="125"/>
                          <a:pt x="331" y="126"/>
                        </a:cubicBezTo>
                        <a:cubicBezTo>
                          <a:pt x="253" y="127"/>
                          <a:pt x="159" y="115"/>
                          <a:pt x="109" y="114"/>
                        </a:cubicBezTo>
                        <a:cubicBezTo>
                          <a:pt x="59" y="113"/>
                          <a:pt x="48" y="113"/>
                          <a:pt x="31" y="117"/>
                        </a:cubicBezTo>
                        <a:cubicBezTo>
                          <a:pt x="14" y="121"/>
                          <a:pt x="0" y="131"/>
                          <a:pt x="4" y="138"/>
                        </a:cubicBezTo>
                        <a:cubicBezTo>
                          <a:pt x="8" y="145"/>
                          <a:pt x="18" y="154"/>
                          <a:pt x="55" y="159"/>
                        </a:cubicBezTo>
                        <a:cubicBezTo>
                          <a:pt x="92" y="164"/>
                          <a:pt x="167" y="167"/>
                          <a:pt x="226" y="168"/>
                        </a:cubicBezTo>
                        <a:cubicBezTo>
                          <a:pt x="285" y="169"/>
                          <a:pt x="344" y="171"/>
                          <a:pt x="409" y="168"/>
                        </a:cubicBezTo>
                        <a:cubicBezTo>
                          <a:pt x="474" y="165"/>
                          <a:pt x="545" y="158"/>
                          <a:pt x="616" y="150"/>
                        </a:cubicBezTo>
                        <a:cubicBezTo>
                          <a:pt x="687" y="142"/>
                          <a:pt x="758" y="136"/>
                          <a:pt x="838" y="120"/>
                        </a:cubicBezTo>
                        <a:cubicBezTo>
                          <a:pt x="918" y="104"/>
                          <a:pt x="1038" y="69"/>
                          <a:pt x="1096" y="54"/>
                        </a:cubicBezTo>
                        <a:cubicBezTo>
                          <a:pt x="1154" y="39"/>
                          <a:pt x="1171" y="34"/>
                          <a:pt x="1189" y="30"/>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8" name="Freeform 46" descr="30 %"/>
                  <p:cNvSpPr>
                    <a:spLocks/>
                  </p:cNvSpPr>
                  <p:nvPr/>
                </p:nvSpPr>
                <p:spPr bwMode="auto">
                  <a:xfrm rot="5400000">
                    <a:off x="948" y="2821"/>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46" name="Freeform 49" descr="Papyrus"/>
                <p:cNvSpPr>
                  <a:spLocks/>
                </p:cNvSpPr>
                <p:nvPr/>
              </p:nvSpPr>
              <p:spPr bwMode="auto">
                <a:xfrm>
                  <a:off x="1168" y="2556"/>
                  <a:ext cx="92" cy="89"/>
                </a:xfrm>
                <a:custGeom>
                  <a:avLst/>
                  <a:gdLst>
                    <a:gd name="T0" fmla="*/ 0 w 92"/>
                    <a:gd name="T1" fmla="*/ 56 h 89"/>
                    <a:gd name="T2" fmla="*/ 9 w 92"/>
                    <a:gd name="T3" fmla="*/ 20 h 89"/>
                    <a:gd name="T4" fmla="*/ 42 w 92"/>
                    <a:gd name="T5" fmla="*/ 2 h 89"/>
                    <a:gd name="T6" fmla="*/ 72 w 92"/>
                    <a:gd name="T7" fmla="*/ 5 h 89"/>
                    <a:gd name="T8" fmla="*/ 90 w 92"/>
                    <a:gd name="T9" fmla="*/ 35 h 89"/>
                    <a:gd name="T10" fmla="*/ 84 w 92"/>
                    <a:gd name="T11" fmla="*/ 59 h 89"/>
                    <a:gd name="T12" fmla="*/ 66 w 9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92" h="89">
                      <a:moveTo>
                        <a:pt x="0" y="56"/>
                      </a:moveTo>
                      <a:cubicBezTo>
                        <a:pt x="1" y="50"/>
                        <a:pt x="2" y="29"/>
                        <a:pt x="9" y="20"/>
                      </a:cubicBezTo>
                      <a:cubicBezTo>
                        <a:pt x="16" y="11"/>
                        <a:pt x="32" y="4"/>
                        <a:pt x="42" y="2"/>
                      </a:cubicBezTo>
                      <a:cubicBezTo>
                        <a:pt x="52" y="0"/>
                        <a:pt x="64" y="0"/>
                        <a:pt x="72" y="5"/>
                      </a:cubicBezTo>
                      <a:cubicBezTo>
                        <a:pt x="80" y="10"/>
                        <a:pt x="88" y="26"/>
                        <a:pt x="90" y="35"/>
                      </a:cubicBezTo>
                      <a:cubicBezTo>
                        <a:pt x="92" y="44"/>
                        <a:pt x="88" y="50"/>
                        <a:pt x="84" y="59"/>
                      </a:cubicBezTo>
                      <a:cubicBezTo>
                        <a:pt x="80" y="68"/>
                        <a:pt x="70" y="83"/>
                        <a:pt x="66" y="89"/>
                      </a:cubicBezTo>
                    </a:path>
                  </a:pathLst>
                </a:custGeom>
                <a:blipFill dpi="0" rotWithShape="1">
                  <a:blip r:embed="rId3"/>
                  <a:srcRect/>
                  <a:tile tx="0" ty="0" sx="100000" sy="100000" flip="none" algn="tl"/>
                </a:blip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36" name="Freeform 50"/>
              <p:cNvSpPr>
                <a:spLocks/>
              </p:cNvSpPr>
              <p:nvPr/>
            </p:nvSpPr>
            <p:spPr bwMode="auto">
              <a:xfrm>
                <a:off x="2037" y="2977"/>
                <a:ext cx="1828" cy="1270"/>
              </a:xfrm>
              <a:custGeom>
                <a:avLst/>
                <a:gdLst>
                  <a:gd name="T0" fmla="*/ 1708 w 1828"/>
                  <a:gd name="T1" fmla="*/ 1014 h 1270"/>
                  <a:gd name="T2" fmla="*/ 1262 w 1828"/>
                  <a:gd name="T3" fmla="*/ 651 h 1270"/>
                  <a:gd name="T4" fmla="*/ 1052 w 1828"/>
                  <a:gd name="T5" fmla="*/ 636 h 1270"/>
                  <a:gd name="T6" fmla="*/ 958 w 1828"/>
                  <a:gd name="T7" fmla="*/ 714 h 1270"/>
                  <a:gd name="T8" fmla="*/ 737 w 1828"/>
                  <a:gd name="T9" fmla="*/ 801 h 1270"/>
                  <a:gd name="T10" fmla="*/ 609 w 1828"/>
                  <a:gd name="T11" fmla="*/ 879 h 1270"/>
                  <a:gd name="T12" fmla="*/ 369 w 1828"/>
                  <a:gd name="T13" fmla="*/ 1127 h 1270"/>
                  <a:gd name="T14" fmla="*/ 219 w 1828"/>
                  <a:gd name="T15" fmla="*/ 1247 h 1270"/>
                  <a:gd name="T16" fmla="*/ 103 w 1828"/>
                  <a:gd name="T17" fmla="*/ 1266 h 1270"/>
                  <a:gd name="T18" fmla="*/ 17 w 1828"/>
                  <a:gd name="T19" fmla="*/ 1254 h 1270"/>
                  <a:gd name="T20" fmla="*/ 208 w 1828"/>
                  <a:gd name="T21" fmla="*/ 1179 h 1270"/>
                  <a:gd name="T22" fmla="*/ 321 w 1828"/>
                  <a:gd name="T23" fmla="*/ 1018 h 1270"/>
                  <a:gd name="T24" fmla="*/ 429 w 1828"/>
                  <a:gd name="T25" fmla="*/ 872 h 1270"/>
                  <a:gd name="T26" fmla="*/ 478 w 1828"/>
                  <a:gd name="T27" fmla="*/ 842 h 1270"/>
                  <a:gd name="T28" fmla="*/ 459 w 1828"/>
                  <a:gd name="T29" fmla="*/ 786 h 1270"/>
                  <a:gd name="T30" fmla="*/ 414 w 1828"/>
                  <a:gd name="T31" fmla="*/ 767 h 1270"/>
                  <a:gd name="T32" fmla="*/ 343 w 1828"/>
                  <a:gd name="T33" fmla="*/ 759 h 1270"/>
                  <a:gd name="T34" fmla="*/ 238 w 1828"/>
                  <a:gd name="T35" fmla="*/ 793 h 1270"/>
                  <a:gd name="T36" fmla="*/ 178 w 1828"/>
                  <a:gd name="T37" fmla="*/ 782 h 1270"/>
                  <a:gd name="T38" fmla="*/ 294 w 1828"/>
                  <a:gd name="T39" fmla="*/ 737 h 1270"/>
                  <a:gd name="T40" fmla="*/ 512 w 1828"/>
                  <a:gd name="T41" fmla="*/ 654 h 1270"/>
                  <a:gd name="T42" fmla="*/ 786 w 1828"/>
                  <a:gd name="T43" fmla="*/ 534 h 1270"/>
                  <a:gd name="T44" fmla="*/ 921 w 1828"/>
                  <a:gd name="T45" fmla="*/ 437 h 1270"/>
                  <a:gd name="T46" fmla="*/ 894 w 1828"/>
                  <a:gd name="T47" fmla="*/ 302 h 1270"/>
                  <a:gd name="T48" fmla="*/ 823 w 1828"/>
                  <a:gd name="T49" fmla="*/ 216 h 1270"/>
                  <a:gd name="T50" fmla="*/ 801 w 1828"/>
                  <a:gd name="T51" fmla="*/ 197 h 1270"/>
                  <a:gd name="T52" fmla="*/ 568 w 1828"/>
                  <a:gd name="T53" fmla="*/ 137 h 1270"/>
                  <a:gd name="T54" fmla="*/ 411 w 1828"/>
                  <a:gd name="T55" fmla="*/ 122 h 1270"/>
                  <a:gd name="T56" fmla="*/ 246 w 1828"/>
                  <a:gd name="T57" fmla="*/ 17 h 1270"/>
                  <a:gd name="T58" fmla="*/ 373 w 1828"/>
                  <a:gd name="T59" fmla="*/ 21 h 1270"/>
                  <a:gd name="T60" fmla="*/ 594 w 1828"/>
                  <a:gd name="T61" fmla="*/ 17 h 1270"/>
                  <a:gd name="T62" fmla="*/ 703 w 1828"/>
                  <a:gd name="T63" fmla="*/ 2 h 1270"/>
                  <a:gd name="T64" fmla="*/ 872 w 1828"/>
                  <a:gd name="T65" fmla="*/ 24 h 1270"/>
                  <a:gd name="T66" fmla="*/ 1026 w 1828"/>
                  <a:gd name="T67" fmla="*/ 99 h 1270"/>
                  <a:gd name="T68" fmla="*/ 1056 w 1828"/>
                  <a:gd name="T69" fmla="*/ 189 h 1270"/>
                  <a:gd name="T70" fmla="*/ 1206 w 1828"/>
                  <a:gd name="T71" fmla="*/ 324 h 1270"/>
                  <a:gd name="T72" fmla="*/ 1371 w 1828"/>
                  <a:gd name="T73" fmla="*/ 467 h 1270"/>
                  <a:gd name="T74" fmla="*/ 1682 w 1828"/>
                  <a:gd name="T75" fmla="*/ 756 h 1270"/>
                  <a:gd name="T76" fmla="*/ 1828 w 1828"/>
                  <a:gd name="T77" fmla="*/ 883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8" h="1270">
                    <a:moveTo>
                      <a:pt x="1708" y="1014"/>
                    </a:moveTo>
                    <a:cubicBezTo>
                      <a:pt x="1633" y="954"/>
                      <a:pt x="1371" y="714"/>
                      <a:pt x="1262" y="651"/>
                    </a:cubicBezTo>
                    <a:cubicBezTo>
                      <a:pt x="1153" y="588"/>
                      <a:pt x="1103" y="626"/>
                      <a:pt x="1052" y="636"/>
                    </a:cubicBezTo>
                    <a:cubicBezTo>
                      <a:pt x="1001" y="646"/>
                      <a:pt x="1010" y="687"/>
                      <a:pt x="958" y="714"/>
                    </a:cubicBezTo>
                    <a:cubicBezTo>
                      <a:pt x="906" y="741"/>
                      <a:pt x="795" y="774"/>
                      <a:pt x="737" y="801"/>
                    </a:cubicBezTo>
                    <a:cubicBezTo>
                      <a:pt x="679" y="828"/>
                      <a:pt x="670" y="825"/>
                      <a:pt x="609" y="879"/>
                    </a:cubicBezTo>
                    <a:cubicBezTo>
                      <a:pt x="548" y="933"/>
                      <a:pt x="434" y="1066"/>
                      <a:pt x="369" y="1127"/>
                    </a:cubicBezTo>
                    <a:cubicBezTo>
                      <a:pt x="304" y="1188"/>
                      <a:pt x="263" y="1224"/>
                      <a:pt x="219" y="1247"/>
                    </a:cubicBezTo>
                    <a:cubicBezTo>
                      <a:pt x="175" y="1270"/>
                      <a:pt x="137" y="1265"/>
                      <a:pt x="103" y="1266"/>
                    </a:cubicBezTo>
                    <a:cubicBezTo>
                      <a:pt x="69" y="1267"/>
                      <a:pt x="0" y="1268"/>
                      <a:pt x="17" y="1254"/>
                    </a:cubicBezTo>
                    <a:cubicBezTo>
                      <a:pt x="34" y="1240"/>
                      <a:pt x="157" y="1218"/>
                      <a:pt x="208" y="1179"/>
                    </a:cubicBezTo>
                    <a:cubicBezTo>
                      <a:pt x="259" y="1140"/>
                      <a:pt x="284" y="1069"/>
                      <a:pt x="321" y="1018"/>
                    </a:cubicBezTo>
                    <a:cubicBezTo>
                      <a:pt x="358" y="967"/>
                      <a:pt x="403" y="901"/>
                      <a:pt x="429" y="872"/>
                    </a:cubicBezTo>
                    <a:cubicBezTo>
                      <a:pt x="455" y="843"/>
                      <a:pt x="473" y="856"/>
                      <a:pt x="478" y="842"/>
                    </a:cubicBezTo>
                    <a:cubicBezTo>
                      <a:pt x="483" y="828"/>
                      <a:pt x="470" y="798"/>
                      <a:pt x="459" y="786"/>
                    </a:cubicBezTo>
                    <a:cubicBezTo>
                      <a:pt x="448" y="774"/>
                      <a:pt x="433" y="771"/>
                      <a:pt x="414" y="767"/>
                    </a:cubicBezTo>
                    <a:cubicBezTo>
                      <a:pt x="395" y="763"/>
                      <a:pt x="372" y="755"/>
                      <a:pt x="343" y="759"/>
                    </a:cubicBezTo>
                    <a:cubicBezTo>
                      <a:pt x="314" y="763"/>
                      <a:pt x="265" y="789"/>
                      <a:pt x="238" y="793"/>
                    </a:cubicBezTo>
                    <a:cubicBezTo>
                      <a:pt x="211" y="797"/>
                      <a:pt x="169" y="791"/>
                      <a:pt x="178" y="782"/>
                    </a:cubicBezTo>
                    <a:cubicBezTo>
                      <a:pt x="187" y="773"/>
                      <a:pt x="238" y="758"/>
                      <a:pt x="294" y="737"/>
                    </a:cubicBezTo>
                    <a:cubicBezTo>
                      <a:pt x="350" y="716"/>
                      <a:pt x="430" y="688"/>
                      <a:pt x="512" y="654"/>
                    </a:cubicBezTo>
                    <a:cubicBezTo>
                      <a:pt x="594" y="620"/>
                      <a:pt x="718" y="570"/>
                      <a:pt x="786" y="534"/>
                    </a:cubicBezTo>
                    <a:cubicBezTo>
                      <a:pt x="854" y="498"/>
                      <a:pt x="903" y="475"/>
                      <a:pt x="921" y="437"/>
                    </a:cubicBezTo>
                    <a:cubicBezTo>
                      <a:pt x="939" y="399"/>
                      <a:pt x="910" y="339"/>
                      <a:pt x="894" y="302"/>
                    </a:cubicBezTo>
                    <a:cubicBezTo>
                      <a:pt x="878" y="265"/>
                      <a:pt x="838" y="234"/>
                      <a:pt x="823" y="216"/>
                    </a:cubicBezTo>
                    <a:cubicBezTo>
                      <a:pt x="808" y="198"/>
                      <a:pt x="843" y="210"/>
                      <a:pt x="801" y="197"/>
                    </a:cubicBezTo>
                    <a:cubicBezTo>
                      <a:pt x="759" y="184"/>
                      <a:pt x="633" y="149"/>
                      <a:pt x="568" y="137"/>
                    </a:cubicBezTo>
                    <a:cubicBezTo>
                      <a:pt x="503" y="125"/>
                      <a:pt x="465" y="142"/>
                      <a:pt x="411" y="122"/>
                    </a:cubicBezTo>
                    <a:cubicBezTo>
                      <a:pt x="357" y="102"/>
                      <a:pt x="252" y="34"/>
                      <a:pt x="246" y="17"/>
                    </a:cubicBezTo>
                    <a:cubicBezTo>
                      <a:pt x="240" y="0"/>
                      <a:pt x="315" y="21"/>
                      <a:pt x="373" y="21"/>
                    </a:cubicBezTo>
                    <a:cubicBezTo>
                      <a:pt x="431" y="21"/>
                      <a:pt x="539" y="20"/>
                      <a:pt x="594" y="17"/>
                    </a:cubicBezTo>
                    <a:cubicBezTo>
                      <a:pt x="649" y="14"/>
                      <a:pt x="657" y="1"/>
                      <a:pt x="703" y="2"/>
                    </a:cubicBezTo>
                    <a:cubicBezTo>
                      <a:pt x="749" y="3"/>
                      <a:pt x="818" y="8"/>
                      <a:pt x="872" y="24"/>
                    </a:cubicBezTo>
                    <a:cubicBezTo>
                      <a:pt x="926" y="40"/>
                      <a:pt x="995" y="72"/>
                      <a:pt x="1026" y="99"/>
                    </a:cubicBezTo>
                    <a:cubicBezTo>
                      <a:pt x="1057" y="126"/>
                      <a:pt x="1026" y="152"/>
                      <a:pt x="1056" y="189"/>
                    </a:cubicBezTo>
                    <a:cubicBezTo>
                      <a:pt x="1086" y="226"/>
                      <a:pt x="1154" y="278"/>
                      <a:pt x="1206" y="324"/>
                    </a:cubicBezTo>
                    <a:cubicBezTo>
                      <a:pt x="1258" y="370"/>
                      <a:pt x="1292" y="395"/>
                      <a:pt x="1371" y="467"/>
                    </a:cubicBezTo>
                    <a:cubicBezTo>
                      <a:pt x="1450" y="539"/>
                      <a:pt x="1606" y="687"/>
                      <a:pt x="1682" y="756"/>
                    </a:cubicBezTo>
                    <a:cubicBezTo>
                      <a:pt x="1758" y="825"/>
                      <a:pt x="1798" y="857"/>
                      <a:pt x="1828" y="883"/>
                    </a:cubicBezTo>
                  </a:path>
                </a:pathLst>
              </a:custGeom>
              <a:gradFill rotWithShape="1">
                <a:gsLst>
                  <a:gs pos="0">
                    <a:srgbClr val="25FF25">
                      <a:gamma/>
                      <a:tint val="40000"/>
                      <a:invGamma/>
                    </a:srgbClr>
                  </a:gs>
                  <a:gs pos="50000">
                    <a:srgbClr val="25FF25"/>
                  </a:gs>
                  <a:gs pos="100000">
                    <a:srgbClr val="25FF25">
                      <a:gamma/>
                      <a:tint val="40000"/>
                      <a:invGamma/>
                    </a:srgbClr>
                  </a:gs>
                </a:gsLst>
                <a:lin ang="18900000" scaled="1"/>
              </a:gra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31" name="Groupe 230"/>
            <p:cNvGrpSpPr/>
            <p:nvPr/>
          </p:nvGrpSpPr>
          <p:grpSpPr>
            <a:xfrm rot="2380010">
              <a:off x="4117042" y="2339218"/>
              <a:ext cx="1213867" cy="322220"/>
              <a:chOff x="3249813" y="3529858"/>
              <a:chExt cx="1213867" cy="322220"/>
            </a:xfrm>
          </p:grpSpPr>
          <p:sp>
            <p:nvSpPr>
              <p:cNvPr id="232" name="Freeform 89"/>
              <p:cNvSpPr>
                <a:spLocks/>
              </p:cNvSpPr>
              <p:nvPr/>
            </p:nvSpPr>
            <p:spPr bwMode="auto">
              <a:xfrm rot="20259681">
                <a:off x="3249813" y="3529858"/>
                <a:ext cx="1213867" cy="322220"/>
              </a:xfrm>
              <a:custGeom>
                <a:avLst/>
                <a:gdLst>
                  <a:gd name="T0" fmla="*/ 0 w 3563"/>
                  <a:gd name="T1" fmla="*/ 425 h 831"/>
                  <a:gd name="T2" fmla="*/ 852 w 3563"/>
                  <a:gd name="T3" fmla="*/ 305 h 831"/>
                  <a:gd name="T4" fmla="*/ 1577 w 3563"/>
                  <a:gd name="T5" fmla="*/ 343 h 831"/>
                  <a:gd name="T6" fmla="*/ 1985 w 3563"/>
                  <a:gd name="T7" fmla="*/ 429 h 831"/>
                  <a:gd name="T8" fmla="*/ 2399 w 3563"/>
                  <a:gd name="T9" fmla="*/ 542 h 831"/>
                  <a:gd name="T10" fmla="*/ 2654 w 3563"/>
                  <a:gd name="T11" fmla="*/ 609 h 831"/>
                  <a:gd name="T12" fmla="*/ 2963 w 3563"/>
                  <a:gd name="T13" fmla="*/ 629 h 831"/>
                  <a:gd name="T14" fmla="*/ 3205 w 3563"/>
                  <a:gd name="T15" fmla="*/ 563 h 831"/>
                  <a:gd name="T16" fmla="*/ 3333 w 3563"/>
                  <a:gd name="T17" fmla="*/ 474 h 831"/>
                  <a:gd name="T18" fmla="*/ 3456 w 3563"/>
                  <a:gd name="T19" fmla="*/ 340 h 831"/>
                  <a:gd name="T20" fmla="*/ 3482 w 3563"/>
                  <a:gd name="T21" fmla="*/ 212 h 831"/>
                  <a:gd name="T22" fmla="*/ 3269 w 3563"/>
                  <a:gd name="T23" fmla="*/ 128 h 831"/>
                  <a:gd name="T24" fmla="*/ 3231 w 3563"/>
                  <a:gd name="T25" fmla="*/ 152 h 831"/>
                  <a:gd name="T26" fmla="*/ 3193 w 3563"/>
                  <a:gd name="T27" fmla="*/ 185 h 831"/>
                  <a:gd name="T28" fmla="*/ 3160 w 3563"/>
                  <a:gd name="T29" fmla="*/ 145 h 831"/>
                  <a:gd name="T30" fmla="*/ 3169 w 3563"/>
                  <a:gd name="T31" fmla="*/ 76 h 831"/>
                  <a:gd name="T32" fmla="*/ 3210 w 3563"/>
                  <a:gd name="T33" fmla="*/ 12 h 831"/>
                  <a:gd name="T34" fmla="*/ 3254 w 3563"/>
                  <a:gd name="T35" fmla="*/ 12 h 831"/>
                  <a:gd name="T36" fmla="*/ 3274 w 3563"/>
                  <a:gd name="T37" fmla="*/ 68 h 831"/>
                  <a:gd name="T38" fmla="*/ 3304 w 3563"/>
                  <a:gd name="T39" fmla="*/ 85 h 831"/>
                  <a:gd name="T40" fmla="*/ 3468 w 3563"/>
                  <a:gd name="T41" fmla="*/ 152 h 831"/>
                  <a:gd name="T42" fmla="*/ 3557 w 3563"/>
                  <a:gd name="T43" fmla="*/ 229 h 831"/>
                  <a:gd name="T44" fmla="*/ 3508 w 3563"/>
                  <a:gd name="T45" fmla="*/ 365 h 831"/>
                  <a:gd name="T46" fmla="*/ 3355 w 3563"/>
                  <a:gd name="T47" fmla="*/ 535 h 831"/>
                  <a:gd name="T48" fmla="*/ 3122 w 3563"/>
                  <a:gd name="T49" fmla="*/ 694 h 831"/>
                  <a:gd name="T50" fmla="*/ 2891 w 3563"/>
                  <a:gd name="T51" fmla="*/ 770 h 831"/>
                  <a:gd name="T52" fmla="*/ 2492 w 3563"/>
                  <a:gd name="T53" fmla="*/ 817 h 831"/>
                  <a:gd name="T54" fmla="*/ 1879 w 3563"/>
                  <a:gd name="T55" fmla="*/ 811 h 831"/>
                  <a:gd name="T56" fmla="*/ 1300 w 3563"/>
                  <a:gd name="T57" fmla="*/ 692 h 831"/>
                  <a:gd name="T58" fmla="*/ 929 w 3563"/>
                  <a:gd name="T59" fmla="*/ 622 h 831"/>
                  <a:gd name="T60" fmla="*/ 795 w 3563"/>
                  <a:gd name="T61" fmla="*/ 605 h 831"/>
                  <a:gd name="T62" fmla="*/ 414 w 3563"/>
                  <a:gd name="T63" fmla="*/ 531 h 831"/>
                  <a:gd name="T64" fmla="*/ 0 w 3563"/>
                  <a:gd name="T65" fmla="*/ 55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3" h="831">
                    <a:moveTo>
                      <a:pt x="0" y="425"/>
                    </a:moveTo>
                    <a:cubicBezTo>
                      <a:pt x="143" y="405"/>
                      <a:pt x="589" y="319"/>
                      <a:pt x="852" y="305"/>
                    </a:cubicBezTo>
                    <a:cubicBezTo>
                      <a:pt x="1115" y="291"/>
                      <a:pt x="1388" y="322"/>
                      <a:pt x="1577" y="343"/>
                    </a:cubicBezTo>
                    <a:cubicBezTo>
                      <a:pt x="1766" y="363"/>
                      <a:pt x="1848" y="396"/>
                      <a:pt x="1985" y="429"/>
                    </a:cubicBezTo>
                    <a:cubicBezTo>
                      <a:pt x="2122" y="461"/>
                      <a:pt x="2288" y="512"/>
                      <a:pt x="2399" y="542"/>
                    </a:cubicBezTo>
                    <a:cubicBezTo>
                      <a:pt x="2510" y="571"/>
                      <a:pt x="2560" y="594"/>
                      <a:pt x="2654" y="609"/>
                    </a:cubicBezTo>
                    <a:cubicBezTo>
                      <a:pt x="2748" y="623"/>
                      <a:pt x="2871" y="637"/>
                      <a:pt x="2963" y="629"/>
                    </a:cubicBezTo>
                    <a:cubicBezTo>
                      <a:pt x="3054" y="622"/>
                      <a:pt x="3143" y="589"/>
                      <a:pt x="3205" y="563"/>
                    </a:cubicBezTo>
                    <a:cubicBezTo>
                      <a:pt x="3266" y="537"/>
                      <a:pt x="3291" y="511"/>
                      <a:pt x="3333" y="474"/>
                    </a:cubicBezTo>
                    <a:cubicBezTo>
                      <a:pt x="3375" y="437"/>
                      <a:pt x="3432" y="384"/>
                      <a:pt x="3456" y="340"/>
                    </a:cubicBezTo>
                    <a:cubicBezTo>
                      <a:pt x="3482" y="297"/>
                      <a:pt x="3514" y="248"/>
                      <a:pt x="3482" y="212"/>
                    </a:cubicBezTo>
                    <a:cubicBezTo>
                      <a:pt x="3450" y="176"/>
                      <a:pt x="3310" y="138"/>
                      <a:pt x="3269" y="128"/>
                    </a:cubicBezTo>
                    <a:cubicBezTo>
                      <a:pt x="3227" y="117"/>
                      <a:pt x="3244" y="142"/>
                      <a:pt x="3231" y="152"/>
                    </a:cubicBezTo>
                    <a:cubicBezTo>
                      <a:pt x="3218" y="161"/>
                      <a:pt x="3220" y="192"/>
                      <a:pt x="3193" y="185"/>
                    </a:cubicBezTo>
                    <a:cubicBezTo>
                      <a:pt x="3167" y="177"/>
                      <a:pt x="3164" y="164"/>
                      <a:pt x="3160" y="145"/>
                    </a:cubicBezTo>
                    <a:cubicBezTo>
                      <a:pt x="3155" y="127"/>
                      <a:pt x="3160" y="98"/>
                      <a:pt x="3169" y="76"/>
                    </a:cubicBezTo>
                    <a:cubicBezTo>
                      <a:pt x="3176" y="55"/>
                      <a:pt x="3197" y="23"/>
                      <a:pt x="3210" y="12"/>
                    </a:cubicBezTo>
                    <a:cubicBezTo>
                      <a:pt x="3221" y="1"/>
                      <a:pt x="3238" y="0"/>
                      <a:pt x="3254" y="12"/>
                    </a:cubicBezTo>
                    <a:cubicBezTo>
                      <a:pt x="3264" y="21"/>
                      <a:pt x="3265" y="56"/>
                      <a:pt x="3274" y="68"/>
                    </a:cubicBezTo>
                    <a:cubicBezTo>
                      <a:pt x="3282" y="79"/>
                      <a:pt x="3271" y="69"/>
                      <a:pt x="3304" y="85"/>
                    </a:cubicBezTo>
                    <a:cubicBezTo>
                      <a:pt x="3336" y="99"/>
                      <a:pt x="3424" y="128"/>
                      <a:pt x="3468" y="152"/>
                    </a:cubicBezTo>
                    <a:cubicBezTo>
                      <a:pt x="3510" y="177"/>
                      <a:pt x="3551" y="194"/>
                      <a:pt x="3557" y="229"/>
                    </a:cubicBezTo>
                    <a:cubicBezTo>
                      <a:pt x="3563" y="264"/>
                      <a:pt x="3542" y="314"/>
                      <a:pt x="3508" y="365"/>
                    </a:cubicBezTo>
                    <a:cubicBezTo>
                      <a:pt x="3474" y="416"/>
                      <a:pt x="3420" y="481"/>
                      <a:pt x="3355" y="535"/>
                    </a:cubicBezTo>
                    <a:cubicBezTo>
                      <a:pt x="3291" y="590"/>
                      <a:pt x="3199" y="655"/>
                      <a:pt x="3122" y="694"/>
                    </a:cubicBezTo>
                    <a:cubicBezTo>
                      <a:pt x="3046" y="733"/>
                      <a:pt x="2996" y="750"/>
                      <a:pt x="2891" y="770"/>
                    </a:cubicBezTo>
                    <a:cubicBezTo>
                      <a:pt x="2786" y="790"/>
                      <a:pt x="2660" y="809"/>
                      <a:pt x="2492" y="817"/>
                    </a:cubicBezTo>
                    <a:cubicBezTo>
                      <a:pt x="2324" y="824"/>
                      <a:pt x="2078" y="831"/>
                      <a:pt x="1879" y="811"/>
                    </a:cubicBezTo>
                    <a:cubicBezTo>
                      <a:pt x="1680" y="790"/>
                      <a:pt x="1458" y="724"/>
                      <a:pt x="1300" y="692"/>
                    </a:cubicBezTo>
                    <a:cubicBezTo>
                      <a:pt x="1141" y="661"/>
                      <a:pt x="1013" y="636"/>
                      <a:pt x="929" y="622"/>
                    </a:cubicBezTo>
                    <a:cubicBezTo>
                      <a:pt x="845" y="607"/>
                      <a:pt x="881" y="620"/>
                      <a:pt x="795" y="605"/>
                    </a:cubicBezTo>
                    <a:cubicBezTo>
                      <a:pt x="709" y="590"/>
                      <a:pt x="546" y="540"/>
                      <a:pt x="414" y="531"/>
                    </a:cubicBezTo>
                    <a:cubicBezTo>
                      <a:pt x="282" y="522"/>
                      <a:pt x="86" y="548"/>
                      <a:pt x="0" y="553"/>
                    </a:cubicBezTo>
                  </a:path>
                </a:pathLst>
              </a:custGeom>
              <a:solidFill>
                <a:srgbClr val="E2FDCF"/>
              </a:solidFill>
              <a:ln w="1905" cmpd="sng">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33" name="Freeform 90"/>
              <p:cNvSpPr>
                <a:spLocks/>
              </p:cNvSpPr>
              <p:nvPr/>
            </p:nvSpPr>
            <p:spPr bwMode="auto">
              <a:xfrm rot="20686175">
                <a:off x="3439331" y="3724914"/>
                <a:ext cx="800614" cy="89958"/>
              </a:xfrm>
              <a:custGeom>
                <a:avLst/>
                <a:gdLst>
                  <a:gd name="T0" fmla="*/ 636 w 2432"/>
                  <a:gd name="T1" fmla="*/ 15 h 267"/>
                  <a:gd name="T2" fmla="*/ 627 w 2432"/>
                  <a:gd name="T3" fmla="*/ 106 h 267"/>
                  <a:gd name="T4" fmla="*/ 726 w 2432"/>
                  <a:gd name="T5" fmla="*/ 132 h 267"/>
                  <a:gd name="T6" fmla="*/ 756 w 2432"/>
                  <a:gd name="T7" fmla="*/ 57 h 267"/>
                  <a:gd name="T8" fmla="*/ 720 w 2432"/>
                  <a:gd name="T9" fmla="*/ 15 h 267"/>
                  <a:gd name="T10" fmla="*/ 931 w 2432"/>
                  <a:gd name="T11" fmla="*/ 6 h 267"/>
                  <a:gd name="T12" fmla="*/ 987 w 2432"/>
                  <a:gd name="T13" fmla="*/ 45 h 267"/>
                  <a:gd name="T14" fmla="*/ 1080 w 2432"/>
                  <a:gd name="T15" fmla="*/ 123 h 267"/>
                  <a:gd name="T16" fmla="*/ 1122 w 2432"/>
                  <a:gd name="T17" fmla="*/ 66 h 267"/>
                  <a:gd name="T18" fmla="*/ 1105 w 2432"/>
                  <a:gd name="T19" fmla="*/ 15 h 267"/>
                  <a:gd name="T20" fmla="*/ 1300 w 2432"/>
                  <a:gd name="T21" fmla="*/ 13 h 267"/>
                  <a:gd name="T22" fmla="*/ 1344 w 2432"/>
                  <a:gd name="T23" fmla="*/ 51 h 267"/>
                  <a:gd name="T24" fmla="*/ 1371 w 2432"/>
                  <a:gd name="T25" fmla="*/ 132 h 267"/>
                  <a:gd name="T26" fmla="*/ 1479 w 2432"/>
                  <a:gd name="T27" fmla="*/ 102 h 267"/>
                  <a:gd name="T28" fmla="*/ 1440 w 2432"/>
                  <a:gd name="T29" fmla="*/ 33 h 267"/>
                  <a:gd name="T30" fmla="*/ 1683 w 2432"/>
                  <a:gd name="T31" fmla="*/ 47 h 267"/>
                  <a:gd name="T32" fmla="*/ 1721 w 2432"/>
                  <a:gd name="T33" fmla="*/ 81 h 267"/>
                  <a:gd name="T34" fmla="*/ 1707 w 2432"/>
                  <a:gd name="T35" fmla="*/ 144 h 267"/>
                  <a:gd name="T36" fmla="*/ 1809 w 2432"/>
                  <a:gd name="T37" fmla="*/ 165 h 267"/>
                  <a:gd name="T38" fmla="*/ 1824 w 2432"/>
                  <a:gd name="T39" fmla="*/ 111 h 267"/>
                  <a:gd name="T40" fmla="*/ 1796 w 2432"/>
                  <a:gd name="T41" fmla="*/ 69 h 267"/>
                  <a:gd name="T42" fmla="*/ 2031 w 2432"/>
                  <a:gd name="T43" fmla="*/ 75 h 267"/>
                  <a:gd name="T44" fmla="*/ 2022 w 2432"/>
                  <a:gd name="T45" fmla="*/ 134 h 267"/>
                  <a:gd name="T46" fmla="*/ 2123 w 2432"/>
                  <a:gd name="T47" fmla="*/ 177 h 267"/>
                  <a:gd name="T48" fmla="*/ 2137 w 2432"/>
                  <a:gd name="T49" fmla="*/ 114 h 267"/>
                  <a:gd name="T50" fmla="*/ 2132 w 2432"/>
                  <a:gd name="T51" fmla="*/ 81 h 267"/>
                  <a:gd name="T52" fmla="*/ 2419 w 2432"/>
                  <a:gd name="T53" fmla="*/ 97 h 267"/>
                  <a:gd name="T54" fmla="*/ 2004 w 2432"/>
                  <a:gd name="T55" fmla="*/ 220 h 267"/>
                  <a:gd name="T56" fmla="*/ 1252 w 2432"/>
                  <a:gd name="T57" fmla="*/ 257 h 267"/>
                  <a:gd name="T58" fmla="*/ 537 w 2432"/>
                  <a:gd name="T59" fmla="*/ 181 h 267"/>
                  <a:gd name="T60" fmla="*/ 71 w 2432"/>
                  <a:gd name="T61" fmla="*/ 138 h 267"/>
                  <a:gd name="T62" fmla="*/ 362 w 2432"/>
                  <a:gd name="T63"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2" h="267">
                    <a:moveTo>
                      <a:pt x="362" y="40"/>
                    </a:moveTo>
                    <a:cubicBezTo>
                      <a:pt x="460" y="24"/>
                      <a:pt x="592" y="8"/>
                      <a:pt x="636" y="15"/>
                    </a:cubicBezTo>
                    <a:cubicBezTo>
                      <a:pt x="680" y="22"/>
                      <a:pt x="629" y="67"/>
                      <a:pt x="628" y="82"/>
                    </a:cubicBezTo>
                    <a:cubicBezTo>
                      <a:pt x="627" y="97"/>
                      <a:pt x="620" y="97"/>
                      <a:pt x="627" y="106"/>
                    </a:cubicBezTo>
                    <a:cubicBezTo>
                      <a:pt x="634" y="115"/>
                      <a:pt x="656" y="131"/>
                      <a:pt x="672" y="135"/>
                    </a:cubicBezTo>
                    <a:cubicBezTo>
                      <a:pt x="688" y="139"/>
                      <a:pt x="711" y="137"/>
                      <a:pt x="726" y="132"/>
                    </a:cubicBezTo>
                    <a:cubicBezTo>
                      <a:pt x="741" y="127"/>
                      <a:pt x="757" y="120"/>
                      <a:pt x="762" y="108"/>
                    </a:cubicBezTo>
                    <a:cubicBezTo>
                      <a:pt x="767" y="95"/>
                      <a:pt x="765" y="68"/>
                      <a:pt x="756" y="57"/>
                    </a:cubicBezTo>
                    <a:cubicBezTo>
                      <a:pt x="747" y="46"/>
                      <a:pt x="703" y="47"/>
                      <a:pt x="707" y="40"/>
                    </a:cubicBezTo>
                    <a:cubicBezTo>
                      <a:pt x="701" y="33"/>
                      <a:pt x="708" y="19"/>
                      <a:pt x="720" y="15"/>
                    </a:cubicBezTo>
                    <a:cubicBezTo>
                      <a:pt x="732" y="11"/>
                      <a:pt x="745" y="17"/>
                      <a:pt x="780" y="16"/>
                    </a:cubicBezTo>
                    <a:cubicBezTo>
                      <a:pt x="815" y="15"/>
                      <a:pt x="893" y="8"/>
                      <a:pt x="931" y="6"/>
                    </a:cubicBezTo>
                    <a:cubicBezTo>
                      <a:pt x="969" y="4"/>
                      <a:pt x="1002" y="0"/>
                      <a:pt x="1011" y="6"/>
                    </a:cubicBezTo>
                    <a:cubicBezTo>
                      <a:pt x="1020" y="12"/>
                      <a:pt x="991" y="30"/>
                      <a:pt x="987" y="45"/>
                    </a:cubicBezTo>
                    <a:cubicBezTo>
                      <a:pt x="983" y="60"/>
                      <a:pt x="971" y="86"/>
                      <a:pt x="987" y="99"/>
                    </a:cubicBezTo>
                    <a:cubicBezTo>
                      <a:pt x="1003" y="112"/>
                      <a:pt x="1058" y="123"/>
                      <a:pt x="1080" y="123"/>
                    </a:cubicBezTo>
                    <a:cubicBezTo>
                      <a:pt x="1102" y="123"/>
                      <a:pt x="1112" y="108"/>
                      <a:pt x="1119" y="99"/>
                    </a:cubicBezTo>
                    <a:cubicBezTo>
                      <a:pt x="1126" y="90"/>
                      <a:pt x="1128" y="75"/>
                      <a:pt x="1122" y="66"/>
                    </a:cubicBezTo>
                    <a:cubicBezTo>
                      <a:pt x="1116" y="57"/>
                      <a:pt x="1086" y="49"/>
                      <a:pt x="1083" y="41"/>
                    </a:cubicBezTo>
                    <a:cubicBezTo>
                      <a:pt x="1080" y="33"/>
                      <a:pt x="1088" y="21"/>
                      <a:pt x="1105" y="15"/>
                    </a:cubicBezTo>
                    <a:cubicBezTo>
                      <a:pt x="1121" y="9"/>
                      <a:pt x="1148" y="5"/>
                      <a:pt x="1180" y="6"/>
                    </a:cubicBezTo>
                    <a:cubicBezTo>
                      <a:pt x="1212" y="6"/>
                      <a:pt x="1269" y="11"/>
                      <a:pt x="1300" y="13"/>
                    </a:cubicBezTo>
                    <a:cubicBezTo>
                      <a:pt x="1331" y="15"/>
                      <a:pt x="1362" y="12"/>
                      <a:pt x="1369" y="18"/>
                    </a:cubicBezTo>
                    <a:cubicBezTo>
                      <a:pt x="1376" y="24"/>
                      <a:pt x="1350" y="38"/>
                      <a:pt x="1344" y="51"/>
                    </a:cubicBezTo>
                    <a:cubicBezTo>
                      <a:pt x="1338" y="64"/>
                      <a:pt x="1329" y="85"/>
                      <a:pt x="1333" y="98"/>
                    </a:cubicBezTo>
                    <a:cubicBezTo>
                      <a:pt x="1337" y="111"/>
                      <a:pt x="1354" y="127"/>
                      <a:pt x="1371" y="132"/>
                    </a:cubicBezTo>
                    <a:cubicBezTo>
                      <a:pt x="1387" y="138"/>
                      <a:pt x="1419" y="140"/>
                      <a:pt x="1437" y="135"/>
                    </a:cubicBezTo>
                    <a:cubicBezTo>
                      <a:pt x="1455" y="130"/>
                      <a:pt x="1477" y="113"/>
                      <a:pt x="1479" y="102"/>
                    </a:cubicBezTo>
                    <a:cubicBezTo>
                      <a:pt x="1485" y="69"/>
                      <a:pt x="1452" y="80"/>
                      <a:pt x="1446" y="69"/>
                    </a:cubicBezTo>
                    <a:cubicBezTo>
                      <a:pt x="1440" y="58"/>
                      <a:pt x="1429" y="39"/>
                      <a:pt x="1440" y="33"/>
                    </a:cubicBezTo>
                    <a:cubicBezTo>
                      <a:pt x="1451" y="27"/>
                      <a:pt x="1475" y="30"/>
                      <a:pt x="1515" y="32"/>
                    </a:cubicBezTo>
                    <a:cubicBezTo>
                      <a:pt x="1555" y="35"/>
                      <a:pt x="1647" y="45"/>
                      <a:pt x="1683" y="47"/>
                    </a:cubicBezTo>
                    <a:cubicBezTo>
                      <a:pt x="1719" y="49"/>
                      <a:pt x="1725" y="44"/>
                      <a:pt x="1731" y="49"/>
                    </a:cubicBezTo>
                    <a:cubicBezTo>
                      <a:pt x="1737" y="54"/>
                      <a:pt x="1725" y="71"/>
                      <a:pt x="1721" y="81"/>
                    </a:cubicBezTo>
                    <a:cubicBezTo>
                      <a:pt x="1717" y="91"/>
                      <a:pt x="1706" y="101"/>
                      <a:pt x="1704" y="111"/>
                    </a:cubicBezTo>
                    <a:cubicBezTo>
                      <a:pt x="1702" y="121"/>
                      <a:pt x="1701" y="135"/>
                      <a:pt x="1707" y="144"/>
                    </a:cubicBezTo>
                    <a:cubicBezTo>
                      <a:pt x="1713" y="153"/>
                      <a:pt x="1726" y="165"/>
                      <a:pt x="1743" y="168"/>
                    </a:cubicBezTo>
                    <a:cubicBezTo>
                      <a:pt x="1760" y="171"/>
                      <a:pt x="1793" y="169"/>
                      <a:pt x="1809" y="165"/>
                    </a:cubicBezTo>
                    <a:cubicBezTo>
                      <a:pt x="1825" y="161"/>
                      <a:pt x="1837" y="150"/>
                      <a:pt x="1839" y="141"/>
                    </a:cubicBezTo>
                    <a:cubicBezTo>
                      <a:pt x="1842" y="120"/>
                      <a:pt x="1831" y="118"/>
                      <a:pt x="1824" y="111"/>
                    </a:cubicBezTo>
                    <a:cubicBezTo>
                      <a:pt x="1817" y="104"/>
                      <a:pt x="1799" y="103"/>
                      <a:pt x="1794" y="96"/>
                    </a:cubicBezTo>
                    <a:cubicBezTo>
                      <a:pt x="1789" y="89"/>
                      <a:pt x="1786" y="75"/>
                      <a:pt x="1796" y="69"/>
                    </a:cubicBezTo>
                    <a:cubicBezTo>
                      <a:pt x="1806" y="63"/>
                      <a:pt x="1814" y="61"/>
                      <a:pt x="1853" y="62"/>
                    </a:cubicBezTo>
                    <a:cubicBezTo>
                      <a:pt x="1892" y="63"/>
                      <a:pt x="2000" y="68"/>
                      <a:pt x="2031" y="75"/>
                    </a:cubicBezTo>
                    <a:cubicBezTo>
                      <a:pt x="2062" y="82"/>
                      <a:pt x="2042" y="92"/>
                      <a:pt x="2041" y="102"/>
                    </a:cubicBezTo>
                    <a:cubicBezTo>
                      <a:pt x="2040" y="112"/>
                      <a:pt x="2021" y="123"/>
                      <a:pt x="2022" y="134"/>
                    </a:cubicBezTo>
                    <a:cubicBezTo>
                      <a:pt x="2023" y="145"/>
                      <a:pt x="2029" y="164"/>
                      <a:pt x="2046" y="171"/>
                    </a:cubicBezTo>
                    <a:cubicBezTo>
                      <a:pt x="2063" y="178"/>
                      <a:pt x="2104" y="180"/>
                      <a:pt x="2123" y="177"/>
                    </a:cubicBezTo>
                    <a:cubicBezTo>
                      <a:pt x="2142" y="174"/>
                      <a:pt x="2157" y="183"/>
                      <a:pt x="2163" y="150"/>
                    </a:cubicBezTo>
                    <a:cubicBezTo>
                      <a:pt x="2169" y="117"/>
                      <a:pt x="2147" y="121"/>
                      <a:pt x="2137" y="114"/>
                    </a:cubicBezTo>
                    <a:cubicBezTo>
                      <a:pt x="2127" y="107"/>
                      <a:pt x="2102" y="112"/>
                      <a:pt x="2101" y="107"/>
                    </a:cubicBezTo>
                    <a:cubicBezTo>
                      <a:pt x="2100" y="102"/>
                      <a:pt x="2111" y="85"/>
                      <a:pt x="2132" y="81"/>
                    </a:cubicBezTo>
                    <a:cubicBezTo>
                      <a:pt x="2153" y="77"/>
                      <a:pt x="2183" y="76"/>
                      <a:pt x="2231" y="78"/>
                    </a:cubicBezTo>
                    <a:cubicBezTo>
                      <a:pt x="2279" y="81"/>
                      <a:pt x="2407" y="81"/>
                      <a:pt x="2419" y="97"/>
                    </a:cubicBezTo>
                    <a:cubicBezTo>
                      <a:pt x="2432" y="112"/>
                      <a:pt x="2375" y="150"/>
                      <a:pt x="2306" y="171"/>
                    </a:cubicBezTo>
                    <a:cubicBezTo>
                      <a:pt x="2237" y="192"/>
                      <a:pt x="2105" y="205"/>
                      <a:pt x="2004" y="220"/>
                    </a:cubicBezTo>
                    <a:cubicBezTo>
                      <a:pt x="1903" y="236"/>
                      <a:pt x="1828" y="255"/>
                      <a:pt x="1702" y="261"/>
                    </a:cubicBezTo>
                    <a:cubicBezTo>
                      <a:pt x="1577" y="267"/>
                      <a:pt x="1387" y="266"/>
                      <a:pt x="1252" y="257"/>
                    </a:cubicBezTo>
                    <a:cubicBezTo>
                      <a:pt x="1117" y="249"/>
                      <a:pt x="1012" y="221"/>
                      <a:pt x="894" y="209"/>
                    </a:cubicBezTo>
                    <a:cubicBezTo>
                      <a:pt x="775" y="197"/>
                      <a:pt x="629" y="189"/>
                      <a:pt x="537" y="181"/>
                    </a:cubicBezTo>
                    <a:cubicBezTo>
                      <a:pt x="446" y="173"/>
                      <a:pt x="421" y="170"/>
                      <a:pt x="343" y="162"/>
                    </a:cubicBezTo>
                    <a:cubicBezTo>
                      <a:pt x="265" y="155"/>
                      <a:pt x="120" y="146"/>
                      <a:pt x="71" y="138"/>
                    </a:cubicBezTo>
                    <a:cubicBezTo>
                      <a:pt x="22" y="130"/>
                      <a:pt x="0" y="127"/>
                      <a:pt x="48" y="111"/>
                    </a:cubicBezTo>
                    <a:cubicBezTo>
                      <a:pt x="96" y="95"/>
                      <a:pt x="297" y="55"/>
                      <a:pt x="362" y="40"/>
                    </a:cubicBezTo>
                    <a:close/>
                  </a:path>
                </a:pathLst>
              </a:custGeom>
              <a:solidFill>
                <a:srgbClr val="FFFFFF"/>
              </a:solidFill>
              <a:ln w="1905" cap="flat" cmpd="sng">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cxnSp>
        <p:nvCxnSpPr>
          <p:cNvPr id="269" name="Connecteur droit avec flèche 268"/>
          <p:cNvCxnSpPr/>
          <p:nvPr/>
        </p:nvCxnSpPr>
        <p:spPr>
          <a:xfrm>
            <a:off x="846726" y="3257783"/>
            <a:ext cx="563070" cy="7121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Connecteur droit avec flèche 269"/>
          <p:cNvCxnSpPr/>
          <p:nvPr/>
        </p:nvCxnSpPr>
        <p:spPr>
          <a:xfrm flipV="1">
            <a:off x="8081915" y="2375152"/>
            <a:ext cx="3192" cy="6685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necteur droit avec flèche 270"/>
          <p:cNvCxnSpPr/>
          <p:nvPr/>
        </p:nvCxnSpPr>
        <p:spPr>
          <a:xfrm flipV="1">
            <a:off x="5208286" y="4316773"/>
            <a:ext cx="1175566" cy="113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Connecteur droit avec flèche 271"/>
          <p:cNvCxnSpPr/>
          <p:nvPr/>
        </p:nvCxnSpPr>
        <p:spPr>
          <a:xfrm>
            <a:off x="2726634" y="4337966"/>
            <a:ext cx="982687" cy="18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Connecteur droit avec flèche 276"/>
          <p:cNvCxnSpPr/>
          <p:nvPr/>
        </p:nvCxnSpPr>
        <p:spPr>
          <a:xfrm flipH="1" flipV="1">
            <a:off x="5896645" y="767409"/>
            <a:ext cx="1386290" cy="4684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Connecteur droit avec flèche 279"/>
          <p:cNvCxnSpPr/>
          <p:nvPr/>
        </p:nvCxnSpPr>
        <p:spPr>
          <a:xfrm flipH="1">
            <a:off x="761834" y="1423492"/>
            <a:ext cx="460829" cy="592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Connecteur droit avec flèche 280"/>
          <p:cNvCxnSpPr/>
          <p:nvPr/>
        </p:nvCxnSpPr>
        <p:spPr>
          <a:xfrm flipH="1">
            <a:off x="3069246" y="789336"/>
            <a:ext cx="1125069" cy="106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Text Box 46"/>
          <p:cNvSpPr txBox="1">
            <a:spLocks noChangeArrowheads="1"/>
          </p:cNvSpPr>
          <p:nvPr/>
        </p:nvSpPr>
        <p:spPr bwMode="auto">
          <a:xfrm>
            <a:off x="5007929" y="100358"/>
            <a:ext cx="1173574" cy="246066"/>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0" i="1" u="none" strike="noStrike" cap="none" normalizeH="0" baseline="0" dirty="0">
                <a:ln>
                  <a:noFill/>
                </a:ln>
                <a:solidFill>
                  <a:schemeClr val="tx1"/>
                </a:solidFill>
                <a:effectLst/>
                <a:latin typeface="Calibri" panose="020F0502020204030204" pitchFamily="34" charset="0"/>
              </a:rPr>
              <a:t>fécondation</a:t>
            </a:r>
            <a:endParaRPr kumimoji="0" lang="fr-FR" altLang="fr-FR"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6758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5"/>
          <p:cNvGrpSpPr>
            <a:grpSpLocks/>
          </p:cNvGrpSpPr>
          <p:nvPr/>
        </p:nvGrpSpPr>
        <p:grpSpPr bwMode="auto">
          <a:xfrm>
            <a:off x="627304" y="1307866"/>
            <a:ext cx="2352300" cy="1305072"/>
            <a:chOff x="660" y="1274"/>
            <a:chExt cx="2672" cy="1303"/>
          </a:xfrm>
        </p:grpSpPr>
        <p:grpSp>
          <p:nvGrpSpPr>
            <p:cNvPr id="88" name="Group 86"/>
            <p:cNvGrpSpPr>
              <a:grpSpLocks/>
            </p:cNvGrpSpPr>
            <p:nvPr/>
          </p:nvGrpSpPr>
          <p:grpSpPr bwMode="auto">
            <a:xfrm>
              <a:off x="660" y="1763"/>
              <a:ext cx="2291" cy="814"/>
              <a:chOff x="660" y="1763"/>
              <a:chExt cx="2291" cy="814"/>
            </a:xfrm>
          </p:grpSpPr>
          <p:grpSp>
            <p:nvGrpSpPr>
              <p:cNvPr id="90" name="Group 87"/>
              <p:cNvGrpSpPr>
                <a:grpSpLocks/>
              </p:cNvGrpSpPr>
              <p:nvPr/>
            </p:nvGrpSpPr>
            <p:grpSpPr bwMode="auto">
              <a:xfrm rot="-1340319">
                <a:off x="1000" y="1958"/>
                <a:ext cx="1392" cy="331"/>
                <a:chOff x="3900" y="4930"/>
                <a:chExt cx="3597" cy="855"/>
              </a:xfrm>
            </p:grpSpPr>
            <p:sp>
              <p:nvSpPr>
                <p:cNvPr id="94" name="Freeform 88"/>
                <p:cNvSpPr>
                  <a:spLocks/>
                </p:cNvSpPr>
                <p:nvPr/>
              </p:nvSpPr>
              <p:spPr bwMode="auto">
                <a:xfrm rot="426494">
                  <a:off x="4280" y="5134"/>
                  <a:ext cx="3217" cy="651"/>
                </a:xfrm>
                <a:custGeom>
                  <a:avLst/>
                  <a:gdLst>
                    <a:gd name="T0" fmla="*/ 899 w 3330"/>
                    <a:gd name="T1" fmla="*/ 147 h 747"/>
                    <a:gd name="T2" fmla="*/ 1638 w 3330"/>
                    <a:gd name="T3" fmla="*/ 114 h 747"/>
                    <a:gd name="T4" fmla="*/ 2019 w 3330"/>
                    <a:gd name="T5" fmla="*/ 105 h 747"/>
                    <a:gd name="T6" fmla="*/ 2279 w 3330"/>
                    <a:gd name="T7" fmla="*/ 60 h 747"/>
                    <a:gd name="T8" fmla="*/ 2373 w 3330"/>
                    <a:gd name="T9" fmla="*/ 27 h 747"/>
                    <a:gd name="T10" fmla="*/ 2304 w 3330"/>
                    <a:gd name="T11" fmla="*/ 96 h 747"/>
                    <a:gd name="T12" fmla="*/ 1995 w 3330"/>
                    <a:gd name="T13" fmla="*/ 153 h 747"/>
                    <a:gd name="T14" fmla="*/ 1425 w 3330"/>
                    <a:gd name="T15" fmla="*/ 165 h 747"/>
                    <a:gd name="T16" fmla="*/ 1060 w 3330"/>
                    <a:gd name="T17" fmla="*/ 207 h 747"/>
                    <a:gd name="T18" fmla="*/ 1944 w 3330"/>
                    <a:gd name="T19" fmla="*/ 214 h 747"/>
                    <a:gd name="T20" fmla="*/ 2553 w 3330"/>
                    <a:gd name="T21" fmla="*/ 194 h 747"/>
                    <a:gd name="T22" fmla="*/ 2793 w 3330"/>
                    <a:gd name="T23" fmla="*/ 84 h 747"/>
                    <a:gd name="T24" fmla="*/ 2859 w 3330"/>
                    <a:gd name="T25" fmla="*/ 54 h 747"/>
                    <a:gd name="T26" fmla="*/ 2808 w 3330"/>
                    <a:gd name="T27" fmla="*/ 117 h 747"/>
                    <a:gd name="T28" fmla="*/ 2529 w 3330"/>
                    <a:gd name="T29" fmla="*/ 237 h 747"/>
                    <a:gd name="T30" fmla="*/ 1887 w 3330"/>
                    <a:gd name="T31" fmla="*/ 252 h 747"/>
                    <a:gd name="T32" fmla="*/ 2855 w 3330"/>
                    <a:gd name="T33" fmla="*/ 267 h 747"/>
                    <a:gd name="T34" fmla="*/ 3150 w 3330"/>
                    <a:gd name="T35" fmla="*/ 201 h 747"/>
                    <a:gd name="T36" fmla="*/ 3174 w 3330"/>
                    <a:gd name="T37" fmla="*/ 291 h 747"/>
                    <a:gd name="T38" fmla="*/ 2942 w 3330"/>
                    <a:gd name="T39" fmla="*/ 301 h 747"/>
                    <a:gd name="T40" fmla="*/ 2580 w 3330"/>
                    <a:gd name="T41" fmla="*/ 408 h 747"/>
                    <a:gd name="T42" fmla="*/ 3180 w 3330"/>
                    <a:gd name="T43" fmla="*/ 384 h 747"/>
                    <a:gd name="T44" fmla="*/ 3300 w 3330"/>
                    <a:gd name="T45" fmla="*/ 393 h 747"/>
                    <a:gd name="T46" fmla="*/ 3219 w 3330"/>
                    <a:gd name="T47" fmla="*/ 429 h 747"/>
                    <a:gd name="T48" fmla="*/ 2922 w 3330"/>
                    <a:gd name="T49" fmla="*/ 455 h 747"/>
                    <a:gd name="T50" fmla="*/ 2627 w 3330"/>
                    <a:gd name="T51" fmla="*/ 482 h 747"/>
                    <a:gd name="T52" fmla="*/ 3048 w 3330"/>
                    <a:gd name="T53" fmla="*/ 537 h 747"/>
                    <a:gd name="T54" fmla="*/ 3264 w 3330"/>
                    <a:gd name="T55" fmla="*/ 510 h 747"/>
                    <a:gd name="T56" fmla="*/ 3276 w 3330"/>
                    <a:gd name="T57" fmla="*/ 594 h 747"/>
                    <a:gd name="T58" fmla="*/ 3000 w 3330"/>
                    <a:gd name="T59" fmla="*/ 573 h 747"/>
                    <a:gd name="T60" fmla="*/ 2571 w 3330"/>
                    <a:gd name="T61" fmla="*/ 588 h 747"/>
                    <a:gd name="T62" fmla="*/ 2118 w 3330"/>
                    <a:gd name="T63" fmla="*/ 684 h 747"/>
                    <a:gd name="T64" fmla="*/ 1120 w 3330"/>
                    <a:gd name="T65" fmla="*/ 736 h 747"/>
                    <a:gd name="T66" fmla="*/ 484 w 3330"/>
                    <a:gd name="T67" fmla="*/ 656 h 747"/>
                    <a:gd name="T68" fmla="*/ 316 w 3330"/>
                    <a:gd name="T69" fmla="*/ 301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30" h="747">
                      <a:moveTo>
                        <a:pt x="698" y="187"/>
                      </a:moveTo>
                      <a:cubicBezTo>
                        <a:pt x="795" y="161"/>
                        <a:pt x="791" y="158"/>
                        <a:pt x="899" y="147"/>
                      </a:cubicBezTo>
                      <a:cubicBezTo>
                        <a:pt x="1007" y="136"/>
                        <a:pt x="1225" y="125"/>
                        <a:pt x="1348" y="120"/>
                      </a:cubicBezTo>
                      <a:cubicBezTo>
                        <a:pt x="1471" y="115"/>
                        <a:pt x="1557" y="115"/>
                        <a:pt x="1638" y="114"/>
                      </a:cubicBezTo>
                      <a:cubicBezTo>
                        <a:pt x="1719" y="113"/>
                        <a:pt x="1774" y="114"/>
                        <a:pt x="1837" y="113"/>
                      </a:cubicBezTo>
                      <a:cubicBezTo>
                        <a:pt x="1900" y="112"/>
                        <a:pt x="1959" y="109"/>
                        <a:pt x="2019" y="105"/>
                      </a:cubicBezTo>
                      <a:cubicBezTo>
                        <a:pt x="2079" y="101"/>
                        <a:pt x="2156" y="95"/>
                        <a:pt x="2199" y="87"/>
                      </a:cubicBezTo>
                      <a:cubicBezTo>
                        <a:pt x="2242" y="79"/>
                        <a:pt x="2262" y="71"/>
                        <a:pt x="2279" y="60"/>
                      </a:cubicBezTo>
                      <a:cubicBezTo>
                        <a:pt x="2296" y="49"/>
                        <a:pt x="2288" y="26"/>
                        <a:pt x="2304" y="21"/>
                      </a:cubicBezTo>
                      <a:cubicBezTo>
                        <a:pt x="2320" y="16"/>
                        <a:pt x="2364" y="0"/>
                        <a:pt x="2373" y="27"/>
                      </a:cubicBezTo>
                      <a:cubicBezTo>
                        <a:pt x="2382" y="54"/>
                        <a:pt x="2375" y="88"/>
                        <a:pt x="2364" y="99"/>
                      </a:cubicBezTo>
                      <a:cubicBezTo>
                        <a:pt x="2353" y="110"/>
                        <a:pt x="2331" y="92"/>
                        <a:pt x="2304" y="96"/>
                      </a:cubicBezTo>
                      <a:cubicBezTo>
                        <a:pt x="2277" y="100"/>
                        <a:pt x="2253" y="114"/>
                        <a:pt x="2202" y="123"/>
                      </a:cubicBezTo>
                      <a:cubicBezTo>
                        <a:pt x="2151" y="132"/>
                        <a:pt x="2087" y="147"/>
                        <a:pt x="1995" y="153"/>
                      </a:cubicBezTo>
                      <a:cubicBezTo>
                        <a:pt x="1903" y="159"/>
                        <a:pt x="1745" y="160"/>
                        <a:pt x="1650" y="162"/>
                      </a:cubicBezTo>
                      <a:cubicBezTo>
                        <a:pt x="1555" y="164"/>
                        <a:pt x="1493" y="163"/>
                        <a:pt x="1425" y="165"/>
                      </a:cubicBezTo>
                      <a:cubicBezTo>
                        <a:pt x="1357" y="167"/>
                        <a:pt x="1302" y="167"/>
                        <a:pt x="1241" y="174"/>
                      </a:cubicBezTo>
                      <a:cubicBezTo>
                        <a:pt x="1180" y="181"/>
                        <a:pt x="1009" y="205"/>
                        <a:pt x="1060" y="207"/>
                      </a:cubicBezTo>
                      <a:cubicBezTo>
                        <a:pt x="1111" y="209"/>
                        <a:pt x="1402" y="186"/>
                        <a:pt x="1549" y="187"/>
                      </a:cubicBezTo>
                      <a:cubicBezTo>
                        <a:pt x="1696" y="188"/>
                        <a:pt x="1812" y="208"/>
                        <a:pt x="1944" y="214"/>
                      </a:cubicBezTo>
                      <a:cubicBezTo>
                        <a:pt x="2076" y="220"/>
                        <a:pt x="2238" y="224"/>
                        <a:pt x="2339" y="221"/>
                      </a:cubicBezTo>
                      <a:cubicBezTo>
                        <a:pt x="2440" y="218"/>
                        <a:pt x="2492" y="208"/>
                        <a:pt x="2553" y="194"/>
                      </a:cubicBezTo>
                      <a:cubicBezTo>
                        <a:pt x="2614" y="180"/>
                        <a:pt x="2663" y="153"/>
                        <a:pt x="2703" y="135"/>
                      </a:cubicBezTo>
                      <a:cubicBezTo>
                        <a:pt x="2743" y="117"/>
                        <a:pt x="2777" y="98"/>
                        <a:pt x="2793" y="84"/>
                      </a:cubicBezTo>
                      <a:cubicBezTo>
                        <a:pt x="2809" y="70"/>
                        <a:pt x="2788" y="56"/>
                        <a:pt x="2799" y="51"/>
                      </a:cubicBezTo>
                      <a:cubicBezTo>
                        <a:pt x="2835" y="30"/>
                        <a:pt x="2846" y="46"/>
                        <a:pt x="2859" y="54"/>
                      </a:cubicBezTo>
                      <a:cubicBezTo>
                        <a:pt x="2901" y="78"/>
                        <a:pt x="2862" y="100"/>
                        <a:pt x="2853" y="111"/>
                      </a:cubicBezTo>
                      <a:cubicBezTo>
                        <a:pt x="2844" y="122"/>
                        <a:pt x="2830" y="109"/>
                        <a:pt x="2808" y="117"/>
                      </a:cubicBezTo>
                      <a:cubicBezTo>
                        <a:pt x="2786" y="125"/>
                        <a:pt x="2770" y="142"/>
                        <a:pt x="2724" y="162"/>
                      </a:cubicBezTo>
                      <a:cubicBezTo>
                        <a:pt x="2678" y="182"/>
                        <a:pt x="2596" y="222"/>
                        <a:pt x="2529" y="237"/>
                      </a:cubicBezTo>
                      <a:cubicBezTo>
                        <a:pt x="2462" y="252"/>
                        <a:pt x="2426" y="253"/>
                        <a:pt x="2319" y="255"/>
                      </a:cubicBezTo>
                      <a:cubicBezTo>
                        <a:pt x="2212" y="257"/>
                        <a:pt x="1846" y="241"/>
                        <a:pt x="1887" y="252"/>
                      </a:cubicBezTo>
                      <a:cubicBezTo>
                        <a:pt x="1928" y="263"/>
                        <a:pt x="2406" y="319"/>
                        <a:pt x="2567" y="321"/>
                      </a:cubicBezTo>
                      <a:cubicBezTo>
                        <a:pt x="2728" y="323"/>
                        <a:pt x="2768" y="280"/>
                        <a:pt x="2855" y="267"/>
                      </a:cubicBezTo>
                      <a:cubicBezTo>
                        <a:pt x="2942" y="254"/>
                        <a:pt x="3040" y="252"/>
                        <a:pt x="3089" y="241"/>
                      </a:cubicBezTo>
                      <a:cubicBezTo>
                        <a:pt x="3138" y="230"/>
                        <a:pt x="3130" y="202"/>
                        <a:pt x="3150" y="201"/>
                      </a:cubicBezTo>
                      <a:cubicBezTo>
                        <a:pt x="3170" y="200"/>
                        <a:pt x="3203" y="222"/>
                        <a:pt x="3207" y="237"/>
                      </a:cubicBezTo>
                      <a:cubicBezTo>
                        <a:pt x="3211" y="252"/>
                        <a:pt x="3191" y="285"/>
                        <a:pt x="3174" y="291"/>
                      </a:cubicBezTo>
                      <a:cubicBezTo>
                        <a:pt x="3157" y="297"/>
                        <a:pt x="3144" y="274"/>
                        <a:pt x="3105" y="276"/>
                      </a:cubicBezTo>
                      <a:cubicBezTo>
                        <a:pt x="3066" y="278"/>
                        <a:pt x="2997" y="292"/>
                        <a:pt x="2942" y="301"/>
                      </a:cubicBezTo>
                      <a:cubicBezTo>
                        <a:pt x="2887" y="310"/>
                        <a:pt x="2835" y="310"/>
                        <a:pt x="2775" y="328"/>
                      </a:cubicBezTo>
                      <a:cubicBezTo>
                        <a:pt x="2715" y="346"/>
                        <a:pt x="2567" y="394"/>
                        <a:pt x="2580" y="408"/>
                      </a:cubicBezTo>
                      <a:cubicBezTo>
                        <a:pt x="2593" y="422"/>
                        <a:pt x="2750" y="418"/>
                        <a:pt x="2850" y="414"/>
                      </a:cubicBezTo>
                      <a:cubicBezTo>
                        <a:pt x="2950" y="410"/>
                        <a:pt x="3111" y="393"/>
                        <a:pt x="3180" y="384"/>
                      </a:cubicBezTo>
                      <a:cubicBezTo>
                        <a:pt x="3249" y="375"/>
                        <a:pt x="3247" y="359"/>
                        <a:pt x="3267" y="360"/>
                      </a:cubicBezTo>
                      <a:cubicBezTo>
                        <a:pt x="3287" y="361"/>
                        <a:pt x="3298" y="380"/>
                        <a:pt x="3300" y="393"/>
                      </a:cubicBezTo>
                      <a:cubicBezTo>
                        <a:pt x="3302" y="406"/>
                        <a:pt x="3296" y="435"/>
                        <a:pt x="3282" y="441"/>
                      </a:cubicBezTo>
                      <a:cubicBezTo>
                        <a:pt x="3268" y="447"/>
                        <a:pt x="3248" y="431"/>
                        <a:pt x="3219" y="429"/>
                      </a:cubicBezTo>
                      <a:cubicBezTo>
                        <a:pt x="3190" y="427"/>
                        <a:pt x="3157" y="425"/>
                        <a:pt x="3108" y="429"/>
                      </a:cubicBezTo>
                      <a:cubicBezTo>
                        <a:pt x="3059" y="433"/>
                        <a:pt x="2956" y="453"/>
                        <a:pt x="2922" y="455"/>
                      </a:cubicBezTo>
                      <a:cubicBezTo>
                        <a:pt x="2888" y="457"/>
                        <a:pt x="2953" y="440"/>
                        <a:pt x="2904" y="444"/>
                      </a:cubicBezTo>
                      <a:cubicBezTo>
                        <a:pt x="2855" y="448"/>
                        <a:pt x="2654" y="468"/>
                        <a:pt x="2627" y="482"/>
                      </a:cubicBezTo>
                      <a:cubicBezTo>
                        <a:pt x="2600" y="496"/>
                        <a:pt x="2672" y="522"/>
                        <a:pt x="2742" y="531"/>
                      </a:cubicBezTo>
                      <a:cubicBezTo>
                        <a:pt x="2812" y="540"/>
                        <a:pt x="2970" y="537"/>
                        <a:pt x="3048" y="537"/>
                      </a:cubicBezTo>
                      <a:cubicBezTo>
                        <a:pt x="3126" y="537"/>
                        <a:pt x="3177" y="532"/>
                        <a:pt x="3213" y="528"/>
                      </a:cubicBezTo>
                      <a:cubicBezTo>
                        <a:pt x="3249" y="524"/>
                        <a:pt x="3246" y="507"/>
                        <a:pt x="3264" y="510"/>
                      </a:cubicBezTo>
                      <a:cubicBezTo>
                        <a:pt x="3282" y="513"/>
                        <a:pt x="3312" y="516"/>
                        <a:pt x="3321" y="549"/>
                      </a:cubicBezTo>
                      <a:cubicBezTo>
                        <a:pt x="3330" y="582"/>
                        <a:pt x="3294" y="590"/>
                        <a:pt x="3276" y="594"/>
                      </a:cubicBezTo>
                      <a:cubicBezTo>
                        <a:pt x="3258" y="598"/>
                        <a:pt x="3256" y="579"/>
                        <a:pt x="3210" y="576"/>
                      </a:cubicBezTo>
                      <a:cubicBezTo>
                        <a:pt x="3164" y="573"/>
                        <a:pt x="3079" y="573"/>
                        <a:pt x="3000" y="573"/>
                      </a:cubicBezTo>
                      <a:cubicBezTo>
                        <a:pt x="2921" y="573"/>
                        <a:pt x="2804" y="571"/>
                        <a:pt x="2733" y="573"/>
                      </a:cubicBezTo>
                      <a:cubicBezTo>
                        <a:pt x="2662" y="575"/>
                        <a:pt x="2635" y="578"/>
                        <a:pt x="2571" y="588"/>
                      </a:cubicBezTo>
                      <a:cubicBezTo>
                        <a:pt x="2507" y="598"/>
                        <a:pt x="2421" y="620"/>
                        <a:pt x="2346" y="636"/>
                      </a:cubicBezTo>
                      <a:cubicBezTo>
                        <a:pt x="2271" y="652"/>
                        <a:pt x="2224" y="667"/>
                        <a:pt x="2118" y="684"/>
                      </a:cubicBezTo>
                      <a:cubicBezTo>
                        <a:pt x="2012" y="701"/>
                        <a:pt x="1876" y="729"/>
                        <a:pt x="1710" y="738"/>
                      </a:cubicBezTo>
                      <a:cubicBezTo>
                        <a:pt x="1544" y="747"/>
                        <a:pt x="1275" y="743"/>
                        <a:pt x="1120" y="736"/>
                      </a:cubicBezTo>
                      <a:cubicBezTo>
                        <a:pt x="965" y="729"/>
                        <a:pt x="885" y="709"/>
                        <a:pt x="779" y="696"/>
                      </a:cubicBezTo>
                      <a:cubicBezTo>
                        <a:pt x="673" y="683"/>
                        <a:pt x="609" y="685"/>
                        <a:pt x="484" y="656"/>
                      </a:cubicBezTo>
                      <a:cubicBezTo>
                        <a:pt x="359" y="627"/>
                        <a:pt x="56" y="581"/>
                        <a:pt x="28" y="522"/>
                      </a:cubicBezTo>
                      <a:cubicBezTo>
                        <a:pt x="0" y="463"/>
                        <a:pt x="204" y="357"/>
                        <a:pt x="316" y="301"/>
                      </a:cubicBezTo>
                      <a:cubicBezTo>
                        <a:pt x="428" y="245"/>
                        <a:pt x="601" y="213"/>
                        <a:pt x="698" y="187"/>
                      </a:cubicBezTo>
                      <a:close/>
                    </a:path>
                  </a:pathLst>
                </a:custGeom>
                <a:solidFill>
                  <a:schemeClr val="tx1">
                    <a:lumMod val="65000"/>
                    <a:lumOff val="35000"/>
                  </a:schemeClr>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5" name="Freeform 89"/>
                <p:cNvSpPr>
                  <a:spLocks/>
                </p:cNvSpPr>
                <p:nvPr/>
              </p:nvSpPr>
              <p:spPr bwMode="auto">
                <a:xfrm>
                  <a:off x="3900" y="4930"/>
                  <a:ext cx="3563" cy="831"/>
                </a:xfrm>
                <a:custGeom>
                  <a:avLst/>
                  <a:gdLst>
                    <a:gd name="T0" fmla="*/ 0 w 3563"/>
                    <a:gd name="T1" fmla="*/ 425 h 831"/>
                    <a:gd name="T2" fmla="*/ 852 w 3563"/>
                    <a:gd name="T3" fmla="*/ 305 h 831"/>
                    <a:gd name="T4" fmla="*/ 1577 w 3563"/>
                    <a:gd name="T5" fmla="*/ 343 h 831"/>
                    <a:gd name="T6" fmla="*/ 1985 w 3563"/>
                    <a:gd name="T7" fmla="*/ 429 h 831"/>
                    <a:gd name="T8" fmla="*/ 2399 w 3563"/>
                    <a:gd name="T9" fmla="*/ 542 h 831"/>
                    <a:gd name="T10" fmla="*/ 2654 w 3563"/>
                    <a:gd name="T11" fmla="*/ 609 h 831"/>
                    <a:gd name="T12" fmla="*/ 2963 w 3563"/>
                    <a:gd name="T13" fmla="*/ 629 h 831"/>
                    <a:gd name="T14" fmla="*/ 3205 w 3563"/>
                    <a:gd name="T15" fmla="*/ 563 h 831"/>
                    <a:gd name="T16" fmla="*/ 3333 w 3563"/>
                    <a:gd name="T17" fmla="*/ 474 h 831"/>
                    <a:gd name="T18" fmla="*/ 3456 w 3563"/>
                    <a:gd name="T19" fmla="*/ 340 h 831"/>
                    <a:gd name="T20" fmla="*/ 3482 w 3563"/>
                    <a:gd name="T21" fmla="*/ 212 h 831"/>
                    <a:gd name="T22" fmla="*/ 3269 w 3563"/>
                    <a:gd name="T23" fmla="*/ 128 h 831"/>
                    <a:gd name="T24" fmla="*/ 3231 w 3563"/>
                    <a:gd name="T25" fmla="*/ 152 h 831"/>
                    <a:gd name="T26" fmla="*/ 3193 w 3563"/>
                    <a:gd name="T27" fmla="*/ 185 h 831"/>
                    <a:gd name="T28" fmla="*/ 3160 w 3563"/>
                    <a:gd name="T29" fmla="*/ 145 h 831"/>
                    <a:gd name="T30" fmla="*/ 3169 w 3563"/>
                    <a:gd name="T31" fmla="*/ 76 h 831"/>
                    <a:gd name="T32" fmla="*/ 3210 w 3563"/>
                    <a:gd name="T33" fmla="*/ 12 h 831"/>
                    <a:gd name="T34" fmla="*/ 3254 w 3563"/>
                    <a:gd name="T35" fmla="*/ 12 h 831"/>
                    <a:gd name="T36" fmla="*/ 3274 w 3563"/>
                    <a:gd name="T37" fmla="*/ 68 h 831"/>
                    <a:gd name="T38" fmla="*/ 3304 w 3563"/>
                    <a:gd name="T39" fmla="*/ 85 h 831"/>
                    <a:gd name="T40" fmla="*/ 3468 w 3563"/>
                    <a:gd name="T41" fmla="*/ 152 h 831"/>
                    <a:gd name="T42" fmla="*/ 3557 w 3563"/>
                    <a:gd name="T43" fmla="*/ 229 h 831"/>
                    <a:gd name="T44" fmla="*/ 3508 w 3563"/>
                    <a:gd name="T45" fmla="*/ 365 h 831"/>
                    <a:gd name="T46" fmla="*/ 3355 w 3563"/>
                    <a:gd name="T47" fmla="*/ 535 h 831"/>
                    <a:gd name="T48" fmla="*/ 3122 w 3563"/>
                    <a:gd name="T49" fmla="*/ 694 h 831"/>
                    <a:gd name="T50" fmla="*/ 2891 w 3563"/>
                    <a:gd name="T51" fmla="*/ 770 h 831"/>
                    <a:gd name="T52" fmla="*/ 2492 w 3563"/>
                    <a:gd name="T53" fmla="*/ 817 h 831"/>
                    <a:gd name="T54" fmla="*/ 1879 w 3563"/>
                    <a:gd name="T55" fmla="*/ 811 h 831"/>
                    <a:gd name="T56" fmla="*/ 1300 w 3563"/>
                    <a:gd name="T57" fmla="*/ 692 h 831"/>
                    <a:gd name="T58" fmla="*/ 929 w 3563"/>
                    <a:gd name="T59" fmla="*/ 622 h 831"/>
                    <a:gd name="T60" fmla="*/ 795 w 3563"/>
                    <a:gd name="T61" fmla="*/ 605 h 831"/>
                    <a:gd name="T62" fmla="*/ 414 w 3563"/>
                    <a:gd name="T63" fmla="*/ 531 h 831"/>
                    <a:gd name="T64" fmla="*/ 0 w 3563"/>
                    <a:gd name="T65" fmla="*/ 55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3" h="831">
                      <a:moveTo>
                        <a:pt x="0" y="425"/>
                      </a:moveTo>
                      <a:cubicBezTo>
                        <a:pt x="143" y="405"/>
                        <a:pt x="589" y="319"/>
                        <a:pt x="852" y="305"/>
                      </a:cubicBezTo>
                      <a:cubicBezTo>
                        <a:pt x="1115" y="291"/>
                        <a:pt x="1388" y="322"/>
                        <a:pt x="1577" y="343"/>
                      </a:cubicBezTo>
                      <a:cubicBezTo>
                        <a:pt x="1766" y="363"/>
                        <a:pt x="1848" y="396"/>
                        <a:pt x="1985" y="429"/>
                      </a:cubicBezTo>
                      <a:cubicBezTo>
                        <a:pt x="2122" y="461"/>
                        <a:pt x="2288" y="512"/>
                        <a:pt x="2399" y="542"/>
                      </a:cubicBezTo>
                      <a:cubicBezTo>
                        <a:pt x="2510" y="571"/>
                        <a:pt x="2560" y="594"/>
                        <a:pt x="2654" y="609"/>
                      </a:cubicBezTo>
                      <a:cubicBezTo>
                        <a:pt x="2748" y="623"/>
                        <a:pt x="2871" y="637"/>
                        <a:pt x="2963" y="629"/>
                      </a:cubicBezTo>
                      <a:cubicBezTo>
                        <a:pt x="3054" y="622"/>
                        <a:pt x="3143" y="589"/>
                        <a:pt x="3205" y="563"/>
                      </a:cubicBezTo>
                      <a:cubicBezTo>
                        <a:pt x="3266" y="537"/>
                        <a:pt x="3291" y="511"/>
                        <a:pt x="3333" y="474"/>
                      </a:cubicBezTo>
                      <a:cubicBezTo>
                        <a:pt x="3375" y="437"/>
                        <a:pt x="3432" y="384"/>
                        <a:pt x="3456" y="340"/>
                      </a:cubicBezTo>
                      <a:cubicBezTo>
                        <a:pt x="3482" y="297"/>
                        <a:pt x="3514" y="248"/>
                        <a:pt x="3482" y="212"/>
                      </a:cubicBezTo>
                      <a:cubicBezTo>
                        <a:pt x="3450" y="176"/>
                        <a:pt x="3310" y="138"/>
                        <a:pt x="3269" y="128"/>
                      </a:cubicBezTo>
                      <a:cubicBezTo>
                        <a:pt x="3227" y="117"/>
                        <a:pt x="3244" y="142"/>
                        <a:pt x="3231" y="152"/>
                      </a:cubicBezTo>
                      <a:cubicBezTo>
                        <a:pt x="3218" y="161"/>
                        <a:pt x="3220" y="192"/>
                        <a:pt x="3193" y="185"/>
                      </a:cubicBezTo>
                      <a:cubicBezTo>
                        <a:pt x="3167" y="177"/>
                        <a:pt x="3164" y="164"/>
                        <a:pt x="3160" y="145"/>
                      </a:cubicBezTo>
                      <a:cubicBezTo>
                        <a:pt x="3155" y="127"/>
                        <a:pt x="3160" y="98"/>
                        <a:pt x="3169" y="76"/>
                      </a:cubicBezTo>
                      <a:cubicBezTo>
                        <a:pt x="3176" y="55"/>
                        <a:pt x="3197" y="23"/>
                        <a:pt x="3210" y="12"/>
                      </a:cubicBezTo>
                      <a:cubicBezTo>
                        <a:pt x="3221" y="1"/>
                        <a:pt x="3238" y="0"/>
                        <a:pt x="3254" y="12"/>
                      </a:cubicBezTo>
                      <a:cubicBezTo>
                        <a:pt x="3264" y="21"/>
                        <a:pt x="3265" y="56"/>
                        <a:pt x="3274" y="68"/>
                      </a:cubicBezTo>
                      <a:cubicBezTo>
                        <a:pt x="3282" y="79"/>
                        <a:pt x="3271" y="69"/>
                        <a:pt x="3304" y="85"/>
                      </a:cubicBezTo>
                      <a:cubicBezTo>
                        <a:pt x="3336" y="99"/>
                        <a:pt x="3424" y="128"/>
                        <a:pt x="3468" y="152"/>
                      </a:cubicBezTo>
                      <a:cubicBezTo>
                        <a:pt x="3510" y="177"/>
                        <a:pt x="3551" y="194"/>
                        <a:pt x="3557" y="229"/>
                      </a:cubicBezTo>
                      <a:cubicBezTo>
                        <a:pt x="3563" y="264"/>
                        <a:pt x="3542" y="314"/>
                        <a:pt x="3508" y="365"/>
                      </a:cubicBezTo>
                      <a:cubicBezTo>
                        <a:pt x="3474" y="416"/>
                        <a:pt x="3420" y="481"/>
                        <a:pt x="3355" y="535"/>
                      </a:cubicBezTo>
                      <a:cubicBezTo>
                        <a:pt x="3291" y="590"/>
                        <a:pt x="3199" y="655"/>
                        <a:pt x="3122" y="694"/>
                      </a:cubicBezTo>
                      <a:cubicBezTo>
                        <a:pt x="3046" y="733"/>
                        <a:pt x="2996" y="750"/>
                        <a:pt x="2891" y="770"/>
                      </a:cubicBezTo>
                      <a:cubicBezTo>
                        <a:pt x="2786" y="790"/>
                        <a:pt x="2660" y="809"/>
                        <a:pt x="2492" y="817"/>
                      </a:cubicBezTo>
                      <a:cubicBezTo>
                        <a:pt x="2324" y="824"/>
                        <a:pt x="2078" y="831"/>
                        <a:pt x="1879" y="811"/>
                      </a:cubicBezTo>
                      <a:cubicBezTo>
                        <a:pt x="1680" y="790"/>
                        <a:pt x="1458" y="724"/>
                        <a:pt x="1300" y="692"/>
                      </a:cubicBezTo>
                      <a:cubicBezTo>
                        <a:pt x="1141" y="661"/>
                        <a:pt x="1013" y="636"/>
                        <a:pt x="929" y="622"/>
                      </a:cubicBezTo>
                      <a:cubicBezTo>
                        <a:pt x="845" y="607"/>
                        <a:pt x="881" y="620"/>
                        <a:pt x="795" y="605"/>
                      </a:cubicBezTo>
                      <a:cubicBezTo>
                        <a:pt x="709" y="590"/>
                        <a:pt x="546" y="540"/>
                        <a:pt x="414" y="531"/>
                      </a:cubicBezTo>
                      <a:cubicBezTo>
                        <a:pt x="282" y="522"/>
                        <a:pt x="86" y="548"/>
                        <a:pt x="0" y="553"/>
                      </a:cubicBezTo>
                    </a:path>
                  </a:pathLst>
                </a:custGeom>
                <a:solidFill>
                  <a:srgbClr val="E2FDCF"/>
                </a:solidFill>
                <a:ln w="1905" cmpd="sng">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6" name="Freeform 90"/>
                <p:cNvSpPr>
                  <a:spLocks/>
                </p:cNvSpPr>
                <p:nvPr/>
              </p:nvSpPr>
              <p:spPr bwMode="auto">
                <a:xfrm rot="426494">
                  <a:off x="4372" y="5401"/>
                  <a:ext cx="2350" cy="232"/>
                </a:xfrm>
                <a:custGeom>
                  <a:avLst/>
                  <a:gdLst>
                    <a:gd name="T0" fmla="*/ 636 w 2432"/>
                    <a:gd name="T1" fmla="*/ 15 h 267"/>
                    <a:gd name="T2" fmla="*/ 627 w 2432"/>
                    <a:gd name="T3" fmla="*/ 106 h 267"/>
                    <a:gd name="T4" fmla="*/ 726 w 2432"/>
                    <a:gd name="T5" fmla="*/ 132 h 267"/>
                    <a:gd name="T6" fmla="*/ 756 w 2432"/>
                    <a:gd name="T7" fmla="*/ 57 h 267"/>
                    <a:gd name="T8" fmla="*/ 720 w 2432"/>
                    <a:gd name="T9" fmla="*/ 15 h 267"/>
                    <a:gd name="T10" fmla="*/ 931 w 2432"/>
                    <a:gd name="T11" fmla="*/ 6 h 267"/>
                    <a:gd name="T12" fmla="*/ 987 w 2432"/>
                    <a:gd name="T13" fmla="*/ 45 h 267"/>
                    <a:gd name="T14" fmla="*/ 1080 w 2432"/>
                    <a:gd name="T15" fmla="*/ 123 h 267"/>
                    <a:gd name="T16" fmla="*/ 1122 w 2432"/>
                    <a:gd name="T17" fmla="*/ 66 h 267"/>
                    <a:gd name="T18" fmla="*/ 1105 w 2432"/>
                    <a:gd name="T19" fmla="*/ 15 h 267"/>
                    <a:gd name="T20" fmla="*/ 1300 w 2432"/>
                    <a:gd name="T21" fmla="*/ 13 h 267"/>
                    <a:gd name="T22" fmla="*/ 1344 w 2432"/>
                    <a:gd name="T23" fmla="*/ 51 h 267"/>
                    <a:gd name="T24" fmla="*/ 1371 w 2432"/>
                    <a:gd name="T25" fmla="*/ 132 h 267"/>
                    <a:gd name="T26" fmla="*/ 1479 w 2432"/>
                    <a:gd name="T27" fmla="*/ 102 h 267"/>
                    <a:gd name="T28" fmla="*/ 1440 w 2432"/>
                    <a:gd name="T29" fmla="*/ 33 h 267"/>
                    <a:gd name="T30" fmla="*/ 1683 w 2432"/>
                    <a:gd name="T31" fmla="*/ 47 h 267"/>
                    <a:gd name="T32" fmla="*/ 1721 w 2432"/>
                    <a:gd name="T33" fmla="*/ 81 h 267"/>
                    <a:gd name="T34" fmla="*/ 1707 w 2432"/>
                    <a:gd name="T35" fmla="*/ 144 h 267"/>
                    <a:gd name="T36" fmla="*/ 1809 w 2432"/>
                    <a:gd name="T37" fmla="*/ 165 h 267"/>
                    <a:gd name="T38" fmla="*/ 1824 w 2432"/>
                    <a:gd name="T39" fmla="*/ 111 h 267"/>
                    <a:gd name="T40" fmla="*/ 1796 w 2432"/>
                    <a:gd name="T41" fmla="*/ 69 h 267"/>
                    <a:gd name="T42" fmla="*/ 2031 w 2432"/>
                    <a:gd name="T43" fmla="*/ 75 h 267"/>
                    <a:gd name="T44" fmla="*/ 2022 w 2432"/>
                    <a:gd name="T45" fmla="*/ 134 h 267"/>
                    <a:gd name="T46" fmla="*/ 2123 w 2432"/>
                    <a:gd name="T47" fmla="*/ 177 h 267"/>
                    <a:gd name="T48" fmla="*/ 2137 w 2432"/>
                    <a:gd name="T49" fmla="*/ 114 h 267"/>
                    <a:gd name="T50" fmla="*/ 2132 w 2432"/>
                    <a:gd name="T51" fmla="*/ 81 h 267"/>
                    <a:gd name="T52" fmla="*/ 2419 w 2432"/>
                    <a:gd name="T53" fmla="*/ 97 h 267"/>
                    <a:gd name="T54" fmla="*/ 2004 w 2432"/>
                    <a:gd name="T55" fmla="*/ 220 h 267"/>
                    <a:gd name="T56" fmla="*/ 1252 w 2432"/>
                    <a:gd name="T57" fmla="*/ 257 h 267"/>
                    <a:gd name="T58" fmla="*/ 537 w 2432"/>
                    <a:gd name="T59" fmla="*/ 181 h 267"/>
                    <a:gd name="T60" fmla="*/ 71 w 2432"/>
                    <a:gd name="T61" fmla="*/ 138 h 267"/>
                    <a:gd name="T62" fmla="*/ 362 w 2432"/>
                    <a:gd name="T63"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2" h="267">
                      <a:moveTo>
                        <a:pt x="362" y="40"/>
                      </a:moveTo>
                      <a:cubicBezTo>
                        <a:pt x="460" y="24"/>
                        <a:pt x="592" y="8"/>
                        <a:pt x="636" y="15"/>
                      </a:cubicBezTo>
                      <a:cubicBezTo>
                        <a:pt x="680" y="22"/>
                        <a:pt x="629" y="67"/>
                        <a:pt x="628" y="82"/>
                      </a:cubicBezTo>
                      <a:cubicBezTo>
                        <a:pt x="627" y="97"/>
                        <a:pt x="620" y="97"/>
                        <a:pt x="627" y="106"/>
                      </a:cubicBezTo>
                      <a:cubicBezTo>
                        <a:pt x="634" y="115"/>
                        <a:pt x="656" y="131"/>
                        <a:pt x="672" y="135"/>
                      </a:cubicBezTo>
                      <a:cubicBezTo>
                        <a:pt x="688" y="139"/>
                        <a:pt x="711" y="137"/>
                        <a:pt x="726" y="132"/>
                      </a:cubicBezTo>
                      <a:cubicBezTo>
                        <a:pt x="741" y="127"/>
                        <a:pt x="757" y="120"/>
                        <a:pt x="762" y="108"/>
                      </a:cubicBezTo>
                      <a:cubicBezTo>
                        <a:pt x="767" y="95"/>
                        <a:pt x="765" y="68"/>
                        <a:pt x="756" y="57"/>
                      </a:cubicBezTo>
                      <a:cubicBezTo>
                        <a:pt x="747" y="46"/>
                        <a:pt x="703" y="47"/>
                        <a:pt x="707" y="40"/>
                      </a:cubicBezTo>
                      <a:cubicBezTo>
                        <a:pt x="701" y="33"/>
                        <a:pt x="708" y="19"/>
                        <a:pt x="720" y="15"/>
                      </a:cubicBezTo>
                      <a:cubicBezTo>
                        <a:pt x="732" y="11"/>
                        <a:pt x="745" y="17"/>
                        <a:pt x="780" y="16"/>
                      </a:cubicBezTo>
                      <a:cubicBezTo>
                        <a:pt x="815" y="15"/>
                        <a:pt x="893" y="8"/>
                        <a:pt x="931" y="6"/>
                      </a:cubicBezTo>
                      <a:cubicBezTo>
                        <a:pt x="969" y="4"/>
                        <a:pt x="1002" y="0"/>
                        <a:pt x="1011" y="6"/>
                      </a:cubicBezTo>
                      <a:cubicBezTo>
                        <a:pt x="1020" y="12"/>
                        <a:pt x="991" y="30"/>
                        <a:pt x="987" y="45"/>
                      </a:cubicBezTo>
                      <a:cubicBezTo>
                        <a:pt x="983" y="60"/>
                        <a:pt x="971" y="86"/>
                        <a:pt x="987" y="99"/>
                      </a:cubicBezTo>
                      <a:cubicBezTo>
                        <a:pt x="1003" y="112"/>
                        <a:pt x="1058" y="123"/>
                        <a:pt x="1080" y="123"/>
                      </a:cubicBezTo>
                      <a:cubicBezTo>
                        <a:pt x="1102" y="123"/>
                        <a:pt x="1112" y="108"/>
                        <a:pt x="1119" y="99"/>
                      </a:cubicBezTo>
                      <a:cubicBezTo>
                        <a:pt x="1126" y="90"/>
                        <a:pt x="1128" y="75"/>
                        <a:pt x="1122" y="66"/>
                      </a:cubicBezTo>
                      <a:cubicBezTo>
                        <a:pt x="1116" y="57"/>
                        <a:pt x="1086" y="49"/>
                        <a:pt x="1083" y="41"/>
                      </a:cubicBezTo>
                      <a:cubicBezTo>
                        <a:pt x="1080" y="33"/>
                        <a:pt x="1088" y="21"/>
                        <a:pt x="1105" y="15"/>
                      </a:cubicBezTo>
                      <a:cubicBezTo>
                        <a:pt x="1121" y="9"/>
                        <a:pt x="1148" y="5"/>
                        <a:pt x="1180" y="6"/>
                      </a:cubicBezTo>
                      <a:cubicBezTo>
                        <a:pt x="1212" y="6"/>
                        <a:pt x="1269" y="11"/>
                        <a:pt x="1300" y="13"/>
                      </a:cubicBezTo>
                      <a:cubicBezTo>
                        <a:pt x="1331" y="15"/>
                        <a:pt x="1362" y="12"/>
                        <a:pt x="1369" y="18"/>
                      </a:cubicBezTo>
                      <a:cubicBezTo>
                        <a:pt x="1376" y="24"/>
                        <a:pt x="1350" y="38"/>
                        <a:pt x="1344" y="51"/>
                      </a:cubicBezTo>
                      <a:cubicBezTo>
                        <a:pt x="1338" y="64"/>
                        <a:pt x="1329" y="85"/>
                        <a:pt x="1333" y="98"/>
                      </a:cubicBezTo>
                      <a:cubicBezTo>
                        <a:pt x="1337" y="111"/>
                        <a:pt x="1354" y="127"/>
                        <a:pt x="1371" y="132"/>
                      </a:cubicBezTo>
                      <a:cubicBezTo>
                        <a:pt x="1387" y="138"/>
                        <a:pt x="1419" y="140"/>
                        <a:pt x="1437" y="135"/>
                      </a:cubicBezTo>
                      <a:cubicBezTo>
                        <a:pt x="1455" y="130"/>
                        <a:pt x="1477" y="113"/>
                        <a:pt x="1479" y="102"/>
                      </a:cubicBezTo>
                      <a:cubicBezTo>
                        <a:pt x="1485" y="69"/>
                        <a:pt x="1452" y="80"/>
                        <a:pt x="1446" y="69"/>
                      </a:cubicBezTo>
                      <a:cubicBezTo>
                        <a:pt x="1440" y="58"/>
                        <a:pt x="1429" y="39"/>
                        <a:pt x="1440" y="33"/>
                      </a:cubicBezTo>
                      <a:cubicBezTo>
                        <a:pt x="1451" y="27"/>
                        <a:pt x="1475" y="30"/>
                        <a:pt x="1515" y="32"/>
                      </a:cubicBezTo>
                      <a:cubicBezTo>
                        <a:pt x="1555" y="35"/>
                        <a:pt x="1647" y="45"/>
                        <a:pt x="1683" y="47"/>
                      </a:cubicBezTo>
                      <a:cubicBezTo>
                        <a:pt x="1719" y="49"/>
                        <a:pt x="1725" y="44"/>
                        <a:pt x="1731" y="49"/>
                      </a:cubicBezTo>
                      <a:cubicBezTo>
                        <a:pt x="1737" y="54"/>
                        <a:pt x="1725" y="71"/>
                        <a:pt x="1721" y="81"/>
                      </a:cubicBezTo>
                      <a:cubicBezTo>
                        <a:pt x="1717" y="91"/>
                        <a:pt x="1706" y="101"/>
                        <a:pt x="1704" y="111"/>
                      </a:cubicBezTo>
                      <a:cubicBezTo>
                        <a:pt x="1702" y="121"/>
                        <a:pt x="1701" y="135"/>
                        <a:pt x="1707" y="144"/>
                      </a:cubicBezTo>
                      <a:cubicBezTo>
                        <a:pt x="1713" y="153"/>
                        <a:pt x="1726" y="165"/>
                        <a:pt x="1743" y="168"/>
                      </a:cubicBezTo>
                      <a:cubicBezTo>
                        <a:pt x="1760" y="171"/>
                        <a:pt x="1793" y="169"/>
                        <a:pt x="1809" y="165"/>
                      </a:cubicBezTo>
                      <a:cubicBezTo>
                        <a:pt x="1825" y="161"/>
                        <a:pt x="1837" y="150"/>
                        <a:pt x="1839" y="141"/>
                      </a:cubicBezTo>
                      <a:cubicBezTo>
                        <a:pt x="1842" y="120"/>
                        <a:pt x="1831" y="118"/>
                        <a:pt x="1824" y="111"/>
                      </a:cubicBezTo>
                      <a:cubicBezTo>
                        <a:pt x="1817" y="104"/>
                        <a:pt x="1799" y="103"/>
                        <a:pt x="1794" y="96"/>
                      </a:cubicBezTo>
                      <a:cubicBezTo>
                        <a:pt x="1789" y="89"/>
                        <a:pt x="1786" y="75"/>
                        <a:pt x="1796" y="69"/>
                      </a:cubicBezTo>
                      <a:cubicBezTo>
                        <a:pt x="1806" y="63"/>
                        <a:pt x="1814" y="61"/>
                        <a:pt x="1853" y="62"/>
                      </a:cubicBezTo>
                      <a:cubicBezTo>
                        <a:pt x="1892" y="63"/>
                        <a:pt x="2000" y="68"/>
                        <a:pt x="2031" y="75"/>
                      </a:cubicBezTo>
                      <a:cubicBezTo>
                        <a:pt x="2062" y="82"/>
                        <a:pt x="2042" y="92"/>
                        <a:pt x="2041" y="102"/>
                      </a:cubicBezTo>
                      <a:cubicBezTo>
                        <a:pt x="2040" y="112"/>
                        <a:pt x="2021" y="123"/>
                        <a:pt x="2022" y="134"/>
                      </a:cubicBezTo>
                      <a:cubicBezTo>
                        <a:pt x="2023" y="145"/>
                        <a:pt x="2029" y="164"/>
                        <a:pt x="2046" y="171"/>
                      </a:cubicBezTo>
                      <a:cubicBezTo>
                        <a:pt x="2063" y="178"/>
                        <a:pt x="2104" y="180"/>
                        <a:pt x="2123" y="177"/>
                      </a:cubicBezTo>
                      <a:cubicBezTo>
                        <a:pt x="2142" y="174"/>
                        <a:pt x="2157" y="183"/>
                        <a:pt x="2163" y="150"/>
                      </a:cubicBezTo>
                      <a:cubicBezTo>
                        <a:pt x="2169" y="117"/>
                        <a:pt x="2147" y="121"/>
                        <a:pt x="2137" y="114"/>
                      </a:cubicBezTo>
                      <a:cubicBezTo>
                        <a:pt x="2127" y="107"/>
                        <a:pt x="2102" y="112"/>
                        <a:pt x="2101" y="107"/>
                      </a:cubicBezTo>
                      <a:cubicBezTo>
                        <a:pt x="2100" y="102"/>
                        <a:pt x="2111" y="85"/>
                        <a:pt x="2132" y="81"/>
                      </a:cubicBezTo>
                      <a:cubicBezTo>
                        <a:pt x="2153" y="77"/>
                        <a:pt x="2183" y="76"/>
                        <a:pt x="2231" y="78"/>
                      </a:cubicBezTo>
                      <a:cubicBezTo>
                        <a:pt x="2279" y="81"/>
                        <a:pt x="2407" y="81"/>
                        <a:pt x="2419" y="97"/>
                      </a:cubicBezTo>
                      <a:cubicBezTo>
                        <a:pt x="2432" y="112"/>
                        <a:pt x="2375" y="150"/>
                        <a:pt x="2306" y="171"/>
                      </a:cubicBezTo>
                      <a:cubicBezTo>
                        <a:pt x="2237" y="192"/>
                        <a:pt x="2105" y="205"/>
                        <a:pt x="2004" y="220"/>
                      </a:cubicBezTo>
                      <a:cubicBezTo>
                        <a:pt x="1903" y="236"/>
                        <a:pt x="1828" y="255"/>
                        <a:pt x="1702" y="261"/>
                      </a:cubicBezTo>
                      <a:cubicBezTo>
                        <a:pt x="1577" y="267"/>
                        <a:pt x="1387" y="266"/>
                        <a:pt x="1252" y="257"/>
                      </a:cubicBezTo>
                      <a:cubicBezTo>
                        <a:pt x="1117" y="249"/>
                        <a:pt x="1012" y="221"/>
                        <a:pt x="894" y="209"/>
                      </a:cubicBezTo>
                      <a:cubicBezTo>
                        <a:pt x="775" y="197"/>
                        <a:pt x="629" y="189"/>
                        <a:pt x="537" y="181"/>
                      </a:cubicBezTo>
                      <a:cubicBezTo>
                        <a:pt x="446" y="173"/>
                        <a:pt x="421" y="170"/>
                        <a:pt x="343" y="162"/>
                      </a:cubicBezTo>
                      <a:cubicBezTo>
                        <a:pt x="265" y="155"/>
                        <a:pt x="120" y="146"/>
                        <a:pt x="71" y="138"/>
                      </a:cubicBezTo>
                      <a:cubicBezTo>
                        <a:pt x="22" y="130"/>
                        <a:pt x="0" y="127"/>
                        <a:pt x="48" y="111"/>
                      </a:cubicBezTo>
                      <a:cubicBezTo>
                        <a:pt x="96" y="95"/>
                        <a:pt x="297" y="55"/>
                        <a:pt x="362" y="40"/>
                      </a:cubicBezTo>
                      <a:close/>
                    </a:path>
                  </a:pathLst>
                </a:custGeom>
                <a:solidFill>
                  <a:srgbClr val="FFFFFF"/>
                </a:solidFill>
                <a:ln w="1905" cap="flat" cmpd="sng">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91" name="Freeform 91"/>
              <p:cNvSpPr>
                <a:spLocks/>
              </p:cNvSpPr>
              <p:nvPr/>
            </p:nvSpPr>
            <p:spPr bwMode="auto">
              <a:xfrm rot="-1340319">
                <a:off x="954" y="1796"/>
                <a:ext cx="1851" cy="648"/>
              </a:xfrm>
              <a:custGeom>
                <a:avLst/>
                <a:gdLst>
                  <a:gd name="T0" fmla="*/ 210 w 4781"/>
                  <a:gd name="T1" fmla="*/ 637 h 1674"/>
                  <a:gd name="T2" fmla="*/ 623 w 4781"/>
                  <a:gd name="T3" fmla="*/ 352 h 1674"/>
                  <a:gd name="T4" fmla="*/ 1364 w 4781"/>
                  <a:gd name="T5" fmla="*/ 317 h 1674"/>
                  <a:gd name="T6" fmla="*/ 2625 w 4781"/>
                  <a:gd name="T7" fmla="*/ 329 h 1674"/>
                  <a:gd name="T8" fmla="*/ 3259 w 4781"/>
                  <a:gd name="T9" fmla="*/ 105 h 1674"/>
                  <a:gd name="T10" fmla="*/ 2239 w 4781"/>
                  <a:gd name="T11" fmla="*/ 284 h 1674"/>
                  <a:gd name="T12" fmla="*/ 3115 w 4781"/>
                  <a:gd name="T13" fmla="*/ 112 h 1674"/>
                  <a:gd name="T14" fmla="*/ 3685 w 4781"/>
                  <a:gd name="T15" fmla="*/ 129 h 1674"/>
                  <a:gd name="T16" fmla="*/ 3974 w 4781"/>
                  <a:gd name="T17" fmla="*/ 186 h 1674"/>
                  <a:gd name="T18" fmla="*/ 4467 w 4781"/>
                  <a:gd name="T19" fmla="*/ 374 h 1674"/>
                  <a:gd name="T20" fmla="*/ 4008 w 4781"/>
                  <a:gd name="T21" fmla="*/ 431 h 1674"/>
                  <a:gd name="T22" fmla="*/ 3787 w 4781"/>
                  <a:gd name="T23" fmla="*/ 595 h 1674"/>
                  <a:gd name="T24" fmla="*/ 3743 w 4781"/>
                  <a:gd name="T25" fmla="*/ 1139 h 1674"/>
                  <a:gd name="T26" fmla="*/ 3004 w 4781"/>
                  <a:gd name="T27" fmla="*/ 1526 h 1674"/>
                  <a:gd name="T28" fmla="*/ 2418 w 4781"/>
                  <a:gd name="T29" fmla="*/ 1461 h 1674"/>
                  <a:gd name="T30" fmla="*/ 2205 w 4781"/>
                  <a:gd name="T31" fmla="*/ 1494 h 1674"/>
                  <a:gd name="T32" fmla="*/ 3064 w 4781"/>
                  <a:gd name="T33" fmla="*/ 1657 h 1674"/>
                  <a:gd name="T34" fmla="*/ 3728 w 4781"/>
                  <a:gd name="T35" fmla="*/ 1229 h 1674"/>
                  <a:gd name="T36" fmla="*/ 3881 w 4781"/>
                  <a:gd name="T37" fmla="*/ 815 h 1674"/>
                  <a:gd name="T38" fmla="*/ 4051 w 4781"/>
                  <a:gd name="T39" fmla="*/ 1060 h 1674"/>
                  <a:gd name="T40" fmla="*/ 4229 w 4781"/>
                  <a:gd name="T41" fmla="*/ 1330 h 1674"/>
                  <a:gd name="T42" fmla="*/ 3983 w 4781"/>
                  <a:gd name="T43" fmla="*/ 1501 h 1674"/>
                  <a:gd name="T44" fmla="*/ 4654 w 4781"/>
                  <a:gd name="T45" fmla="*/ 1158 h 1674"/>
                  <a:gd name="T46" fmla="*/ 4127 w 4781"/>
                  <a:gd name="T47" fmla="*/ 742 h 1674"/>
                  <a:gd name="T48" fmla="*/ 3889 w 4781"/>
                  <a:gd name="T49" fmla="*/ 513 h 1674"/>
                  <a:gd name="T50" fmla="*/ 4442 w 4781"/>
                  <a:gd name="T51" fmla="*/ 701 h 1674"/>
                  <a:gd name="T52" fmla="*/ 4595 w 4781"/>
                  <a:gd name="T53" fmla="*/ 1321 h 1674"/>
                  <a:gd name="T54" fmla="*/ 4646 w 4781"/>
                  <a:gd name="T55" fmla="*/ 1347 h 1674"/>
                  <a:gd name="T56" fmla="*/ 4739 w 4781"/>
                  <a:gd name="T57" fmla="*/ 480 h 1674"/>
                  <a:gd name="T58" fmla="*/ 4110 w 4781"/>
                  <a:gd name="T59" fmla="*/ 56 h 1674"/>
                  <a:gd name="T60" fmla="*/ 3183 w 4781"/>
                  <a:gd name="T61" fmla="*/ 14 h 1674"/>
                  <a:gd name="T62" fmla="*/ 2367 w 4781"/>
                  <a:gd name="T63" fmla="*/ 154 h 1674"/>
                  <a:gd name="T64" fmla="*/ 1789 w 4781"/>
                  <a:gd name="T65" fmla="*/ 259 h 1674"/>
                  <a:gd name="T66" fmla="*/ 1151 w 4781"/>
                  <a:gd name="T67" fmla="*/ 170 h 1674"/>
                  <a:gd name="T68" fmla="*/ 233 w 4781"/>
                  <a:gd name="T69" fmla="*/ 322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1" h="1674">
                    <a:moveTo>
                      <a:pt x="398" y="629"/>
                    </a:moveTo>
                    <a:cubicBezTo>
                      <a:pt x="368" y="630"/>
                      <a:pt x="235" y="651"/>
                      <a:pt x="210" y="637"/>
                    </a:cubicBezTo>
                    <a:cubicBezTo>
                      <a:pt x="185" y="623"/>
                      <a:pt x="179" y="594"/>
                      <a:pt x="248" y="547"/>
                    </a:cubicBezTo>
                    <a:cubicBezTo>
                      <a:pt x="317" y="500"/>
                      <a:pt x="501" y="395"/>
                      <a:pt x="623" y="352"/>
                    </a:cubicBezTo>
                    <a:cubicBezTo>
                      <a:pt x="745" y="309"/>
                      <a:pt x="856" y="298"/>
                      <a:pt x="980" y="292"/>
                    </a:cubicBezTo>
                    <a:cubicBezTo>
                      <a:pt x="1104" y="286"/>
                      <a:pt x="1199" y="299"/>
                      <a:pt x="1364" y="317"/>
                    </a:cubicBezTo>
                    <a:cubicBezTo>
                      <a:pt x="1528" y="336"/>
                      <a:pt x="1757" y="404"/>
                      <a:pt x="1967" y="406"/>
                    </a:cubicBezTo>
                    <a:cubicBezTo>
                      <a:pt x="2177" y="408"/>
                      <a:pt x="2398" y="364"/>
                      <a:pt x="2625" y="329"/>
                    </a:cubicBezTo>
                    <a:cubicBezTo>
                      <a:pt x="2852" y="294"/>
                      <a:pt x="3221" y="231"/>
                      <a:pt x="3327" y="194"/>
                    </a:cubicBezTo>
                    <a:cubicBezTo>
                      <a:pt x="3433" y="157"/>
                      <a:pt x="3377" y="103"/>
                      <a:pt x="3259" y="105"/>
                    </a:cubicBezTo>
                    <a:cubicBezTo>
                      <a:pt x="3142" y="106"/>
                      <a:pt x="2792" y="173"/>
                      <a:pt x="2622" y="203"/>
                    </a:cubicBezTo>
                    <a:cubicBezTo>
                      <a:pt x="2452" y="232"/>
                      <a:pt x="2198" y="291"/>
                      <a:pt x="2239" y="284"/>
                    </a:cubicBezTo>
                    <a:cubicBezTo>
                      <a:pt x="2280" y="278"/>
                      <a:pt x="2722" y="190"/>
                      <a:pt x="2868" y="161"/>
                    </a:cubicBezTo>
                    <a:cubicBezTo>
                      <a:pt x="3015" y="133"/>
                      <a:pt x="3026" y="120"/>
                      <a:pt x="3115" y="112"/>
                    </a:cubicBezTo>
                    <a:cubicBezTo>
                      <a:pt x="3205" y="105"/>
                      <a:pt x="3309" y="109"/>
                      <a:pt x="3405" y="112"/>
                    </a:cubicBezTo>
                    <a:cubicBezTo>
                      <a:pt x="3500" y="115"/>
                      <a:pt x="3610" y="119"/>
                      <a:pt x="3685" y="129"/>
                    </a:cubicBezTo>
                    <a:cubicBezTo>
                      <a:pt x="3759" y="138"/>
                      <a:pt x="3807" y="160"/>
                      <a:pt x="3855" y="170"/>
                    </a:cubicBezTo>
                    <a:cubicBezTo>
                      <a:pt x="3902" y="180"/>
                      <a:pt x="3917" y="176"/>
                      <a:pt x="3974" y="186"/>
                    </a:cubicBezTo>
                    <a:cubicBezTo>
                      <a:pt x="4030" y="196"/>
                      <a:pt x="4113" y="195"/>
                      <a:pt x="4195" y="227"/>
                    </a:cubicBezTo>
                    <a:cubicBezTo>
                      <a:pt x="4276" y="258"/>
                      <a:pt x="4434" y="329"/>
                      <a:pt x="4467" y="374"/>
                    </a:cubicBezTo>
                    <a:cubicBezTo>
                      <a:pt x="4500" y="418"/>
                      <a:pt x="4467" y="487"/>
                      <a:pt x="4391" y="497"/>
                    </a:cubicBezTo>
                    <a:cubicBezTo>
                      <a:pt x="4315" y="507"/>
                      <a:pt x="4098" y="434"/>
                      <a:pt x="4008" y="431"/>
                    </a:cubicBezTo>
                    <a:cubicBezTo>
                      <a:pt x="3917" y="429"/>
                      <a:pt x="3883" y="453"/>
                      <a:pt x="3847" y="480"/>
                    </a:cubicBezTo>
                    <a:cubicBezTo>
                      <a:pt x="3810" y="508"/>
                      <a:pt x="3793" y="526"/>
                      <a:pt x="3787" y="595"/>
                    </a:cubicBezTo>
                    <a:cubicBezTo>
                      <a:pt x="3781" y="664"/>
                      <a:pt x="3817" y="801"/>
                      <a:pt x="3810" y="892"/>
                    </a:cubicBezTo>
                    <a:cubicBezTo>
                      <a:pt x="3803" y="983"/>
                      <a:pt x="3836" y="1046"/>
                      <a:pt x="3743" y="1139"/>
                    </a:cubicBezTo>
                    <a:cubicBezTo>
                      <a:pt x="3650" y="1232"/>
                      <a:pt x="3374" y="1388"/>
                      <a:pt x="3251" y="1452"/>
                    </a:cubicBezTo>
                    <a:cubicBezTo>
                      <a:pt x="3128" y="1516"/>
                      <a:pt x="3077" y="1510"/>
                      <a:pt x="3004" y="1526"/>
                    </a:cubicBezTo>
                    <a:cubicBezTo>
                      <a:pt x="2932" y="1543"/>
                      <a:pt x="2915" y="1561"/>
                      <a:pt x="2817" y="1550"/>
                    </a:cubicBezTo>
                    <a:cubicBezTo>
                      <a:pt x="2720" y="1539"/>
                      <a:pt x="2532" y="1484"/>
                      <a:pt x="2418" y="1461"/>
                    </a:cubicBezTo>
                    <a:cubicBezTo>
                      <a:pt x="2305" y="1438"/>
                      <a:pt x="2172" y="1406"/>
                      <a:pt x="2137" y="1412"/>
                    </a:cubicBezTo>
                    <a:cubicBezTo>
                      <a:pt x="2102" y="1417"/>
                      <a:pt x="2087" y="1461"/>
                      <a:pt x="2205" y="1494"/>
                    </a:cubicBezTo>
                    <a:cubicBezTo>
                      <a:pt x="2323" y="1526"/>
                      <a:pt x="2700" y="1581"/>
                      <a:pt x="2843" y="1608"/>
                    </a:cubicBezTo>
                    <a:cubicBezTo>
                      <a:pt x="2986" y="1635"/>
                      <a:pt x="2977" y="1674"/>
                      <a:pt x="3064" y="1657"/>
                    </a:cubicBezTo>
                    <a:cubicBezTo>
                      <a:pt x="3151" y="1640"/>
                      <a:pt x="3257" y="1578"/>
                      <a:pt x="3368" y="1507"/>
                    </a:cubicBezTo>
                    <a:cubicBezTo>
                      <a:pt x="3479" y="1436"/>
                      <a:pt x="3634" y="1303"/>
                      <a:pt x="3728" y="1229"/>
                    </a:cubicBezTo>
                    <a:cubicBezTo>
                      <a:pt x="3822" y="1155"/>
                      <a:pt x="3905" y="1133"/>
                      <a:pt x="3930" y="1064"/>
                    </a:cubicBezTo>
                    <a:cubicBezTo>
                      <a:pt x="3955" y="995"/>
                      <a:pt x="3872" y="848"/>
                      <a:pt x="3881" y="815"/>
                    </a:cubicBezTo>
                    <a:cubicBezTo>
                      <a:pt x="3890" y="782"/>
                      <a:pt x="3954" y="824"/>
                      <a:pt x="3983" y="864"/>
                    </a:cubicBezTo>
                    <a:cubicBezTo>
                      <a:pt x="4011" y="904"/>
                      <a:pt x="4016" y="1003"/>
                      <a:pt x="4051" y="1060"/>
                    </a:cubicBezTo>
                    <a:cubicBezTo>
                      <a:pt x="4086" y="1117"/>
                      <a:pt x="4165" y="1162"/>
                      <a:pt x="4195" y="1207"/>
                    </a:cubicBezTo>
                    <a:cubicBezTo>
                      <a:pt x="4224" y="1252"/>
                      <a:pt x="4271" y="1293"/>
                      <a:pt x="4229" y="1330"/>
                    </a:cubicBezTo>
                    <a:cubicBezTo>
                      <a:pt x="4187" y="1367"/>
                      <a:pt x="3981" y="1400"/>
                      <a:pt x="3940" y="1428"/>
                    </a:cubicBezTo>
                    <a:cubicBezTo>
                      <a:pt x="3899" y="1457"/>
                      <a:pt x="3903" y="1506"/>
                      <a:pt x="3983" y="1501"/>
                    </a:cubicBezTo>
                    <a:cubicBezTo>
                      <a:pt x="4062" y="1497"/>
                      <a:pt x="4304" y="1460"/>
                      <a:pt x="4416" y="1403"/>
                    </a:cubicBezTo>
                    <a:cubicBezTo>
                      <a:pt x="4528" y="1347"/>
                      <a:pt x="4647" y="1253"/>
                      <a:pt x="4654" y="1158"/>
                    </a:cubicBezTo>
                    <a:cubicBezTo>
                      <a:pt x="4661" y="1063"/>
                      <a:pt x="4546" y="901"/>
                      <a:pt x="4459" y="831"/>
                    </a:cubicBezTo>
                    <a:cubicBezTo>
                      <a:pt x="4372" y="762"/>
                      <a:pt x="4214" y="777"/>
                      <a:pt x="4127" y="742"/>
                    </a:cubicBezTo>
                    <a:cubicBezTo>
                      <a:pt x="4039" y="707"/>
                      <a:pt x="3971" y="657"/>
                      <a:pt x="3932" y="619"/>
                    </a:cubicBezTo>
                    <a:cubicBezTo>
                      <a:pt x="3892" y="581"/>
                      <a:pt x="3820" y="523"/>
                      <a:pt x="3889" y="513"/>
                    </a:cubicBezTo>
                    <a:cubicBezTo>
                      <a:pt x="3958" y="503"/>
                      <a:pt x="4256" y="531"/>
                      <a:pt x="4348" y="562"/>
                    </a:cubicBezTo>
                    <a:cubicBezTo>
                      <a:pt x="4440" y="594"/>
                      <a:pt x="4386" y="613"/>
                      <a:pt x="4442" y="701"/>
                    </a:cubicBezTo>
                    <a:cubicBezTo>
                      <a:pt x="4498" y="788"/>
                      <a:pt x="4655" y="982"/>
                      <a:pt x="4680" y="1085"/>
                    </a:cubicBezTo>
                    <a:cubicBezTo>
                      <a:pt x="4705" y="1189"/>
                      <a:pt x="4629" y="1270"/>
                      <a:pt x="4595" y="1321"/>
                    </a:cubicBezTo>
                    <a:cubicBezTo>
                      <a:pt x="4561" y="1373"/>
                      <a:pt x="4468" y="1391"/>
                      <a:pt x="4476" y="1396"/>
                    </a:cubicBezTo>
                    <a:cubicBezTo>
                      <a:pt x="4484" y="1400"/>
                      <a:pt x="4598" y="1398"/>
                      <a:pt x="4646" y="1347"/>
                    </a:cubicBezTo>
                    <a:cubicBezTo>
                      <a:pt x="4694" y="1295"/>
                      <a:pt x="4749" y="1229"/>
                      <a:pt x="4765" y="1085"/>
                    </a:cubicBezTo>
                    <a:cubicBezTo>
                      <a:pt x="4781" y="941"/>
                      <a:pt x="4780" y="633"/>
                      <a:pt x="4739" y="480"/>
                    </a:cubicBezTo>
                    <a:cubicBezTo>
                      <a:pt x="4698" y="328"/>
                      <a:pt x="4622" y="241"/>
                      <a:pt x="4518" y="170"/>
                    </a:cubicBezTo>
                    <a:cubicBezTo>
                      <a:pt x="4414" y="99"/>
                      <a:pt x="4250" y="83"/>
                      <a:pt x="4110" y="56"/>
                    </a:cubicBezTo>
                    <a:cubicBezTo>
                      <a:pt x="3969" y="28"/>
                      <a:pt x="3831" y="13"/>
                      <a:pt x="3677" y="7"/>
                    </a:cubicBezTo>
                    <a:cubicBezTo>
                      <a:pt x="3522" y="0"/>
                      <a:pt x="3349" y="1"/>
                      <a:pt x="3183" y="14"/>
                    </a:cubicBezTo>
                    <a:cubicBezTo>
                      <a:pt x="3018" y="27"/>
                      <a:pt x="2817" y="65"/>
                      <a:pt x="2681" y="88"/>
                    </a:cubicBezTo>
                    <a:cubicBezTo>
                      <a:pt x="2545" y="111"/>
                      <a:pt x="2468" y="135"/>
                      <a:pt x="2367" y="154"/>
                    </a:cubicBezTo>
                    <a:cubicBezTo>
                      <a:pt x="2266" y="172"/>
                      <a:pt x="2174" y="185"/>
                      <a:pt x="2078" y="203"/>
                    </a:cubicBezTo>
                    <a:cubicBezTo>
                      <a:pt x="1982" y="220"/>
                      <a:pt x="1881" y="254"/>
                      <a:pt x="1789" y="259"/>
                    </a:cubicBezTo>
                    <a:cubicBezTo>
                      <a:pt x="1697" y="265"/>
                      <a:pt x="1631" y="251"/>
                      <a:pt x="1525" y="235"/>
                    </a:cubicBezTo>
                    <a:cubicBezTo>
                      <a:pt x="1418" y="220"/>
                      <a:pt x="1261" y="180"/>
                      <a:pt x="1151" y="170"/>
                    </a:cubicBezTo>
                    <a:cubicBezTo>
                      <a:pt x="1041" y="160"/>
                      <a:pt x="1014" y="153"/>
                      <a:pt x="861" y="178"/>
                    </a:cubicBezTo>
                    <a:cubicBezTo>
                      <a:pt x="708" y="203"/>
                      <a:pt x="376" y="266"/>
                      <a:pt x="233" y="322"/>
                    </a:cubicBezTo>
                    <a:cubicBezTo>
                      <a:pt x="90" y="378"/>
                      <a:pt x="49" y="477"/>
                      <a:pt x="0" y="517"/>
                    </a:cubicBezTo>
                  </a:path>
                </a:pathLst>
              </a:custGeom>
              <a:solidFill>
                <a:srgbClr val="EBC8EE"/>
              </a:solidFill>
              <a:ln w="190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2" name="Freeform 92"/>
              <p:cNvSpPr>
                <a:spLocks/>
              </p:cNvSpPr>
              <p:nvPr/>
            </p:nvSpPr>
            <p:spPr bwMode="auto">
              <a:xfrm rot="-1340319">
                <a:off x="1046" y="2086"/>
                <a:ext cx="1762" cy="379"/>
              </a:xfrm>
              <a:custGeom>
                <a:avLst/>
                <a:gdLst>
                  <a:gd name="T0" fmla="*/ 98 w 4553"/>
                  <a:gd name="T1" fmla="*/ 30 h 979"/>
                  <a:gd name="T2" fmla="*/ 370 w 4553"/>
                  <a:gd name="T3" fmla="*/ 223 h 979"/>
                  <a:gd name="T4" fmla="*/ 956 w 4553"/>
                  <a:gd name="T5" fmla="*/ 419 h 979"/>
                  <a:gd name="T6" fmla="*/ 1765 w 4553"/>
                  <a:gd name="T7" fmla="*/ 435 h 979"/>
                  <a:gd name="T8" fmla="*/ 2479 w 4553"/>
                  <a:gd name="T9" fmla="*/ 403 h 979"/>
                  <a:gd name="T10" fmla="*/ 2334 w 4553"/>
                  <a:gd name="T11" fmla="*/ 550 h 979"/>
                  <a:gd name="T12" fmla="*/ 2802 w 4553"/>
                  <a:gd name="T13" fmla="*/ 492 h 979"/>
                  <a:gd name="T14" fmla="*/ 3150 w 4553"/>
                  <a:gd name="T15" fmla="*/ 485 h 979"/>
                  <a:gd name="T16" fmla="*/ 2734 w 4553"/>
                  <a:gd name="T17" fmla="*/ 632 h 979"/>
                  <a:gd name="T18" fmla="*/ 2462 w 4553"/>
                  <a:gd name="T19" fmla="*/ 639 h 979"/>
                  <a:gd name="T20" fmla="*/ 2266 w 4553"/>
                  <a:gd name="T21" fmla="*/ 574 h 979"/>
                  <a:gd name="T22" fmla="*/ 1901 w 4553"/>
                  <a:gd name="T23" fmla="*/ 574 h 979"/>
                  <a:gd name="T24" fmla="*/ 1612 w 4553"/>
                  <a:gd name="T25" fmla="*/ 485 h 979"/>
                  <a:gd name="T26" fmla="*/ 1085 w 4553"/>
                  <a:gd name="T27" fmla="*/ 525 h 979"/>
                  <a:gd name="T28" fmla="*/ 795 w 4553"/>
                  <a:gd name="T29" fmla="*/ 476 h 979"/>
                  <a:gd name="T30" fmla="*/ 540 w 4553"/>
                  <a:gd name="T31" fmla="*/ 419 h 979"/>
                  <a:gd name="T32" fmla="*/ 353 w 4553"/>
                  <a:gd name="T33" fmla="*/ 443 h 979"/>
                  <a:gd name="T34" fmla="*/ 548 w 4553"/>
                  <a:gd name="T35" fmla="*/ 583 h 979"/>
                  <a:gd name="T36" fmla="*/ 1450 w 4553"/>
                  <a:gd name="T37" fmla="*/ 632 h 979"/>
                  <a:gd name="T38" fmla="*/ 2181 w 4553"/>
                  <a:gd name="T39" fmla="*/ 819 h 979"/>
                  <a:gd name="T40" fmla="*/ 2530 w 4553"/>
                  <a:gd name="T41" fmla="*/ 835 h 979"/>
                  <a:gd name="T42" fmla="*/ 3014 w 4553"/>
                  <a:gd name="T43" fmla="*/ 893 h 979"/>
                  <a:gd name="T44" fmla="*/ 3508 w 4553"/>
                  <a:gd name="T45" fmla="*/ 632 h 979"/>
                  <a:gd name="T46" fmla="*/ 3729 w 4553"/>
                  <a:gd name="T47" fmla="*/ 705 h 979"/>
                  <a:gd name="T48" fmla="*/ 3933 w 4553"/>
                  <a:gd name="T49" fmla="*/ 779 h 979"/>
                  <a:gd name="T50" fmla="*/ 4545 w 4553"/>
                  <a:gd name="T51" fmla="*/ 623 h 979"/>
                  <a:gd name="T52" fmla="*/ 3993 w 4553"/>
                  <a:gd name="T53" fmla="*/ 844 h 979"/>
                  <a:gd name="T54" fmla="*/ 3568 w 4553"/>
                  <a:gd name="T55" fmla="*/ 828 h 979"/>
                  <a:gd name="T56" fmla="*/ 3279 w 4553"/>
                  <a:gd name="T57" fmla="*/ 909 h 979"/>
                  <a:gd name="T58" fmla="*/ 2921 w 4553"/>
                  <a:gd name="T59" fmla="*/ 975 h 979"/>
                  <a:gd name="T60" fmla="*/ 2564 w 4553"/>
                  <a:gd name="T61" fmla="*/ 950 h 979"/>
                  <a:gd name="T62" fmla="*/ 2224 w 4553"/>
                  <a:gd name="T63" fmla="*/ 884 h 979"/>
                  <a:gd name="T64" fmla="*/ 1637 w 4553"/>
                  <a:gd name="T65" fmla="*/ 754 h 979"/>
                  <a:gd name="T66" fmla="*/ 1143 w 4553"/>
                  <a:gd name="T67" fmla="*/ 697 h 979"/>
                  <a:gd name="T68" fmla="*/ 599 w 4553"/>
                  <a:gd name="T69" fmla="*/ 639 h 979"/>
                  <a:gd name="T70" fmla="*/ 0 w 4553"/>
                  <a:gd name="T71" fmla="*/ 36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53" h="979">
                    <a:moveTo>
                      <a:pt x="278" y="0"/>
                    </a:moveTo>
                    <a:cubicBezTo>
                      <a:pt x="248" y="4"/>
                      <a:pt x="112" y="1"/>
                      <a:pt x="98" y="30"/>
                    </a:cubicBezTo>
                    <a:cubicBezTo>
                      <a:pt x="84" y="59"/>
                      <a:pt x="150" y="141"/>
                      <a:pt x="195" y="173"/>
                    </a:cubicBezTo>
                    <a:cubicBezTo>
                      <a:pt x="240" y="205"/>
                      <a:pt x="298" y="200"/>
                      <a:pt x="370" y="223"/>
                    </a:cubicBezTo>
                    <a:cubicBezTo>
                      <a:pt x="442" y="246"/>
                      <a:pt x="528" y="280"/>
                      <a:pt x="625" y="312"/>
                    </a:cubicBezTo>
                    <a:cubicBezTo>
                      <a:pt x="723" y="345"/>
                      <a:pt x="843" y="404"/>
                      <a:pt x="956" y="419"/>
                    </a:cubicBezTo>
                    <a:cubicBezTo>
                      <a:pt x="1070" y="434"/>
                      <a:pt x="1171" y="401"/>
                      <a:pt x="1306" y="403"/>
                    </a:cubicBezTo>
                    <a:cubicBezTo>
                      <a:pt x="1441" y="405"/>
                      <a:pt x="1641" y="425"/>
                      <a:pt x="1765" y="435"/>
                    </a:cubicBezTo>
                    <a:cubicBezTo>
                      <a:pt x="1888" y="446"/>
                      <a:pt x="1926" y="474"/>
                      <a:pt x="2045" y="468"/>
                    </a:cubicBezTo>
                    <a:cubicBezTo>
                      <a:pt x="2164" y="463"/>
                      <a:pt x="2412" y="402"/>
                      <a:pt x="2479" y="403"/>
                    </a:cubicBezTo>
                    <a:cubicBezTo>
                      <a:pt x="2546" y="404"/>
                      <a:pt x="2469" y="452"/>
                      <a:pt x="2445" y="476"/>
                    </a:cubicBezTo>
                    <a:cubicBezTo>
                      <a:pt x="2421" y="500"/>
                      <a:pt x="2323" y="537"/>
                      <a:pt x="2334" y="550"/>
                    </a:cubicBezTo>
                    <a:cubicBezTo>
                      <a:pt x="2345" y="563"/>
                      <a:pt x="2435" y="567"/>
                      <a:pt x="2513" y="557"/>
                    </a:cubicBezTo>
                    <a:cubicBezTo>
                      <a:pt x="2591" y="548"/>
                      <a:pt x="2696" y="524"/>
                      <a:pt x="2802" y="492"/>
                    </a:cubicBezTo>
                    <a:cubicBezTo>
                      <a:pt x="2909" y="461"/>
                      <a:pt x="3093" y="371"/>
                      <a:pt x="3150" y="370"/>
                    </a:cubicBezTo>
                    <a:cubicBezTo>
                      <a:pt x="3208" y="369"/>
                      <a:pt x="3179" y="445"/>
                      <a:pt x="3150" y="485"/>
                    </a:cubicBezTo>
                    <a:cubicBezTo>
                      <a:pt x="3122" y="524"/>
                      <a:pt x="3050" y="583"/>
                      <a:pt x="2980" y="606"/>
                    </a:cubicBezTo>
                    <a:cubicBezTo>
                      <a:pt x="2911" y="630"/>
                      <a:pt x="2786" y="634"/>
                      <a:pt x="2734" y="632"/>
                    </a:cubicBezTo>
                    <a:cubicBezTo>
                      <a:pt x="2682" y="629"/>
                      <a:pt x="2712" y="589"/>
                      <a:pt x="2666" y="590"/>
                    </a:cubicBezTo>
                    <a:cubicBezTo>
                      <a:pt x="2621" y="591"/>
                      <a:pt x="2519" y="634"/>
                      <a:pt x="2462" y="639"/>
                    </a:cubicBezTo>
                    <a:cubicBezTo>
                      <a:pt x="2405" y="645"/>
                      <a:pt x="2359" y="634"/>
                      <a:pt x="2326" y="623"/>
                    </a:cubicBezTo>
                    <a:cubicBezTo>
                      <a:pt x="2293" y="612"/>
                      <a:pt x="2318" y="581"/>
                      <a:pt x="2266" y="574"/>
                    </a:cubicBezTo>
                    <a:cubicBezTo>
                      <a:pt x="2214" y="566"/>
                      <a:pt x="2072" y="574"/>
                      <a:pt x="2011" y="574"/>
                    </a:cubicBezTo>
                    <a:cubicBezTo>
                      <a:pt x="1950" y="574"/>
                      <a:pt x="1942" y="578"/>
                      <a:pt x="1901" y="574"/>
                    </a:cubicBezTo>
                    <a:cubicBezTo>
                      <a:pt x="1860" y="569"/>
                      <a:pt x="1812" y="565"/>
                      <a:pt x="1765" y="550"/>
                    </a:cubicBezTo>
                    <a:cubicBezTo>
                      <a:pt x="1717" y="535"/>
                      <a:pt x="1685" y="485"/>
                      <a:pt x="1612" y="485"/>
                    </a:cubicBezTo>
                    <a:cubicBezTo>
                      <a:pt x="1538" y="485"/>
                      <a:pt x="1410" y="543"/>
                      <a:pt x="1323" y="550"/>
                    </a:cubicBezTo>
                    <a:cubicBezTo>
                      <a:pt x="1235" y="556"/>
                      <a:pt x="1157" y="536"/>
                      <a:pt x="1085" y="525"/>
                    </a:cubicBezTo>
                    <a:cubicBezTo>
                      <a:pt x="1012" y="514"/>
                      <a:pt x="936" y="492"/>
                      <a:pt x="888" y="485"/>
                    </a:cubicBezTo>
                    <a:cubicBezTo>
                      <a:pt x="841" y="477"/>
                      <a:pt x="829" y="477"/>
                      <a:pt x="795" y="476"/>
                    </a:cubicBezTo>
                    <a:cubicBezTo>
                      <a:pt x="761" y="475"/>
                      <a:pt x="726" y="486"/>
                      <a:pt x="684" y="476"/>
                    </a:cubicBezTo>
                    <a:cubicBezTo>
                      <a:pt x="642" y="466"/>
                      <a:pt x="582" y="437"/>
                      <a:pt x="540" y="419"/>
                    </a:cubicBezTo>
                    <a:cubicBezTo>
                      <a:pt x="498" y="402"/>
                      <a:pt x="460" y="366"/>
                      <a:pt x="429" y="370"/>
                    </a:cubicBezTo>
                    <a:cubicBezTo>
                      <a:pt x="399" y="374"/>
                      <a:pt x="358" y="422"/>
                      <a:pt x="353" y="443"/>
                    </a:cubicBezTo>
                    <a:cubicBezTo>
                      <a:pt x="349" y="464"/>
                      <a:pt x="371" y="469"/>
                      <a:pt x="404" y="492"/>
                    </a:cubicBezTo>
                    <a:cubicBezTo>
                      <a:pt x="437" y="515"/>
                      <a:pt x="472" y="567"/>
                      <a:pt x="548" y="583"/>
                    </a:cubicBezTo>
                    <a:cubicBezTo>
                      <a:pt x="624" y="598"/>
                      <a:pt x="714" y="575"/>
                      <a:pt x="863" y="583"/>
                    </a:cubicBezTo>
                    <a:cubicBezTo>
                      <a:pt x="1013" y="590"/>
                      <a:pt x="1300" y="613"/>
                      <a:pt x="1450" y="632"/>
                    </a:cubicBezTo>
                    <a:cubicBezTo>
                      <a:pt x="1599" y="650"/>
                      <a:pt x="1644" y="665"/>
                      <a:pt x="1765" y="697"/>
                    </a:cubicBezTo>
                    <a:cubicBezTo>
                      <a:pt x="1886" y="728"/>
                      <a:pt x="2087" y="796"/>
                      <a:pt x="2181" y="819"/>
                    </a:cubicBezTo>
                    <a:cubicBezTo>
                      <a:pt x="2275" y="842"/>
                      <a:pt x="2268" y="833"/>
                      <a:pt x="2326" y="835"/>
                    </a:cubicBezTo>
                    <a:cubicBezTo>
                      <a:pt x="2384" y="837"/>
                      <a:pt x="2461" y="828"/>
                      <a:pt x="2530" y="835"/>
                    </a:cubicBezTo>
                    <a:cubicBezTo>
                      <a:pt x="2599" y="843"/>
                      <a:pt x="2662" y="874"/>
                      <a:pt x="2742" y="884"/>
                    </a:cubicBezTo>
                    <a:cubicBezTo>
                      <a:pt x="2823" y="894"/>
                      <a:pt x="2934" y="901"/>
                      <a:pt x="3014" y="893"/>
                    </a:cubicBezTo>
                    <a:cubicBezTo>
                      <a:pt x="3095" y="885"/>
                      <a:pt x="3146" y="879"/>
                      <a:pt x="3228" y="835"/>
                    </a:cubicBezTo>
                    <a:cubicBezTo>
                      <a:pt x="3309" y="792"/>
                      <a:pt x="3443" y="669"/>
                      <a:pt x="3508" y="632"/>
                    </a:cubicBezTo>
                    <a:cubicBezTo>
                      <a:pt x="3572" y="595"/>
                      <a:pt x="3582" y="603"/>
                      <a:pt x="3619" y="615"/>
                    </a:cubicBezTo>
                    <a:cubicBezTo>
                      <a:pt x="3655" y="627"/>
                      <a:pt x="3718" y="675"/>
                      <a:pt x="3729" y="705"/>
                    </a:cubicBezTo>
                    <a:cubicBezTo>
                      <a:pt x="3739" y="734"/>
                      <a:pt x="3644" y="783"/>
                      <a:pt x="3678" y="795"/>
                    </a:cubicBezTo>
                    <a:cubicBezTo>
                      <a:pt x="3712" y="807"/>
                      <a:pt x="3841" y="794"/>
                      <a:pt x="3933" y="779"/>
                    </a:cubicBezTo>
                    <a:cubicBezTo>
                      <a:pt x="4025" y="763"/>
                      <a:pt x="4129" y="731"/>
                      <a:pt x="4231" y="705"/>
                    </a:cubicBezTo>
                    <a:cubicBezTo>
                      <a:pt x="4333" y="678"/>
                      <a:pt x="4537" y="615"/>
                      <a:pt x="4545" y="623"/>
                    </a:cubicBezTo>
                    <a:cubicBezTo>
                      <a:pt x="4553" y="630"/>
                      <a:pt x="4374" y="717"/>
                      <a:pt x="4282" y="754"/>
                    </a:cubicBezTo>
                    <a:cubicBezTo>
                      <a:pt x="4190" y="791"/>
                      <a:pt x="4086" y="827"/>
                      <a:pt x="3993" y="844"/>
                    </a:cubicBezTo>
                    <a:cubicBezTo>
                      <a:pt x="3900" y="861"/>
                      <a:pt x="3791" y="862"/>
                      <a:pt x="3721" y="860"/>
                    </a:cubicBezTo>
                    <a:cubicBezTo>
                      <a:pt x="3650" y="858"/>
                      <a:pt x="3614" y="834"/>
                      <a:pt x="3568" y="828"/>
                    </a:cubicBezTo>
                    <a:cubicBezTo>
                      <a:pt x="3521" y="821"/>
                      <a:pt x="3487" y="806"/>
                      <a:pt x="3440" y="819"/>
                    </a:cubicBezTo>
                    <a:cubicBezTo>
                      <a:pt x="3392" y="832"/>
                      <a:pt x="3331" y="888"/>
                      <a:pt x="3279" y="909"/>
                    </a:cubicBezTo>
                    <a:cubicBezTo>
                      <a:pt x="3226" y="931"/>
                      <a:pt x="3184" y="939"/>
                      <a:pt x="3125" y="950"/>
                    </a:cubicBezTo>
                    <a:cubicBezTo>
                      <a:pt x="3067" y="960"/>
                      <a:pt x="2980" y="970"/>
                      <a:pt x="2921" y="975"/>
                    </a:cubicBezTo>
                    <a:cubicBezTo>
                      <a:pt x="2862" y="979"/>
                      <a:pt x="2828" y="979"/>
                      <a:pt x="2768" y="975"/>
                    </a:cubicBezTo>
                    <a:cubicBezTo>
                      <a:pt x="2708" y="970"/>
                      <a:pt x="2635" y="959"/>
                      <a:pt x="2564" y="950"/>
                    </a:cubicBezTo>
                    <a:cubicBezTo>
                      <a:pt x="2494" y="940"/>
                      <a:pt x="2400" y="928"/>
                      <a:pt x="2343" y="917"/>
                    </a:cubicBezTo>
                    <a:cubicBezTo>
                      <a:pt x="2286" y="906"/>
                      <a:pt x="2271" y="894"/>
                      <a:pt x="2224" y="884"/>
                    </a:cubicBezTo>
                    <a:cubicBezTo>
                      <a:pt x="2178" y="874"/>
                      <a:pt x="2159" y="882"/>
                      <a:pt x="2062" y="860"/>
                    </a:cubicBezTo>
                    <a:cubicBezTo>
                      <a:pt x="1964" y="838"/>
                      <a:pt x="1740" y="783"/>
                      <a:pt x="1637" y="754"/>
                    </a:cubicBezTo>
                    <a:cubicBezTo>
                      <a:pt x="1534" y="724"/>
                      <a:pt x="1523" y="690"/>
                      <a:pt x="1442" y="681"/>
                    </a:cubicBezTo>
                    <a:cubicBezTo>
                      <a:pt x="1360" y="671"/>
                      <a:pt x="1227" y="701"/>
                      <a:pt x="1143" y="697"/>
                    </a:cubicBezTo>
                    <a:cubicBezTo>
                      <a:pt x="1060" y="693"/>
                      <a:pt x="1030" y="665"/>
                      <a:pt x="939" y="656"/>
                    </a:cubicBezTo>
                    <a:cubicBezTo>
                      <a:pt x="849" y="646"/>
                      <a:pt x="709" y="651"/>
                      <a:pt x="599" y="639"/>
                    </a:cubicBezTo>
                    <a:cubicBezTo>
                      <a:pt x="489" y="627"/>
                      <a:pt x="378" y="631"/>
                      <a:pt x="278" y="585"/>
                    </a:cubicBezTo>
                    <a:cubicBezTo>
                      <a:pt x="178" y="539"/>
                      <a:pt x="58" y="407"/>
                      <a:pt x="0" y="360"/>
                    </a:cubicBezTo>
                  </a:path>
                </a:pathLst>
              </a:custGeom>
              <a:solidFill>
                <a:srgbClr val="EBC8EE"/>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3" name="Freeform 93"/>
              <p:cNvSpPr>
                <a:spLocks/>
              </p:cNvSpPr>
              <p:nvPr/>
            </p:nvSpPr>
            <p:spPr bwMode="auto">
              <a:xfrm rot="-1340319">
                <a:off x="660" y="1763"/>
                <a:ext cx="2291" cy="814"/>
              </a:xfrm>
              <a:custGeom>
                <a:avLst/>
                <a:gdLst>
                  <a:gd name="T0" fmla="*/ 313 w 5918"/>
                  <a:gd name="T1" fmla="*/ 1182 h 2103"/>
                  <a:gd name="T2" fmla="*/ 917 w 5918"/>
                  <a:gd name="T3" fmla="*/ 1567 h 2103"/>
                  <a:gd name="T4" fmla="*/ 1571 w 5918"/>
                  <a:gd name="T5" fmla="*/ 1640 h 2103"/>
                  <a:gd name="T6" fmla="*/ 2099 w 5918"/>
                  <a:gd name="T7" fmla="*/ 1779 h 2103"/>
                  <a:gd name="T8" fmla="*/ 3009 w 5918"/>
                  <a:gd name="T9" fmla="*/ 1901 h 2103"/>
                  <a:gd name="T10" fmla="*/ 3663 w 5918"/>
                  <a:gd name="T11" fmla="*/ 2025 h 2103"/>
                  <a:gd name="T12" fmla="*/ 4471 w 5918"/>
                  <a:gd name="T13" fmla="*/ 2057 h 2103"/>
                  <a:gd name="T14" fmla="*/ 4938 w 5918"/>
                  <a:gd name="T15" fmla="*/ 2025 h 2103"/>
                  <a:gd name="T16" fmla="*/ 5577 w 5918"/>
                  <a:gd name="T17" fmla="*/ 1983 h 2103"/>
                  <a:gd name="T18" fmla="*/ 5517 w 5918"/>
                  <a:gd name="T19" fmla="*/ 1894 h 2103"/>
                  <a:gd name="T20" fmla="*/ 4914 w 5918"/>
                  <a:gd name="T21" fmla="*/ 1950 h 2103"/>
                  <a:gd name="T22" fmla="*/ 4420 w 5918"/>
                  <a:gd name="T23" fmla="*/ 1959 h 2103"/>
                  <a:gd name="T24" fmla="*/ 4216 w 5918"/>
                  <a:gd name="T25" fmla="*/ 1967 h 2103"/>
                  <a:gd name="T26" fmla="*/ 3502 w 5918"/>
                  <a:gd name="T27" fmla="*/ 1918 h 2103"/>
                  <a:gd name="T28" fmla="*/ 2618 w 5918"/>
                  <a:gd name="T29" fmla="*/ 1747 h 2103"/>
                  <a:gd name="T30" fmla="*/ 2210 w 5918"/>
                  <a:gd name="T31" fmla="*/ 1656 h 2103"/>
                  <a:gd name="T32" fmla="*/ 1598 w 5918"/>
                  <a:gd name="T33" fmla="*/ 1567 h 2103"/>
                  <a:gd name="T34" fmla="*/ 1087 w 5918"/>
                  <a:gd name="T35" fmla="*/ 1452 h 2103"/>
                  <a:gd name="T36" fmla="*/ 1036 w 5918"/>
                  <a:gd name="T37" fmla="*/ 578 h 2103"/>
                  <a:gd name="T38" fmla="*/ 1537 w 5918"/>
                  <a:gd name="T39" fmla="*/ 349 h 2103"/>
                  <a:gd name="T40" fmla="*/ 2244 w 5918"/>
                  <a:gd name="T41" fmla="*/ 381 h 2103"/>
                  <a:gd name="T42" fmla="*/ 3043 w 5918"/>
                  <a:gd name="T43" fmla="*/ 325 h 2103"/>
                  <a:gd name="T44" fmla="*/ 4097 w 5918"/>
                  <a:gd name="T45" fmla="*/ 153 h 2103"/>
                  <a:gd name="T46" fmla="*/ 4692 w 5918"/>
                  <a:gd name="T47" fmla="*/ 185 h 2103"/>
                  <a:gd name="T48" fmla="*/ 5177 w 5918"/>
                  <a:gd name="T49" fmla="*/ 251 h 2103"/>
                  <a:gd name="T50" fmla="*/ 4931 w 5918"/>
                  <a:gd name="T51" fmla="*/ 145 h 2103"/>
                  <a:gd name="T52" fmla="*/ 4556 w 5918"/>
                  <a:gd name="T53" fmla="*/ 5 h 2103"/>
                  <a:gd name="T54" fmla="*/ 3842 w 5918"/>
                  <a:gd name="T55" fmla="*/ 87 h 2103"/>
                  <a:gd name="T56" fmla="*/ 3306 w 5918"/>
                  <a:gd name="T57" fmla="*/ 145 h 2103"/>
                  <a:gd name="T58" fmla="*/ 3026 w 5918"/>
                  <a:gd name="T59" fmla="*/ 161 h 2103"/>
                  <a:gd name="T60" fmla="*/ 2677 w 5918"/>
                  <a:gd name="T61" fmla="*/ 243 h 2103"/>
                  <a:gd name="T62" fmla="*/ 2405 w 5918"/>
                  <a:gd name="T63" fmla="*/ 283 h 2103"/>
                  <a:gd name="T64" fmla="*/ 1768 w 5918"/>
                  <a:gd name="T65" fmla="*/ 243 h 2103"/>
                  <a:gd name="T66" fmla="*/ 1231 w 5918"/>
                  <a:gd name="T67" fmla="*/ 308 h 2103"/>
                  <a:gd name="T68" fmla="*/ 925 w 5918"/>
                  <a:gd name="T69" fmla="*/ 390 h 2103"/>
                  <a:gd name="T70" fmla="*/ 492 w 5918"/>
                  <a:gd name="T71" fmla="*/ 684 h 2103"/>
                  <a:gd name="T72" fmla="*/ 0 w 5918"/>
                  <a:gd name="T73" fmla="*/ 995 h 2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18" h="2103">
                    <a:moveTo>
                      <a:pt x="105" y="1213"/>
                    </a:moveTo>
                    <a:cubicBezTo>
                      <a:pt x="138" y="1208"/>
                      <a:pt x="225" y="1167"/>
                      <a:pt x="313" y="1182"/>
                    </a:cubicBezTo>
                    <a:cubicBezTo>
                      <a:pt x="401" y="1197"/>
                      <a:pt x="535" y="1241"/>
                      <a:pt x="636" y="1305"/>
                    </a:cubicBezTo>
                    <a:cubicBezTo>
                      <a:pt x="737" y="1370"/>
                      <a:pt x="807" y="1511"/>
                      <a:pt x="917" y="1567"/>
                    </a:cubicBezTo>
                    <a:cubicBezTo>
                      <a:pt x="1027" y="1622"/>
                      <a:pt x="1191" y="1628"/>
                      <a:pt x="1299" y="1640"/>
                    </a:cubicBezTo>
                    <a:cubicBezTo>
                      <a:pt x="1408" y="1652"/>
                      <a:pt x="1497" y="1636"/>
                      <a:pt x="1571" y="1640"/>
                    </a:cubicBezTo>
                    <a:cubicBezTo>
                      <a:pt x="1646" y="1644"/>
                      <a:pt x="1662" y="1642"/>
                      <a:pt x="1751" y="1665"/>
                    </a:cubicBezTo>
                    <a:cubicBezTo>
                      <a:pt x="1839" y="1688"/>
                      <a:pt x="1941" y="1749"/>
                      <a:pt x="2099" y="1779"/>
                    </a:cubicBezTo>
                    <a:cubicBezTo>
                      <a:pt x="2256" y="1810"/>
                      <a:pt x="2542" y="1824"/>
                      <a:pt x="2694" y="1845"/>
                    </a:cubicBezTo>
                    <a:cubicBezTo>
                      <a:pt x="2846" y="1865"/>
                      <a:pt x="2913" y="1886"/>
                      <a:pt x="3009" y="1901"/>
                    </a:cubicBezTo>
                    <a:cubicBezTo>
                      <a:pt x="3105" y="1917"/>
                      <a:pt x="3163" y="1913"/>
                      <a:pt x="3272" y="1934"/>
                    </a:cubicBezTo>
                    <a:cubicBezTo>
                      <a:pt x="3381" y="1955"/>
                      <a:pt x="3523" y="2009"/>
                      <a:pt x="3663" y="2025"/>
                    </a:cubicBezTo>
                    <a:cubicBezTo>
                      <a:pt x="3804" y="2040"/>
                      <a:pt x="3979" y="2019"/>
                      <a:pt x="4114" y="2025"/>
                    </a:cubicBezTo>
                    <a:cubicBezTo>
                      <a:pt x="4249" y="2030"/>
                      <a:pt x="4374" y="2045"/>
                      <a:pt x="4471" y="2057"/>
                    </a:cubicBezTo>
                    <a:cubicBezTo>
                      <a:pt x="4569" y="2069"/>
                      <a:pt x="4622" y="2103"/>
                      <a:pt x="4700" y="2098"/>
                    </a:cubicBezTo>
                    <a:cubicBezTo>
                      <a:pt x="4779" y="2092"/>
                      <a:pt x="4847" y="2034"/>
                      <a:pt x="4938" y="2025"/>
                    </a:cubicBezTo>
                    <a:cubicBezTo>
                      <a:pt x="5030" y="2015"/>
                      <a:pt x="5147" y="2047"/>
                      <a:pt x="5254" y="2041"/>
                    </a:cubicBezTo>
                    <a:cubicBezTo>
                      <a:pt x="5360" y="2034"/>
                      <a:pt x="5468" y="2043"/>
                      <a:pt x="5577" y="1983"/>
                    </a:cubicBezTo>
                    <a:cubicBezTo>
                      <a:pt x="5686" y="1923"/>
                      <a:pt x="5918" y="1697"/>
                      <a:pt x="5908" y="1681"/>
                    </a:cubicBezTo>
                    <a:cubicBezTo>
                      <a:pt x="5898" y="1666"/>
                      <a:pt x="5603" y="1849"/>
                      <a:pt x="5517" y="1894"/>
                    </a:cubicBezTo>
                    <a:cubicBezTo>
                      <a:pt x="5431" y="1938"/>
                      <a:pt x="5491" y="1941"/>
                      <a:pt x="5390" y="1950"/>
                    </a:cubicBezTo>
                    <a:cubicBezTo>
                      <a:pt x="5289" y="1960"/>
                      <a:pt x="5027" y="1944"/>
                      <a:pt x="4914" y="1950"/>
                    </a:cubicBezTo>
                    <a:cubicBezTo>
                      <a:pt x="4800" y="1957"/>
                      <a:pt x="4791" y="1991"/>
                      <a:pt x="4709" y="1992"/>
                    </a:cubicBezTo>
                    <a:cubicBezTo>
                      <a:pt x="4628" y="1993"/>
                      <a:pt x="4496" y="1969"/>
                      <a:pt x="4420" y="1959"/>
                    </a:cubicBezTo>
                    <a:cubicBezTo>
                      <a:pt x="4344" y="1949"/>
                      <a:pt x="4284" y="1933"/>
                      <a:pt x="4250" y="1934"/>
                    </a:cubicBezTo>
                    <a:cubicBezTo>
                      <a:pt x="4216" y="1935"/>
                      <a:pt x="4275" y="1968"/>
                      <a:pt x="4216" y="1967"/>
                    </a:cubicBezTo>
                    <a:cubicBezTo>
                      <a:pt x="4157" y="1966"/>
                      <a:pt x="4012" y="1934"/>
                      <a:pt x="3893" y="1926"/>
                    </a:cubicBezTo>
                    <a:cubicBezTo>
                      <a:pt x="3774" y="1919"/>
                      <a:pt x="3635" y="1933"/>
                      <a:pt x="3502" y="1918"/>
                    </a:cubicBezTo>
                    <a:cubicBezTo>
                      <a:pt x="3369" y="1903"/>
                      <a:pt x="3241" y="1864"/>
                      <a:pt x="3094" y="1836"/>
                    </a:cubicBezTo>
                    <a:cubicBezTo>
                      <a:pt x="2947" y="1808"/>
                      <a:pt x="2727" y="1770"/>
                      <a:pt x="2618" y="1747"/>
                    </a:cubicBezTo>
                    <a:cubicBezTo>
                      <a:pt x="2509" y="1724"/>
                      <a:pt x="2507" y="1713"/>
                      <a:pt x="2439" y="1698"/>
                    </a:cubicBezTo>
                    <a:cubicBezTo>
                      <a:pt x="2371" y="1682"/>
                      <a:pt x="2289" y="1668"/>
                      <a:pt x="2210" y="1656"/>
                    </a:cubicBezTo>
                    <a:cubicBezTo>
                      <a:pt x="2130" y="1644"/>
                      <a:pt x="2065" y="1639"/>
                      <a:pt x="1963" y="1624"/>
                    </a:cubicBezTo>
                    <a:cubicBezTo>
                      <a:pt x="1861" y="1608"/>
                      <a:pt x="1707" y="1575"/>
                      <a:pt x="1598" y="1567"/>
                    </a:cubicBezTo>
                    <a:cubicBezTo>
                      <a:pt x="1488" y="1559"/>
                      <a:pt x="1384" y="1594"/>
                      <a:pt x="1299" y="1575"/>
                    </a:cubicBezTo>
                    <a:cubicBezTo>
                      <a:pt x="1214" y="1555"/>
                      <a:pt x="1143" y="1555"/>
                      <a:pt x="1087" y="1452"/>
                    </a:cubicBezTo>
                    <a:cubicBezTo>
                      <a:pt x="1032" y="1350"/>
                      <a:pt x="976" y="1108"/>
                      <a:pt x="968" y="962"/>
                    </a:cubicBezTo>
                    <a:cubicBezTo>
                      <a:pt x="960" y="816"/>
                      <a:pt x="991" y="659"/>
                      <a:pt x="1036" y="578"/>
                    </a:cubicBezTo>
                    <a:cubicBezTo>
                      <a:pt x="1082" y="496"/>
                      <a:pt x="1157" y="510"/>
                      <a:pt x="1240" y="472"/>
                    </a:cubicBezTo>
                    <a:cubicBezTo>
                      <a:pt x="1324" y="434"/>
                      <a:pt x="1434" y="373"/>
                      <a:pt x="1537" y="349"/>
                    </a:cubicBezTo>
                    <a:cubicBezTo>
                      <a:pt x="1641" y="325"/>
                      <a:pt x="1743" y="319"/>
                      <a:pt x="1861" y="325"/>
                    </a:cubicBezTo>
                    <a:cubicBezTo>
                      <a:pt x="1978" y="330"/>
                      <a:pt x="2120" y="366"/>
                      <a:pt x="2244" y="381"/>
                    </a:cubicBezTo>
                    <a:cubicBezTo>
                      <a:pt x="2367" y="397"/>
                      <a:pt x="2468" y="424"/>
                      <a:pt x="2601" y="414"/>
                    </a:cubicBezTo>
                    <a:cubicBezTo>
                      <a:pt x="2733" y="404"/>
                      <a:pt x="2864" y="357"/>
                      <a:pt x="3043" y="325"/>
                    </a:cubicBezTo>
                    <a:cubicBezTo>
                      <a:pt x="3222" y="292"/>
                      <a:pt x="3504" y="246"/>
                      <a:pt x="3680" y="218"/>
                    </a:cubicBezTo>
                    <a:cubicBezTo>
                      <a:pt x="3856" y="190"/>
                      <a:pt x="3973" y="163"/>
                      <a:pt x="4097" y="153"/>
                    </a:cubicBezTo>
                    <a:cubicBezTo>
                      <a:pt x="4222" y="142"/>
                      <a:pt x="4329" y="147"/>
                      <a:pt x="4428" y="153"/>
                    </a:cubicBezTo>
                    <a:cubicBezTo>
                      <a:pt x="4528" y="158"/>
                      <a:pt x="4602" y="170"/>
                      <a:pt x="4692" y="185"/>
                    </a:cubicBezTo>
                    <a:cubicBezTo>
                      <a:pt x="4783" y="200"/>
                      <a:pt x="4892" y="232"/>
                      <a:pt x="4973" y="243"/>
                    </a:cubicBezTo>
                    <a:cubicBezTo>
                      <a:pt x="5053" y="254"/>
                      <a:pt x="5113" y="250"/>
                      <a:pt x="5177" y="251"/>
                    </a:cubicBezTo>
                    <a:cubicBezTo>
                      <a:pt x="5240" y="252"/>
                      <a:pt x="5397" y="268"/>
                      <a:pt x="5356" y="251"/>
                    </a:cubicBezTo>
                    <a:cubicBezTo>
                      <a:pt x="5315" y="233"/>
                      <a:pt x="5038" y="177"/>
                      <a:pt x="4931" y="145"/>
                    </a:cubicBezTo>
                    <a:cubicBezTo>
                      <a:pt x="4823" y="113"/>
                      <a:pt x="4772" y="86"/>
                      <a:pt x="4709" y="63"/>
                    </a:cubicBezTo>
                    <a:cubicBezTo>
                      <a:pt x="4647" y="40"/>
                      <a:pt x="4598" y="11"/>
                      <a:pt x="4556" y="5"/>
                    </a:cubicBezTo>
                    <a:cubicBezTo>
                      <a:pt x="4514" y="0"/>
                      <a:pt x="4573" y="16"/>
                      <a:pt x="4454" y="31"/>
                    </a:cubicBezTo>
                    <a:cubicBezTo>
                      <a:pt x="4335" y="45"/>
                      <a:pt x="3992" y="71"/>
                      <a:pt x="3842" y="87"/>
                    </a:cubicBezTo>
                    <a:cubicBezTo>
                      <a:pt x="3693" y="104"/>
                      <a:pt x="3643" y="119"/>
                      <a:pt x="3553" y="129"/>
                    </a:cubicBezTo>
                    <a:cubicBezTo>
                      <a:pt x="3464" y="138"/>
                      <a:pt x="3385" y="134"/>
                      <a:pt x="3306" y="145"/>
                    </a:cubicBezTo>
                    <a:cubicBezTo>
                      <a:pt x="3227" y="156"/>
                      <a:pt x="3123" y="192"/>
                      <a:pt x="3077" y="194"/>
                    </a:cubicBezTo>
                    <a:cubicBezTo>
                      <a:pt x="3030" y="196"/>
                      <a:pt x="3062" y="155"/>
                      <a:pt x="3026" y="161"/>
                    </a:cubicBezTo>
                    <a:cubicBezTo>
                      <a:pt x="2990" y="168"/>
                      <a:pt x="2914" y="221"/>
                      <a:pt x="2856" y="234"/>
                    </a:cubicBezTo>
                    <a:cubicBezTo>
                      <a:pt x="2798" y="247"/>
                      <a:pt x="2721" y="239"/>
                      <a:pt x="2677" y="243"/>
                    </a:cubicBezTo>
                    <a:cubicBezTo>
                      <a:pt x="2633" y="247"/>
                      <a:pt x="2637" y="253"/>
                      <a:pt x="2592" y="259"/>
                    </a:cubicBezTo>
                    <a:cubicBezTo>
                      <a:pt x="2546" y="266"/>
                      <a:pt x="2467" y="280"/>
                      <a:pt x="2405" y="283"/>
                    </a:cubicBezTo>
                    <a:cubicBezTo>
                      <a:pt x="2342" y="287"/>
                      <a:pt x="2324" y="282"/>
                      <a:pt x="2218" y="276"/>
                    </a:cubicBezTo>
                    <a:cubicBezTo>
                      <a:pt x="2111" y="269"/>
                      <a:pt x="1898" y="242"/>
                      <a:pt x="1768" y="243"/>
                    </a:cubicBezTo>
                    <a:cubicBezTo>
                      <a:pt x="1637" y="244"/>
                      <a:pt x="1525" y="272"/>
                      <a:pt x="1435" y="283"/>
                    </a:cubicBezTo>
                    <a:cubicBezTo>
                      <a:pt x="1346" y="294"/>
                      <a:pt x="1288" y="299"/>
                      <a:pt x="1231" y="308"/>
                    </a:cubicBezTo>
                    <a:cubicBezTo>
                      <a:pt x="1175" y="318"/>
                      <a:pt x="1146" y="328"/>
                      <a:pt x="1095" y="341"/>
                    </a:cubicBezTo>
                    <a:cubicBezTo>
                      <a:pt x="1044" y="354"/>
                      <a:pt x="994" y="357"/>
                      <a:pt x="925" y="390"/>
                    </a:cubicBezTo>
                    <a:cubicBezTo>
                      <a:pt x="856" y="423"/>
                      <a:pt x="752" y="488"/>
                      <a:pt x="679" y="537"/>
                    </a:cubicBezTo>
                    <a:cubicBezTo>
                      <a:pt x="607" y="586"/>
                      <a:pt x="556" y="628"/>
                      <a:pt x="492" y="684"/>
                    </a:cubicBezTo>
                    <a:cubicBezTo>
                      <a:pt x="428" y="740"/>
                      <a:pt x="375" y="823"/>
                      <a:pt x="293" y="875"/>
                    </a:cubicBezTo>
                    <a:cubicBezTo>
                      <a:pt x="211" y="927"/>
                      <a:pt x="61" y="970"/>
                      <a:pt x="0" y="995"/>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89" name="Text Box 94"/>
            <p:cNvSpPr txBox="1">
              <a:spLocks noChangeArrowheads="1"/>
            </p:cNvSpPr>
            <p:nvPr/>
          </p:nvSpPr>
          <p:spPr bwMode="auto">
            <a:xfrm>
              <a:off x="1725" y="1274"/>
              <a:ext cx="1607" cy="220"/>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0" i="0" u="none" strike="noStrike" cap="none" normalizeH="0" baseline="0" dirty="0">
                  <a:ln>
                    <a:noFill/>
                  </a:ln>
                  <a:solidFill>
                    <a:schemeClr val="tx1"/>
                  </a:solidFill>
                  <a:effectLst/>
                  <a:latin typeface="Calibri" panose="020F0502020204030204" pitchFamily="34" charset="0"/>
                </a:rPr>
                <a:t>Pistil (stigmate) </a:t>
              </a:r>
              <a:endParaRPr kumimoji="0" lang="fr-FR" altLang="fr-FR" sz="4400" b="0" i="0" u="none" strike="noStrike" cap="none" normalizeH="0" baseline="0" dirty="0">
                <a:ln>
                  <a:noFill/>
                </a:ln>
                <a:solidFill>
                  <a:schemeClr val="tx1"/>
                </a:solidFill>
                <a:effectLst/>
                <a:latin typeface="Arial" panose="020B0604020202020204" pitchFamily="34" charset="0"/>
              </a:endParaRPr>
            </a:p>
          </p:txBody>
        </p:sp>
      </p:grpSp>
      <p:grpSp>
        <p:nvGrpSpPr>
          <p:cNvPr id="97" name="Group 95"/>
          <p:cNvGrpSpPr>
            <a:grpSpLocks/>
          </p:cNvGrpSpPr>
          <p:nvPr/>
        </p:nvGrpSpPr>
        <p:grpSpPr bwMode="auto">
          <a:xfrm>
            <a:off x="198822" y="3097499"/>
            <a:ext cx="2514967" cy="3036168"/>
            <a:chOff x="613" y="4299"/>
            <a:chExt cx="2077" cy="2810"/>
          </a:xfrm>
        </p:grpSpPr>
        <p:grpSp>
          <p:nvGrpSpPr>
            <p:cNvPr id="98" name="Group 96"/>
            <p:cNvGrpSpPr>
              <a:grpSpLocks/>
            </p:cNvGrpSpPr>
            <p:nvPr/>
          </p:nvGrpSpPr>
          <p:grpSpPr bwMode="auto">
            <a:xfrm>
              <a:off x="613" y="4299"/>
              <a:ext cx="2077" cy="2281"/>
              <a:chOff x="663" y="4479"/>
              <a:chExt cx="2077" cy="2281"/>
            </a:xfrm>
          </p:grpSpPr>
          <p:grpSp>
            <p:nvGrpSpPr>
              <p:cNvPr id="100" name="Group 97"/>
              <p:cNvGrpSpPr>
                <a:grpSpLocks/>
              </p:cNvGrpSpPr>
              <p:nvPr/>
            </p:nvGrpSpPr>
            <p:grpSpPr bwMode="auto">
              <a:xfrm flipH="1">
                <a:off x="663" y="4878"/>
                <a:ext cx="1731" cy="1882"/>
                <a:chOff x="4026" y="1466"/>
                <a:chExt cx="3341" cy="3633"/>
              </a:xfrm>
            </p:grpSpPr>
            <p:grpSp>
              <p:nvGrpSpPr>
                <p:cNvPr id="155" name="Group 98"/>
                <p:cNvGrpSpPr>
                  <a:grpSpLocks/>
                </p:cNvGrpSpPr>
                <p:nvPr/>
              </p:nvGrpSpPr>
              <p:grpSpPr bwMode="auto">
                <a:xfrm>
                  <a:off x="4026" y="1466"/>
                  <a:ext cx="3341" cy="3633"/>
                  <a:chOff x="4026" y="1466"/>
                  <a:chExt cx="3341" cy="3633"/>
                </a:xfrm>
              </p:grpSpPr>
              <p:grpSp>
                <p:nvGrpSpPr>
                  <p:cNvPr id="157" name="Group 99"/>
                  <p:cNvGrpSpPr>
                    <a:grpSpLocks/>
                  </p:cNvGrpSpPr>
                  <p:nvPr/>
                </p:nvGrpSpPr>
                <p:grpSpPr bwMode="auto">
                  <a:xfrm>
                    <a:off x="4065" y="1466"/>
                    <a:ext cx="3302" cy="3633"/>
                    <a:chOff x="4065" y="1466"/>
                    <a:chExt cx="3302" cy="3633"/>
                  </a:xfrm>
                </p:grpSpPr>
                <p:grpSp>
                  <p:nvGrpSpPr>
                    <p:cNvPr id="178" name="Group 100"/>
                    <p:cNvGrpSpPr>
                      <a:grpSpLocks/>
                    </p:cNvGrpSpPr>
                    <p:nvPr/>
                  </p:nvGrpSpPr>
                  <p:grpSpPr bwMode="auto">
                    <a:xfrm>
                      <a:off x="4964" y="1466"/>
                      <a:ext cx="2403" cy="3633"/>
                      <a:chOff x="4964" y="1466"/>
                      <a:chExt cx="2403" cy="3633"/>
                    </a:xfrm>
                  </p:grpSpPr>
                  <p:sp>
                    <p:nvSpPr>
                      <p:cNvPr id="180" name="Freeform 101"/>
                      <p:cNvSpPr>
                        <a:spLocks/>
                      </p:cNvSpPr>
                      <p:nvPr/>
                    </p:nvSpPr>
                    <p:spPr bwMode="auto">
                      <a:xfrm>
                        <a:off x="4964" y="3734"/>
                        <a:ext cx="331" cy="1357"/>
                      </a:xfrm>
                      <a:custGeom>
                        <a:avLst/>
                        <a:gdLst>
                          <a:gd name="T0" fmla="*/ 0 w 331"/>
                          <a:gd name="T1" fmla="*/ 1357 h 1357"/>
                          <a:gd name="T2" fmla="*/ 164 w 331"/>
                          <a:gd name="T3" fmla="*/ 649 h 1357"/>
                          <a:gd name="T4" fmla="*/ 253 w 331"/>
                          <a:gd name="T5" fmla="*/ 93 h 1357"/>
                          <a:gd name="T6" fmla="*/ 329 w 331"/>
                          <a:gd name="T7" fmla="*/ 93 h 1357"/>
                          <a:gd name="T8" fmla="*/ 265 w 331"/>
                          <a:gd name="T9" fmla="*/ 295 h 1357"/>
                          <a:gd name="T10" fmla="*/ 228 w 331"/>
                          <a:gd name="T11" fmla="*/ 864 h 1357"/>
                          <a:gd name="T12" fmla="*/ 152 w 331"/>
                          <a:gd name="T13" fmla="*/ 1319 h 1357"/>
                        </a:gdLst>
                        <a:ahLst/>
                        <a:cxnLst>
                          <a:cxn ang="0">
                            <a:pos x="T0" y="T1"/>
                          </a:cxn>
                          <a:cxn ang="0">
                            <a:pos x="T2" y="T3"/>
                          </a:cxn>
                          <a:cxn ang="0">
                            <a:pos x="T4" y="T5"/>
                          </a:cxn>
                          <a:cxn ang="0">
                            <a:pos x="T6" y="T7"/>
                          </a:cxn>
                          <a:cxn ang="0">
                            <a:pos x="T8" y="T9"/>
                          </a:cxn>
                          <a:cxn ang="0">
                            <a:pos x="T10" y="T11"/>
                          </a:cxn>
                          <a:cxn ang="0">
                            <a:pos x="T12" y="T13"/>
                          </a:cxn>
                        </a:cxnLst>
                        <a:rect l="0" t="0" r="r" b="b"/>
                        <a:pathLst>
                          <a:path w="331" h="1357">
                            <a:moveTo>
                              <a:pt x="0" y="1357"/>
                            </a:moveTo>
                            <a:cubicBezTo>
                              <a:pt x="61" y="1108"/>
                              <a:pt x="122" y="860"/>
                              <a:pt x="164" y="649"/>
                            </a:cubicBezTo>
                            <a:cubicBezTo>
                              <a:pt x="206" y="438"/>
                              <a:pt x="226" y="186"/>
                              <a:pt x="253" y="93"/>
                            </a:cubicBezTo>
                            <a:cubicBezTo>
                              <a:pt x="280" y="0"/>
                              <a:pt x="327" y="59"/>
                              <a:pt x="329" y="93"/>
                            </a:cubicBezTo>
                            <a:cubicBezTo>
                              <a:pt x="331" y="127"/>
                              <a:pt x="282" y="167"/>
                              <a:pt x="265" y="295"/>
                            </a:cubicBezTo>
                            <a:cubicBezTo>
                              <a:pt x="248" y="423"/>
                              <a:pt x="247" y="693"/>
                              <a:pt x="228" y="864"/>
                            </a:cubicBezTo>
                            <a:cubicBezTo>
                              <a:pt x="209" y="1035"/>
                              <a:pt x="180" y="1177"/>
                              <a:pt x="152" y="131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81" name="Group 102"/>
                      <p:cNvGrpSpPr>
                        <a:grpSpLocks/>
                      </p:cNvGrpSpPr>
                      <p:nvPr/>
                    </p:nvGrpSpPr>
                    <p:grpSpPr bwMode="auto">
                      <a:xfrm>
                        <a:off x="4966" y="1466"/>
                        <a:ext cx="2401" cy="3633"/>
                        <a:chOff x="4966" y="1466"/>
                        <a:chExt cx="2401" cy="3633"/>
                      </a:xfrm>
                    </p:grpSpPr>
                    <p:sp>
                      <p:nvSpPr>
                        <p:cNvPr id="182" name="Freeform 103"/>
                        <p:cNvSpPr>
                          <a:spLocks/>
                        </p:cNvSpPr>
                        <p:nvPr/>
                      </p:nvSpPr>
                      <p:spPr bwMode="auto">
                        <a:xfrm>
                          <a:off x="4966" y="1466"/>
                          <a:ext cx="2401" cy="3633"/>
                        </a:xfrm>
                        <a:custGeom>
                          <a:avLst/>
                          <a:gdLst>
                            <a:gd name="T0" fmla="*/ 2105 w 2401"/>
                            <a:gd name="T1" fmla="*/ 238 h 3633"/>
                            <a:gd name="T2" fmla="*/ 2333 w 2401"/>
                            <a:gd name="T3" fmla="*/ 127 h 3633"/>
                            <a:gd name="T4" fmla="*/ 2369 w 2401"/>
                            <a:gd name="T5" fmla="*/ 232 h 3633"/>
                            <a:gd name="T6" fmla="*/ 2345 w 2401"/>
                            <a:gd name="T7" fmla="*/ 301 h 3633"/>
                            <a:gd name="T8" fmla="*/ 2252 w 2401"/>
                            <a:gd name="T9" fmla="*/ 367 h 3633"/>
                            <a:gd name="T10" fmla="*/ 1955 w 2401"/>
                            <a:gd name="T11" fmla="*/ 406 h 3633"/>
                            <a:gd name="T12" fmla="*/ 1961 w 2401"/>
                            <a:gd name="T13" fmla="*/ 61 h 3633"/>
                            <a:gd name="T14" fmla="*/ 1907 w 2401"/>
                            <a:gd name="T15" fmla="*/ 37 h 3633"/>
                            <a:gd name="T16" fmla="*/ 1787 w 2401"/>
                            <a:gd name="T17" fmla="*/ 154 h 3633"/>
                            <a:gd name="T18" fmla="*/ 1931 w 2401"/>
                            <a:gd name="T19" fmla="*/ 49 h 3633"/>
                            <a:gd name="T20" fmla="*/ 1931 w 2401"/>
                            <a:gd name="T21" fmla="*/ 227 h 3633"/>
                            <a:gd name="T22" fmla="*/ 1868 w 2401"/>
                            <a:gd name="T23" fmla="*/ 429 h 3633"/>
                            <a:gd name="T24" fmla="*/ 1615 w 2401"/>
                            <a:gd name="T25" fmla="*/ 643 h 3633"/>
                            <a:gd name="T26" fmla="*/ 1413 w 2401"/>
                            <a:gd name="T27" fmla="*/ 1098 h 3633"/>
                            <a:gd name="T28" fmla="*/ 1337 w 2401"/>
                            <a:gd name="T29" fmla="*/ 1452 h 3633"/>
                            <a:gd name="T30" fmla="*/ 1274 w 2401"/>
                            <a:gd name="T31" fmla="*/ 1793 h 3633"/>
                            <a:gd name="T32" fmla="*/ 1072 w 2401"/>
                            <a:gd name="T33" fmla="*/ 2248 h 3633"/>
                            <a:gd name="T34" fmla="*/ 845 w 2401"/>
                            <a:gd name="T35" fmla="*/ 2576 h 3633"/>
                            <a:gd name="T36" fmla="*/ 112 w 2401"/>
                            <a:gd name="T37" fmla="*/ 3460 h 3633"/>
                            <a:gd name="T38" fmla="*/ 175 w 2401"/>
                            <a:gd name="T39" fmla="*/ 3612 h 3633"/>
                            <a:gd name="T40" fmla="*/ 276 w 2401"/>
                            <a:gd name="T41" fmla="*/ 3385 h 3633"/>
                            <a:gd name="T42" fmla="*/ 781 w 2401"/>
                            <a:gd name="T43" fmla="*/ 2829 h 3633"/>
                            <a:gd name="T44" fmla="*/ 996 w 2401"/>
                            <a:gd name="T45" fmla="*/ 2551 h 3633"/>
                            <a:gd name="T46" fmla="*/ 1223 w 2401"/>
                            <a:gd name="T47" fmla="*/ 2147 h 3633"/>
                            <a:gd name="T48" fmla="*/ 1325 w 2401"/>
                            <a:gd name="T49" fmla="*/ 1881 h 3633"/>
                            <a:gd name="T50" fmla="*/ 1413 w 2401"/>
                            <a:gd name="T51" fmla="*/ 1502 h 3633"/>
                            <a:gd name="T52" fmla="*/ 1476 w 2401"/>
                            <a:gd name="T53" fmla="*/ 1161 h 3633"/>
                            <a:gd name="T54" fmla="*/ 1703 w 2401"/>
                            <a:gd name="T55" fmla="*/ 643 h 3633"/>
                            <a:gd name="T56" fmla="*/ 2045 w 2401"/>
                            <a:gd name="T57" fmla="*/ 467 h 3633"/>
                            <a:gd name="T58" fmla="*/ 2324 w 2401"/>
                            <a:gd name="T59" fmla="*/ 688 h 3633"/>
                            <a:gd name="T60" fmla="*/ 2183 w 2401"/>
                            <a:gd name="T61" fmla="*/ 859 h 3633"/>
                            <a:gd name="T62" fmla="*/ 2042 w 2401"/>
                            <a:gd name="T63" fmla="*/ 724 h 3633"/>
                            <a:gd name="T64" fmla="*/ 2201 w 2401"/>
                            <a:gd name="T65" fmla="*/ 862 h 3633"/>
                            <a:gd name="T66" fmla="*/ 2327 w 2401"/>
                            <a:gd name="T67" fmla="*/ 760 h 3633"/>
                            <a:gd name="T68" fmla="*/ 2330 w 2401"/>
                            <a:gd name="T69" fmla="*/ 637 h 3633"/>
                            <a:gd name="T70" fmla="*/ 2276 w 2401"/>
                            <a:gd name="T71" fmla="*/ 565 h 3633"/>
                            <a:gd name="T72" fmla="*/ 2192 w 2401"/>
                            <a:gd name="T73" fmla="*/ 508 h 3633"/>
                            <a:gd name="T74" fmla="*/ 2132 w 2401"/>
                            <a:gd name="T75" fmla="*/ 460 h 3633"/>
                            <a:gd name="T76" fmla="*/ 2354 w 2401"/>
                            <a:gd name="T77" fmla="*/ 337 h 3633"/>
                            <a:gd name="T78" fmla="*/ 2360 w 2401"/>
                            <a:gd name="T79" fmla="*/ 139 h 3633"/>
                            <a:gd name="T80" fmla="*/ 2105 w 2401"/>
                            <a:gd name="T81" fmla="*/ 238 h 3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1" h="3633">
                              <a:moveTo>
                                <a:pt x="2105" y="238"/>
                              </a:moveTo>
                              <a:cubicBezTo>
                                <a:pt x="2098" y="234"/>
                                <a:pt x="2289" y="128"/>
                                <a:pt x="2333" y="127"/>
                              </a:cubicBezTo>
                              <a:cubicBezTo>
                                <a:pt x="2377" y="126"/>
                                <a:pt x="2367" y="203"/>
                                <a:pt x="2369" y="232"/>
                              </a:cubicBezTo>
                              <a:cubicBezTo>
                                <a:pt x="2371" y="261"/>
                                <a:pt x="2364" y="279"/>
                                <a:pt x="2345" y="301"/>
                              </a:cubicBezTo>
                              <a:cubicBezTo>
                                <a:pt x="2326" y="323"/>
                                <a:pt x="2317" y="350"/>
                                <a:pt x="2252" y="367"/>
                              </a:cubicBezTo>
                              <a:cubicBezTo>
                                <a:pt x="2187" y="384"/>
                                <a:pt x="2003" y="457"/>
                                <a:pt x="1955" y="406"/>
                              </a:cubicBezTo>
                              <a:cubicBezTo>
                                <a:pt x="1907" y="355"/>
                                <a:pt x="1969" y="122"/>
                                <a:pt x="1961" y="61"/>
                              </a:cubicBezTo>
                              <a:cubicBezTo>
                                <a:pt x="1953" y="0"/>
                                <a:pt x="1936" y="22"/>
                                <a:pt x="1907" y="37"/>
                              </a:cubicBezTo>
                              <a:cubicBezTo>
                                <a:pt x="1878" y="52"/>
                                <a:pt x="1783" y="152"/>
                                <a:pt x="1787" y="154"/>
                              </a:cubicBezTo>
                              <a:cubicBezTo>
                                <a:pt x="1791" y="156"/>
                                <a:pt x="1907" y="37"/>
                                <a:pt x="1931" y="49"/>
                              </a:cubicBezTo>
                              <a:cubicBezTo>
                                <a:pt x="1955" y="61"/>
                                <a:pt x="1941" y="164"/>
                                <a:pt x="1931" y="227"/>
                              </a:cubicBezTo>
                              <a:cubicBezTo>
                                <a:pt x="1921" y="290"/>
                                <a:pt x="1921" y="360"/>
                                <a:pt x="1868" y="429"/>
                              </a:cubicBezTo>
                              <a:cubicBezTo>
                                <a:pt x="1815" y="498"/>
                                <a:pt x="1691" y="531"/>
                                <a:pt x="1615" y="643"/>
                              </a:cubicBezTo>
                              <a:cubicBezTo>
                                <a:pt x="1539" y="755"/>
                                <a:pt x="1459" y="963"/>
                                <a:pt x="1413" y="1098"/>
                              </a:cubicBezTo>
                              <a:cubicBezTo>
                                <a:pt x="1367" y="1233"/>
                                <a:pt x="1360" y="1336"/>
                                <a:pt x="1337" y="1452"/>
                              </a:cubicBezTo>
                              <a:cubicBezTo>
                                <a:pt x="1314" y="1568"/>
                                <a:pt x="1318" y="1660"/>
                                <a:pt x="1274" y="1793"/>
                              </a:cubicBezTo>
                              <a:cubicBezTo>
                                <a:pt x="1230" y="1926"/>
                                <a:pt x="1143" y="2118"/>
                                <a:pt x="1072" y="2248"/>
                              </a:cubicBezTo>
                              <a:cubicBezTo>
                                <a:pt x="1001" y="2378"/>
                                <a:pt x="1005" y="2374"/>
                                <a:pt x="845" y="2576"/>
                              </a:cubicBezTo>
                              <a:cubicBezTo>
                                <a:pt x="685" y="2778"/>
                                <a:pt x="224" y="3287"/>
                                <a:pt x="112" y="3460"/>
                              </a:cubicBezTo>
                              <a:cubicBezTo>
                                <a:pt x="0" y="3633"/>
                                <a:pt x="148" y="3624"/>
                                <a:pt x="175" y="3612"/>
                              </a:cubicBezTo>
                              <a:cubicBezTo>
                                <a:pt x="202" y="3600"/>
                                <a:pt x="175" y="3515"/>
                                <a:pt x="276" y="3385"/>
                              </a:cubicBezTo>
                              <a:cubicBezTo>
                                <a:pt x="377" y="3255"/>
                                <a:pt x="661" y="2968"/>
                                <a:pt x="781" y="2829"/>
                              </a:cubicBezTo>
                              <a:cubicBezTo>
                                <a:pt x="901" y="2690"/>
                                <a:pt x="922" y="2665"/>
                                <a:pt x="996" y="2551"/>
                              </a:cubicBezTo>
                              <a:cubicBezTo>
                                <a:pt x="1070" y="2437"/>
                                <a:pt x="1168" y="2259"/>
                                <a:pt x="1223" y="2147"/>
                              </a:cubicBezTo>
                              <a:cubicBezTo>
                                <a:pt x="1278" y="2035"/>
                                <a:pt x="1293" y="1988"/>
                                <a:pt x="1325" y="1881"/>
                              </a:cubicBezTo>
                              <a:cubicBezTo>
                                <a:pt x="1357" y="1774"/>
                                <a:pt x="1388" y="1622"/>
                                <a:pt x="1413" y="1502"/>
                              </a:cubicBezTo>
                              <a:cubicBezTo>
                                <a:pt x="1438" y="1382"/>
                                <a:pt x="1428" y="1304"/>
                                <a:pt x="1476" y="1161"/>
                              </a:cubicBezTo>
                              <a:cubicBezTo>
                                <a:pt x="1524" y="1018"/>
                                <a:pt x="1608" y="759"/>
                                <a:pt x="1703" y="643"/>
                              </a:cubicBezTo>
                              <a:cubicBezTo>
                                <a:pt x="1798" y="527"/>
                                <a:pt x="1942" y="460"/>
                                <a:pt x="2045" y="467"/>
                              </a:cubicBezTo>
                              <a:cubicBezTo>
                                <a:pt x="2148" y="474"/>
                                <a:pt x="2301" y="623"/>
                                <a:pt x="2324" y="688"/>
                              </a:cubicBezTo>
                              <a:cubicBezTo>
                                <a:pt x="2347" y="753"/>
                                <a:pt x="2230" y="853"/>
                                <a:pt x="2183" y="859"/>
                              </a:cubicBezTo>
                              <a:cubicBezTo>
                                <a:pt x="2136" y="865"/>
                                <a:pt x="2039" y="724"/>
                                <a:pt x="2042" y="724"/>
                              </a:cubicBezTo>
                              <a:cubicBezTo>
                                <a:pt x="2045" y="724"/>
                                <a:pt x="2154" y="856"/>
                                <a:pt x="2201" y="862"/>
                              </a:cubicBezTo>
                              <a:cubicBezTo>
                                <a:pt x="2248" y="868"/>
                                <a:pt x="2306" y="798"/>
                                <a:pt x="2327" y="760"/>
                              </a:cubicBezTo>
                              <a:cubicBezTo>
                                <a:pt x="2348" y="722"/>
                                <a:pt x="2338" y="669"/>
                                <a:pt x="2330" y="637"/>
                              </a:cubicBezTo>
                              <a:cubicBezTo>
                                <a:pt x="2322" y="605"/>
                                <a:pt x="2299" y="586"/>
                                <a:pt x="2276" y="565"/>
                              </a:cubicBezTo>
                              <a:cubicBezTo>
                                <a:pt x="2253" y="544"/>
                                <a:pt x="2216" y="526"/>
                                <a:pt x="2192" y="508"/>
                              </a:cubicBezTo>
                              <a:cubicBezTo>
                                <a:pt x="2168" y="490"/>
                                <a:pt x="2105" y="488"/>
                                <a:pt x="2132" y="460"/>
                              </a:cubicBezTo>
                              <a:cubicBezTo>
                                <a:pt x="2159" y="432"/>
                                <a:pt x="2316" y="390"/>
                                <a:pt x="2354" y="337"/>
                              </a:cubicBezTo>
                              <a:cubicBezTo>
                                <a:pt x="2392" y="284"/>
                                <a:pt x="2401" y="155"/>
                                <a:pt x="2360" y="139"/>
                              </a:cubicBezTo>
                              <a:cubicBezTo>
                                <a:pt x="2319" y="123"/>
                                <a:pt x="2158" y="218"/>
                                <a:pt x="2105" y="238"/>
                              </a:cubicBezTo>
                              <a:close/>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83" name="Group 104"/>
                        <p:cNvGrpSpPr>
                          <a:grpSpLocks/>
                        </p:cNvGrpSpPr>
                        <p:nvPr/>
                      </p:nvGrpSpPr>
                      <p:grpSpPr bwMode="auto">
                        <a:xfrm>
                          <a:off x="6038" y="3575"/>
                          <a:ext cx="1077" cy="634"/>
                          <a:chOff x="6038" y="3575"/>
                          <a:chExt cx="1077" cy="634"/>
                        </a:xfrm>
                      </p:grpSpPr>
                      <p:sp>
                        <p:nvSpPr>
                          <p:cNvPr id="220" name="Freeform 105"/>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1" name="Freeform 106"/>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2" name="Freeform 107"/>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3" name="Freeform 108"/>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4" name="Freeform 109"/>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5" name="Freeform 110"/>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6" name="Freeform 111"/>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7" name="Freeform 112"/>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84" name="Group 113"/>
                        <p:cNvGrpSpPr>
                          <a:grpSpLocks/>
                        </p:cNvGrpSpPr>
                        <p:nvPr/>
                      </p:nvGrpSpPr>
                      <p:grpSpPr bwMode="auto">
                        <a:xfrm>
                          <a:off x="6303" y="2931"/>
                          <a:ext cx="800" cy="470"/>
                          <a:chOff x="6038" y="3575"/>
                          <a:chExt cx="1077" cy="634"/>
                        </a:xfrm>
                      </p:grpSpPr>
                      <p:sp>
                        <p:nvSpPr>
                          <p:cNvPr id="212" name="Freeform 114"/>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3" name="Freeform 115"/>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4" name="Freeform 116"/>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5" name="Freeform 117"/>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6" name="Freeform 118"/>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7" name="Freeform 119"/>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8" name="Freeform 120"/>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9" name="Freeform 121"/>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85" name="Group 122"/>
                        <p:cNvGrpSpPr>
                          <a:grpSpLocks/>
                        </p:cNvGrpSpPr>
                        <p:nvPr/>
                      </p:nvGrpSpPr>
                      <p:grpSpPr bwMode="auto">
                        <a:xfrm>
                          <a:off x="6378" y="2539"/>
                          <a:ext cx="687" cy="407"/>
                          <a:chOff x="6038" y="3575"/>
                          <a:chExt cx="1077" cy="634"/>
                        </a:xfrm>
                      </p:grpSpPr>
                      <p:sp>
                        <p:nvSpPr>
                          <p:cNvPr id="204" name="Freeform 123"/>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5" name="Freeform 124"/>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6" name="Freeform 125"/>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7" name="Freeform 126"/>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8" name="Freeform 127"/>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9" name="Freeform 128"/>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0" name="Freeform 129"/>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1" name="Freeform 130"/>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86" name="Group 131"/>
                        <p:cNvGrpSpPr>
                          <a:grpSpLocks/>
                        </p:cNvGrpSpPr>
                        <p:nvPr/>
                      </p:nvGrpSpPr>
                      <p:grpSpPr bwMode="auto">
                        <a:xfrm flipH="1">
                          <a:off x="5708" y="2489"/>
                          <a:ext cx="687" cy="407"/>
                          <a:chOff x="6038" y="3575"/>
                          <a:chExt cx="1077" cy="634"/>
                        </a:xfrm>
                      </p:grpSpPr>
                      <p:sp>
                        <p:nvSpPr>
                          <p:cNvPr id="196" name="Freeform 132"/>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7" name="Freeform 133"/>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8" name="Freeform 134"/>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9" name="Freeform 135"/>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0" name="Freeform 136"/>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1" name="Freeform 137"/>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2" name="Freeform 138"/>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3" name="Freeform 139"/>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87" name="Group 140"/>
                        <p:cNvGrpSpPr>
                          <a:grpSpLocks/>
                        </p:cNvGrpSpPr>
                        <p:nvPr/>
                      </p:nvGrpSpPr>
                      <p:grpSpPr bwMode="auto">
                        <a:xfrm flipH="1">
                          <a:off x="5606" y="2905"/>
                          <a:ext cx="687" cy="407"/>
                          <a:chOff x="6038" y="3575"/>
                          <a:chExt cx="1077" cy="634"/>
                        </a:xfrm>
                      </p:grpSpPr>
                      <p:sp>
                        <p:nvSpPr>
                          <p:cNvPr id="188" name="Freeform 141"/>
                          <p:cNvSpPr>
                            <a:spLocks/>
                          </p:cNvSpPr>
                          <p:nvPr/>
                        </p:nvSpPr>
                        <p:spPr bwMode="auto">
                          <a:xfrm>
                            <a:off x="6038" y="3575"/>
                            <a:ext cx="1077" cy="634"/>
                          </a:xfrm>
                          <a:custGeom>
                            <a:avLst/>
                            <a:gdLst>
                              <a:gd name="T0" fmla="*/ 37 w 1077"/>
                              <a:gd name="T1" fmla="*/ 265 h 634"/>
                              <a:gd name="T2" fmla="*/ 126 w 1077"/>
                              <a:gd name="T3" fmla="*/ 215 h 634"/>
                              <a:gd name="T4" fmla="*/ 265 w 1077"/>
                              <a:gd name="T5" fmla="*/ 63 h 634"/>
                              <a:gd name="T6" fmla="*/ 517 w 1077"/>
                              <a:gd name="T7" fmla="*/ 38 h 634"/>
                              <a:gd name="T8" fmla="*/ 922 w 1077"/>
                              <a:gd name="T9" fmla="*/ 291 h 634"/>
                              <a:gd name="T10" fmla="*/ 1073 w 1077"/>
                              <a:gd name="T11" fmla="*/ 569 h 634"/>
                              <a:gd name="T12" fmla="*/ 947 w 1077"/>
                              <a:gd name="T13" fmla="*/ 632 h 634"/>
                              <a:gd name="T14" fmla="*/ 618 w 1077"/>
                              <a:gd name="T15" fmla="*/ 556 h 634"/>
                              <a:gd name="T16" fmla="*/ 328 w 1077"/>
                              <a:gd name="T17" fmla="*/ 556 h 634"/>
                              <a:gd name="T18" fmla="*/ 164 w 1077"/>
                              <a:gd name="T19" fmla="*/ 354 h 634"/>
                              <a:gd name="T20" fmla="*/ 126 w 1077"/>
                              <a:gd name="T21" fmla="*/ 291 h 634"/>
                              <a:gd name="T22" fmla="*/ 0 w 1077"/>
                              <a:gd name="T23" fmla="*/ 32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634">
                                <a:moveTo>
                                  <a:pt x="37" y="265"/>
                                </a:moveTo>
                                <a:cubicBezTo>
                                  <a:pt x="62" y="257"/>
                                  <a:pt x="88" y="249"/>
                                  <a:pt x="126" y="215"/>
                                </a:cubicBezTo>
                                <a:cubicBezTo>
                                  <a:pt x="164" y="181"/>
                                  <a:pt x="200" y="93"/>
                                  <a:pt x="265" y="63"/>
                                </a:cubicBezTo>
                                <a:cubicBezTo>
                                  <a:pt x="330" y="33"/>
                                  <a:pt x="408" y="0"/>
                                  <a:pt x="517" y="38"/>
                                </a:cubicBezTo>
                                <a:cubicBezTo>
                                  <a:pt x="626" y="76"/>
                                  <a:pt x="829" y="203"/>
                                  <a:pt x="922" y="291"/>
                                </a:cubicBezTo>
                                <a:cubicBezTo>
                                  <a:pt x="1015" y="379"/>
                                  <a:pt x="1069" y="512"/>
                                  <a:pt x="1073" y="569"/>
                                </a:cubicBezTo>
                                <a:cubicBezTo>
                                  <a:pt x="1077" y="626"/>
                                  <a:pt x="1023" y="634"/>
                                  <a:pt x="947" y="632"/>
                                </a:cubicBezTo>
                                <a:cubicBezTo>
                                  <a:pt x="871" y="630"/>
                                  <a:pt x="721" y="569"/>
                                  <a:pt x="618" y="556"/>
                                </a:cubicBezTo>
                                <a:cubicBezTo>
                                  <a:pt x="515" y="543"/>
                                  <a:pt x="404" y="590"/>
                                  <a:pt x="328" y="556"/>
                                </a:cubicBezTo>
                                <a:cubicBezTo>
                                  <a:pt x="252" y="522"/>
                                  <a:pt x="198" y="398"/>
                                  <a:pt x="164" y="354"/>
                                </a:cubicBezTo>
                                <a:cubicBezTo>
                                  <a:pt x="130" y="310"/>
                                  <a:pt x="153" y="295"/>
                                  <a:pt x="126" y="291"/>
                                </a:cubicBezTo>
                                <a:cubicBezTo>
                                  <a:pt x="99" y="287"/>
                                  <a:pt x="49" y="308"/>
                                  <a:pt x="0" y="329"/>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9" name="Freeform 142"/>
                          <p:cNvSpPr>
                            <a:spLocks/>
                          </p:cNvSpPr>
                          <p:nvPr/>
                        </p:nvSpPr>
                        <p:spPr bwMode="auto">
                          <a:xfrm>
                            <a:off x="6139" y="3812"/>
                            <a:ext cx="897" cy="357"/>
                          </a:xfrm>
                          <a:custGeom>
                            <a:avLst/>
                            <a:gdLst>
                              <a:gd name="T0" fmla="*/ 985 w 985"/>
                              <a:gd name="T1" fmla="*/ 370 h 370"/>
                              <a:gd name="T2" fmla="*/ 720 w 985"/>
                              <a:gd name="T3" fmla="*/ 193 h 370"/>
                              <a:gd name="T4" fmla="*/ 341 w 985"/>
                              <a:gd name="T5" fmla="*/ 29 h 370"/>
                              <a:gd name="T6" fmla="*/ 0 w 985"/>
                              <a:gd name="T7" fmla="*/ 16 h 370"/>
                            </a:gdLst>
                            <a:ahLst/>
                            <a:cxnLst>
                              <a:cxn ang="0">
                                <a:pos x="T0" y="T1"/>
                              </a:cxn>
                              <a:cxn ang="0">
                                <a:pos x="T2" y="T3"/>
                              </a:cxn>
                              <a:cxn ang="0">
                                <a:pos x="T4" y="T5"/>
                              </a:cxn>
                              <a:cxn ang="0">
                                <a:pos x="T6" y="T7"/>
                              </a:cxn>
                            </a:cxnLst>
                            <a:rect l="0" t="0" r="r" b="b"/>
                            <a:pathLst>
                              <a:path w="985" h="370">
                                <a:moveTo>
                                  <a:pt x="985" y="370"/>
                                </a:moveTo>
                                <a:cubicBezTo>
                                  <a:pt x="906" y="310"/>
                                  <a:pt x="827" y="250"/>
                                  <a:pt x="720" y="193"/>
                                </a:cubicBezTo>
                                <a:cubicBezTo>
                                  <a:pt x="613" y="136"/>
                                  <a:pt x="461" y="58"/>
                                  <a:pt x="341" y="29"/>
                                </a:cubicBezTo>
                                <a:cubicBezTo>
                                  <a:pt x="221" y="0"/>
                                  <a:pt x="110" y="8"/>
                                  <a:pt x="0" y="16"/>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0" name="Freeform 143"/>
                          <p:cNvSpPr>
                            <a:spLocks/>
                          </p:cNvSpPr>
                          <p:nvPr/>
                        </p:nvSpPr>
                        <p:spPr bwMode="auto">
                          <a:xfrm>
                            <a:off x="6404" y="3739"/>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1" name="Freeform 144"/>
                          <p:cNvSpPr>
                            <a:spLocks/>
                          </p:cNvSpPr>
                          <p:nvPr/>
                        </p:nvSpPr>
                        <p:spPr bwMode="auto">
                          <a:xfrm>
                            <a:off x="6594" y="3802"/>
                            <a:ext cx="190" cy="76"/>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2" name="Freeform 145"/>
                          <p:cNvSpPr>
                            <a:spLocks/>
                          </p:cNvSpPr>
                          <p:nvPr/>
                        </p:nvSpPr>
                        <p:spPr bwMode="auto">
                          <a:xfrm>
                            <a:off x="6783"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3" name="Freeform 146"/>
                          <p:cNvSpPr>
                            <a:spLocks/>
                          </p:cNvSpPr>
                          <p:nvPr/>
                        </p:nvSpPr>
                        <p:spPr bwMode="auto">
                          <a:xfrm rot="5400000">
                            <a:off x="6733" y="4009"/>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4" name="Freeform 147"/>
                          <p:cNvSpPr>
                            <a:spLocks/>
                          </p:cNvSpPr>
                          <p:nvPr/>
                        </p:nvSpPr>
                        <p:spPr bwMode="auto">
                          <a:xfrm rot="5400000">
                            <a:off x="6556" y="395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5" name="Freeform 148"/>
                          <p:cNvSpPr>
                            <a:spLocks/>
                          </p:cNvSpPr>
                          <p:nvPr/>
                        </p:nvSpPr>
                        <p:spPr bwMode="auto">
                          <a:xfrm rot="5400000">
                            <a:off x="6367" y="3908"/>
                            <a:ext cx="139" cy="71"/>
                          </a:xfrm>
                          <a:custGeom>
                            <a:avLst/>
                            <a:gdLst>
                              <a:gd name="T0" fmla="*/ 0 w 190"/>
                              <a:gd name="T1" fmla="*/ 76 h 76"/>
                              <a:gd name="T2" fmla="*/ 190 w 190"/>
                              <a:gd name="T3" fmla="*/ 0 h 76"/>
                            </a:gdLst>
                            <a:ahLst/>
                            <a:cxnLst>
                              <a:cxn ang="0">
                                <a:pos x="T0" y="T1"/>
                              </a:cxn>
                              <a:cxn ang="0">
                                <a:pos x="T2" y="T3"/>
                              </a:cxn>
                            </a:cxnLst>
                            <a:rect l="0" t="0" r="r" b="b"/>
                            <a:pathLst>
                              <a:path w="190" h="76">
                                <a:moveTo>
                                  <a:pt x="0" y="76"/>
                                </a:moveTo>
                                <a:cubicBezTo>
                                  <a:pt x="77" y="47"/>
                                  <a:pt x="154" y="19"/>
                                  <a:pt x="19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179" name="Freeform 149"/>
                    <p:cNvSpPr>
                      <a:spLocks/>
                    </p:cNvSpPr>
                    <p:nvPr/>
                  </p:nvSpPr>
                  <p:spPr bwMode="auto">
                    <a:xfrm>
                      <a:off x="4065" y="1918"/>
                      <a:ext cx="1127" cy="1985"/>
                    </a:xfrm>
                    <a:custGeom>
                      <a:avLst/>
                      <a:gdLst>
                        <a:gd name="T0" fmla="*/ 1127 w 1127"/>
                        <a:gd name="T1" fmla="*/ 1960 h 1985"/>
                        <a:gd name="T2" fmla="*/ 874 w 1127"/>
                        <a:gd name="T3" fmla="*/ 1290 h 1985"/>
                        <a:gd name="T4" fmla="*/ 609 w 1127"/>
                        <a:gd name="T5" fmla="*/ 608 h 1985"/>
                        <a:gd name="T6" fmla="*/ 571 w 1127"/>
                        <a:gd name="T7" fmla="*/ 457 h 1985"/>
                        <a:gd name="T8" fmla="*/ 558 w 1127"/>
                        <a:gd name="T9" fmla="*/ 103 h 1985"/>
                        <a:gd name="T10" fmla="*/ 470 w 1127"/>
                        <a:gd name="T11" fmla="*/ 2 h 1985"/>
                        <a:gd name="T12" fmla="*/ 508 w 1127"/>
                        <a:gd name="T13" fmla="*/ 116 h 1985"/>
                        <a:gd name="T14" fmla="*/ 508 w 1127"/>
                        <a:gd name="T15" fmla="*/ 255 h 1985"/>
                        <a:gd name="T16" fmla="*/ 495 w 1127"/>
                        <a:gd name="T17" fmla="*/ 343 h 1985"/>
                        <a:gd name="T18" fmla="*/ 280 w 1127"/>
                        <a:gd name="T19" fmla="*/ 318 h 1985"/>
                        <a:gd name="T20" fmla="*/ 40 w 1127"/>
                        <a:gd name="T21" fmla="*/ 394 h 1985"/>
                        <a:gd name="T22" fmla="*/ 40 w 1127"/>
                        <a:gd name="T23" fmla="*/ 495 h 1985"/>
                        <a:gd name="T24" fmla="*/ 116 w 1127"/>
                        <a:gd name="T25" fmla="*/ 431 h 1985"/>
                        <a:gd name="T26" fmla="*/ 230 w 1127"/>
                        <a:gd name="T27" fmla="*/ 406 h 1985"/>
                        <a:gd name="T28" fmla="*/ 470 w 1127"/>
                        <a:gd name="T29" fmla="*/ 457 h 1985"/>
                        <a:gd name="T30" fmla="*/ 583 w 1127"/>
                        <a:gd name="T31" fmla="*/ 773 h 1985"/>
                        <a:gd name="T32" fmla="*/ 748 w 1127"/>
                        <a:gd name="T33" fmla="*/ 1139 h 1985"/>
                        <a:gd name="T34" fmla="*/ 1051 w 1127"/>
                        <a:gd name="T35" fmla="*/ 1985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7" h="1985">
                          <a:moveTo>
                            <a:pt x="1127" y="1960"/>
                          </a:moveTo>
                          <a:cubicBezTo>
                            <a:pt x="1043" y="1737"/>
                            <a:pt x="960" y="1515"/>
                            <a:pt x="874" y="1290"/>
                          </a:cubicBezTo>
                          <a:cubicBezTo>
                            <a:pt x="788" y="1065"/>
                            <a:pt x="659" y="747"/>
                            <a:pt x="609" y="608"/>
                          </a:cubicBezTo>
                          <a:cubicBezTo>
                            <a:pt x="559" y="469"/>
                            <a:pt x="579" y="541"/>
                            <a:pt x="571" y="457"/>
                          </a:cubicBezTo>
                          <a:cubicBezTo>
                            <a:pt x="563" y="373"/>
                            <a:pt x="575" y="179"/>
                            <a:pt x="558" y="103"/>
                          </a:cubicBezTo>
                          <a:cubicBezTo>
                            <a:pt x="541" y="27"/>
                            <a:pt x="478" y="0"/>
                            <a:pt x="470" y="2"/>
                          </a:cubicBezTo>
                          <a:cubicBezTo>
                            <a:pt x="462" y="4"/>
                            <a:pt x="502" y="74"/>
                            <a:pt x="508" y="116"/>
                          </a:cubicBezTo>
                          <a:cubicBezTo>
                            <a:pt x="514" y="158"/>
                            <a:pt x="510" y="217"/>
                            <a:pt x="508" y="255"/>
                          </a:cubicBezTo>
                          <a:cubicBezTo>
                            <a:pt x="506" y="293"/>
                            <a:pt x="533" y="333"/>
                            <a:pt x="495" y="343"/>
                          </a:cubicBezTo>
                          <a:cubicBezTo>
                            <a:pt x="457" y="353"/>
                            <a:pt x="356" y="310"/>
                            <a:pt x="280" y="318"/>
                          </a:cubicBezTo>
                          <a:cubicBezTo>
                            <a:pt x="204" y="326"/>
                            <a:pt x="80" y="365"/>
                            <a:pt x="40" y="394"/>
                          </a:cubicBezTo>
                          <a:cubicBezTo>
                            <a:pt x="0" y="423"/>
                            <a:pt x="27" y="489"/>
                            <a:pt x="40" y="495"/>
                          </a:cubicBezTo>
                          <a:cubicBezTo>
                            <a:pt x="53" y="501"/>
                            <a:pt x="84" y="446"/>
                            <a:pt x="116" y="431"/>
                          </a:cubicBezTo>
                          <a:cubicBezTo>
                            <a:pt x="148" y="416"/>
                            <a:pt x="171" y="402"/>
                            <a:pt x="230" y="406"/>
                          </a:cubicBezTo>
                          <a:cubicBezTo>
                            <a:pt x="289" y="410"/>
                            <a:pt x="411" y="396"/>
                            <a:pt x="470" y="457"/>
                          </a:cubicBezTo>
                          <a:cubicBezTo>
                            <a:pt x="529" y="518"/>
                            <a:pt x="537" y="659"/>
                            <a:pt x="583" y="773"/>
                          </a:cubicBezTo>
                          <a:cubicBezTo>
                            <a:pt x="629" y="887"/>
                            <a:pt x="670" y="937"/>
                            <a:pt x="748" y="1139"/>
                          </a:cubicBezTo>
                          <a:cubicBezTo>
                            <a:pt x="826" y="1341"/>
                            <a:pt x="938" y="1663"/>
                            <a:pt x="1051" y="1985"/>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58" name="Group 150"/>
                  <p:cNvGrpSpPr>
                    <a:grpSpLocks/>
                  </p:cNvGrpSpPr>
                  <p:nvPr/>
                </p:nvGrpSpPr>
                <p:grpSpPr bwMode="auto">
                  <a:xfrm>
                    <a:off x="4026" y="2524"/>
                    <a:ext cx="1850" cy="1975"/>
                    <a:chOff x="4026" y="2524"/>
                    <a:chExt cx="1850" cy="1975"/>
                  </a:xfrm>
                </p:grpSpPr>
                <p:sp>
                  <p:nvSpPr>
                    <p:cNvPr id="159" name="Freeform 151"/>
                    <p:cNvSpPr>
                      <a:spLocks/>
                    </p:cNvSpPr>
                    <p:nvPr/>
                  </p:nvSpPr>
                  <p:spPr bwMode="auto">
                    <a:xfrm>
                      <a:off x="4026" y="2524"/>
                      <a:ext cx="1850" cy="1975"/>
                    </a:xfrm>
                    <a:custGeom>
                      <a:avLst/>
                      <a:gdLst>
                        <a:gd name="T0" fmla="*/ 1323 w 1850"/>
                        <a:gd name="T1" fmla="*/ 1946 h 1975"/>
                        <a:gd name="T2" fmla="*/ 1107 w 1850"/>
                        <a:gd name="T3" fmla="*/ 1969 h 1975"/>
                        <a:gd name="T4" fmla="*/ 994 w 1850"/>
                        <a:gd name="T5" fmla="*/ 1912 h 1975"/>
                        <a:gd name="T6" fmla="*/ 881 w 1850"/>
                        <a:gd name="T7" fmla="*/ 1890 h 1975"/>
                        <a:gd name="T8" fmla="*/ 790 w 1850"/>
                        <a:gd name="T9" fmla="*/ 1810 h 1975"/>
                        <a:gd name="T10" fmla="*/ 484 w 1850"/>
                        <a:gd name="T11" fmla="*/ 1810 h 1975"/>
                        <a:gd name="T12" fmla="*/ 234 w 1850"/>
                        <a:gd name="T13" fmla="*/ 1606 h 1975"/>
                        <a:gd name="T14" fmla="*/ 98 w 1850"/>
                        <a:gd name="T15" fmla="*/ 1232 h 1975"/>
                        <a:gd name="T16" fmla="*/ 121 w 1850"/>
                        <a:gd name="T17" fmla="*/ 994 h 1975"/>
                        <a:gd name="T18" fmla="*/ 64 w 1850"/>
                        <a:gd name="T19" fmla="*/ 813 h 1975"/>
                        <a:gd name="T20" fmla="*/ 53 w 1850"/>
                        <a:gd name="T21" fmla="*/ 484 h 1975"/>
                        <a:gd name="T22" fmla="*/ 382 w 1850"/>
                        <a:gd name="T23" fmla="*/ 506 h 1975"/>
                        <a:gd name="T24" fmla="*/ 586 w 1850"/>
                        <a:gd name="T25" fmla="*/ 529 h 1975"/>
                        <a:gd name="T26" fmla="*/ 631 w 1850"/>
                        <a:gd name="T27" fmla="*/ 745 h 1975"/>
                        <a:gd name="T28" fmla="*/ 1096 w 1850"/>
                        <a:gd name="T29" fmla="*/ 1311 h 1975"/>
                        <a:gd name="T30" fmla="*/ 881 w 1850"/>
                        <a:gd name="T31" fmla="*/ 1107 h 1975"/>
                        <a:gd name="T32" fmla="*/ 677 w 1850"/>
                        <a:gd name="T33" fmla="*/ 767 h 1975"/>
                        <a:gd name="T34" fmla="*/ 699 w 1850"/>
                        <a:gd name="T35" fmla="*/ 336 h 1975"/>
                        <a:gd name="T36" fmla="*/ 779 w 1850"/>
                        <a:gd name="T37" fmla="*/ 30 h 1975"/>
                        <a:gd name="T38" fmla="*/ 983 w 1850"/>
                        <a:gd name="T39" fmla="*/ 155 h 1975"/>
                        <a:gd name="T40" fmla="*/ 1175 w 1850"/>
                        <a:gd name="T41" fmla="*/ 280 h 1975"/>
                        <a:gd name="T42" fmla="*/ 1493 w 1850"/>
                        <a:gd name="T43" fmla="*/ 484 h 1975"/>
                        <a:gd name="T44" fmla="*/ 1640 w 1850"/>
                        <a:gd name="T45" fmla="*/ 847 h 1975"/>
                        <a:gd name="T46" fmla="*/ 1652 w 1850"/>
                        <a:gd name="T47" fmla="*/ 1017 h 1975"/>
                        <a:gd name="T48" fmla="*/ 1652 w 1850"/>
                        <a:gd name="T49" fmla="*/ 1096 h 1975"/>
                        <a:gd name="T50" fmla="*/ 1844 w 1850"/>
                        <a:gd name="T51" fmla="*/ 1119 h 1975"/>
                        <a:gd name="T52" fmla="*/ 1686 w 1850"/>
                        <a:gd name="T53" fmla="*/ 1516 h 1975"/>
                        <a:gd name="T54" fmla="*/ 1504 w 1850"/>
                        <a:gd name="T55" fmla="*/ 1470 h 1975"/>
                        <a:gd name="T56" fmla="*/ 1402 w 1850"/>
                        <a:gd name="T57" fmla="*/ 1357 h 1975"/>
                        <a:gd name="T58" fmla="*/ 1550 w 1850"/>
                        <a:gd name="T59" fmla="*/ 1459 h 1975"/>
                        <a:gd name="T60" fmla="*/ 1595 w 1850"/>
                        <a:gd name="T61" fmla="*/ 1595 h 1975"/>
                        <a:gd name="T62" fmla="*/ 1482 w 1850"/>
                        <a:gd name="T63" fmla="*/ 1765 h 1975"/>
                        <a:gd name="T64" fmla="*/ 1414 w 1850"/>
                        <a:gd name="T65" fmla="*/ 1912 h 1975"/>
                        <a:gd name="T66" fmla="*/ 1323 w 1850"/>
                        <a:gd name="T67" fmla="*/ 1946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0" h="1975">
                          <a:moveTo>
                            <a:pt x="1323" y="1946"/>
                          </a:moveTo>
                          <a:cubicBezTo>
                            <a:pt x="1272" y="1955"/>
                            <a:pt x="1162" y="1975"/>
                            <a:pt x="1107" y="1969"/>
                          </a:cubicBezTo>
                          <a:cubicBezTo>
                            <a:pt x="1052" y="1963"/>
                            <a:pt x="1032" y="1925"/>
                            <a:pt x="994" y="1912"/>
                          </a:cubicBezTo>
                          <a:cubicBezTo>
                            <a:pt x="956" y="1899"/>
                            <a:pt x="915" y="1907"/>
                            <a:pt x="881" y="1890"/>
                          </a:cubicBezTo>
                          <a:cubicBezTo>
                            <a:pt x="847" y="1873"/>
                            <a:pt x="856" y="1823"/>
                            <a:pt x="790" y="1810"/>
                          </a:cubicBezTo>
                          <a:cubicBezTo>
                            <a:pt x="724" y="1797"/>
                            <a:pt x="577" y="1844"/>
                            <a:pt x="484" y="1810"/>
                          </a:cubicBezTo>
                          <a:cubicBezTo>
                            <a:pt x="391" y="1776"/>
                            <a:pt x="298" y="1702"/>
                            <a:pt x="234" y="1606"/>
                          </a:cubicBezTo>
                          <a:cubicBezTo>
                            <a:pt x="170" y="1510"/>
                            <a:pt x="117" y="1334"/>
                            <a:pt x="98" y="1232"/>
                          </a:cubicBezTo>
                          <a:cubicBezTo>
                            <a:pt x="79" y="1130"/>
                            <a:pt x="127" y="1064"/>
                            <a:pt x="121" y="994"/>
                          </a:cubicBezTo>
                          <a:cubicBezTo>
                            <a:pt x="115" y="924"/>
                            <a:pt x="75" y="898"/>
                            <a:pt x="64" y="813"/>
                          </a:cubicBezTo>
                          <a:cubicBezTo>
                            <a:pt x="53" y="728"/>
                            <a:pt x="0" y="535"/>
                            <a:pt x="53" y="484"/>
                          </a:cubicBezTo>
                          <a:cubicBezTo>
                            <a:pt x="106" y="433"/>
                            <a:pt x="293" y="499"/>
                            <a:pt x="382" y="506"/>
                          </a:cubicBezTo>
                          <a:cubicBezTo>
                            <a:pt x="471" y="513"/>
                            <a:pt x="545" y="489"/>
                            <a:pt x="586" y="529"/>
                          </a:cubicBezTo>
                          <a:cubicBezTo>
                            <a:pt x="627" y="569"/>
                            <a:pt x="546" y="615"/>
                            <a:pt x="631" y="745"/>
                          </a:cubicBezTo>
                          <a:cubicBezTo>
                            <a:pt x="716" y="875"/>
                            <a:pt x="1054" y="1251"/>
                            <a:pt x="1096" y="1311"/>
                          </a:cubicBezTo>
                          <a:cubicBezTo>
                            <a:pt x="1138" y="1371"/>
                            <a:pt x="951" y="1198"/>
                            <a:pt x="881" y="1107"/>
                          </a:cubicBezTo>
                          <a:cubicBezTo>
                            <a:pt x="811" y="1016"/>
                            <a:pt x="707" y="895"/>
                            <a:pt x="677" y="767"/>
                          </a:cubicBezTo>
                          <a:cubicBezTo>
                            <a:pt x="647" y="639"/>
                            <a:pt x="682" y="459"/>
                            <a:pt x="699" y="336"/>
                          </a:cubicBezTo>
                          <a:cubicBezTo>
                            <a:pt x="716" y="213"/>
                            <a:pt x="732" y="60"/>
                            <a:pt x="779" y="30"/>
                          </a:cubicBezTo>
                          <a:cubicBezTo>
                            <a:pt x="826" y="0"/>
                            <a:pt x="917" y="113"/>
                            <a:pt x="983" y="155"/>
                          </a:cubicBezTo>
                          <a:cubicBezTo>
                            <a:pt x="1049" y="197"/>
                            <a:pt x="1090" y="225"/>
                            <a:pt x="1175" y="280"/>
                          </a:cubicBezTo>
                          <a:cubicBezTo>
                            <a:pt x="1260" y="335"/>
                            <a:pt x="1415" y="389"/>
                            <a:pt x="1493" y="484"/>
                          </a:cubicBezTo>
                          <a:cubicBezTo>
                            <a:pt x="1571" y="579"/>
                            <a:pt x="1614" y="758"/>
                            <a:pt x="1640" y="847"/>
                          </a:cubicBezTo>
                          <a:cubicBezTo>
                            <a:pt x="1666" y="936"/>
                            <a:pt x="1650" y="976"/>
                            <a:pt x="1652" y="1017"/>
                          </a:cubicBezTo>
                          <a:cubicBezTo>
                            <a:pt x="1654" y="1058"/>
                            <a:pt x="1620" y="1079"/>
                            <a:pt x="1652" y="1096"/>
                          </a:cubicBezTo>
                          <a:cubicBezTo>
                            <a:pt x="1684" y="1113"/>
                            <a:pt x="1838" y="1049"/>
                            <a:pt x="1844" y="1119"/>
                          </a:cubicBezTo>
                          <a:cubicBezTo>
                            <a:pt x="1850" y="1189"/>
                            <a:pt x="1743" y="1457"/>
                            <a:pt x="1686" y="1516"/>
                          </a:cubicBezTo>
                          <a:cubicBezTo>
                            <a:pt x="1629" y="1575"/>
                            <a:pt x="1551" y="1497"/>
                            <a:pt x="1504" y="1470"/>
                          </a:cubicBezTo>
                          <a:cubicBezTo>
                            <a:pt x="1457" y="1443"/>
                            <a:pt x="1394" y="1359"/>
                            <a:pt x="1402" y="1357"/>
                          </a:cubicBezTo>
                          <a:cubicBezTo>
                            <a:pt x="1410" y="1355"/>
                            <a:pt x="1518" y="1419"/>
                            <a:pt x="1550" y="1459"/>
                          </a:cubicBezTo>
                          <a:cubicBezTo>
                            <a:pt x="1582" y="1499"/>
                            <a:pt x="1606" y="1544"/>
                            <a:pt x="1595" y="1595"/>
                          </a:cubicBezTo>
                          <a:cubicBezTo>
                            <a:pt x="1584" y="1646"/>
                            <a:pt x="1512" y="1712"/>
                            <a:pt x="1482" y="1765"/>
                          </a:cubicBezTo>
                          <a:cubicBezTo>
                            <a:pt x="1452" y="1818"/>
                            <a:pt x="1450" y="1885"/>
                            <a:pt x="1414" y="1912"/>
                          </a:cubicBezTo>
                          <a:cubicBezTo>
                            <a:pt x="1378" y="1939"/>
                            <a:pt x="1374" y="1937"/>
                            <a:pt x="1323" y="1946"/>
                          </a:cubicBezTo>
                          <a:close/>
                        </a:path>
                      </a:pathLst>
                    </a:custGeom>
                    <a:solidFill>
                      <a:srgbClr val="00FF00"/>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160" name="Group 152"/>
                    <p:cNvGrpSpPr>
                      <a:grpSpLocks/>
                    </p:cNvGrpSpPr>
                    <p:nvPr/>
                  </p:nvGrpSpPr>
                  <p:grpSpPr bwMode="auto">
                    <a:xfrm>
                      <a:off x="4093" y="2589"/>
                      <a:ext cx="1571" cy="1807"/>
                      <a:chOff x="4093" y="2589"/>
                      <a:chExt cx="1571" cy="1807"/>
                    </a:xfrm>
                  </p:grpSpPr>
                  <p:sp>
                    <p:nvSpPr>
                      <p:cNvPr id="161" name="Freeform 153"/>
                      <p:cNvSpPr>
                        <a:spLocks/>
                      </p:cNvSpPr>
                      <p:nvPr/>
                    </p:nvSpPr>
                    <p:spPr bwMode="auto">
                      <a:xfrm>
                        <a:off x="5078" y="3853"/>
                        <a:ext cx="221" cy="543"/>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2" name="Freeform 154"/>
                      <p:cNvSpPr>
                        <a:spLocks/>
                      </p:cNvSpPr>
                      <p:nvPr/>
                    </p:nvSpPr>
                    <p:spPr bwMode="auto">
                      <a:xfrm rot="1454989">
                        <a:off x="4851" y="3828"/>
                        <a:ext cx="221" cy="543"/>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3" name="Freeform 155"/>
                      <p:cNvSpPr>
                        <a:spLocks/>
                      </p:cNvSpPr>
                      <p:nvPr/>
                    </p:nvSpPr>
                    <p:spPr bwMode="auto">
                      <a:xfrm rot="2853139">
                        <a:off x="4677" y="3710"/>
                        <a:ext cx="189" cy="473"/>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4" name="Freeform 156"/>
                      <p:cNvSpPr>
                        <a:spLocks/>
                      </p:cNvSpPr>
                      <p:nvPr/>
                    </p:nvSpPr>
                    <p:spPr bwMode="auto">
                      <a:xfrm rot="2853139">
                        <a:off x="4487" y="3533"/>
                        <a:ext cx="189" cy="473"/>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5" name="Freeform 157"/>
                      <p:cNvSpPr>
                        <a:spLocks/>
                      </p:cNvSpPr>
                      <p:nvPr/>
                    </p:nvSpPr>
                    <p:spPr bwMode="auto">
                      <a:xfrm rot="2853139">
                        <a:off x="4276" y="3456"/>
                        <a:ext cx="156" cy="399"/>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6" name="Freeform 158"/>
                      <p:cNvSpPr>
                        <a:spLocks/>
                      </p:cNvSpPr>
                      <p:nvPr/>
                    </p:nvSpPr>
                    <p:spPr bwMode="auto">
                      <a:xfrm rot="2853139">
                        <a:off x="5031" y="3405"/>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7" name="Freeform 159"/>
                      <p:cNvSpPr>
                        <a:spLocks/>
                      </p:cNvSpPr>
                      <p:nvPr/>
                    </p:nvSpPr>
                    <p:spPr bwMode="auto">
                      <a:xfrm rot="2853139">
                        <a:off x="4867" y="3227"/>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8" name="Freeform 160"/>
                      <p:cNvSpPr>
                        <a:spLocks/>
                      </p:cNvSpPr>
                      <p:nvPr/>
                    </p:nvSpPr>
                    <p:spPr bwMode="auto">
                      <a:xfrm rot="2853139">
                        <a:off x="4803" y="2987"/>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9" name="Freeform 161"/>
                      <p:cNvSpPr>
                        <a:spLocks/>
                      </p:cNvSpPr>
                      <p:nvPr/>
                    </p:nvSpPr>
                    <p:spPr bwMode="auto">
                      <a:xfrm rot="-4616683">
                        <a:off x="5486" y="3694"/>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0" name="Freeform 162"/>
                      <p:cNvSpPr>
                        <a:spLocks/>
                      </p:cNvSpPr>
                      <p:nvPr/>
                    </p:nvSpPr>
                    <p:spPr bwMode="auto">
                      <a:xfrm rot="-2171525">
                        <a:off x="5309" y="3946"/>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1" name="Freeform 163"/>
                      <p:cNvSpPr>
                        <a:spLocks/>
                      </p:cNvSpPr>
                      <p:nvPr/>
                    </p:nvSpPr>
                    <p:spPr bwMode="auto">
                      <a:xfrm rot="13346861" flipH="1">
                        <a:off x="4347" y="3050"/>
                        <a:ext cx="93" cy="262"/>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2" name="Freeform 164"/>
                      <p:cNvSpPr>
                        <a:spLocks/>
                      </p:cNvSpPr>
                      <p:nvPr/>
                    </p:nvSpPr>
                    <p:spPr bwMode="auto">
                      <a:xfrm rot="13346861" flipH="1">
                        <a:off x="4525" y="3218"/>
                        <a:ext cx="91" cy="227"/>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3" name="Freeform 165"/>
                      <p:cNvSpPr>
                        <a:spLocks/>
                      </p:cNvSpPr>
                      <p:nvPr/>
                    </p:nvSpPr>
                    <p:spPr bwMode="auto">
                      <a:xfrm rot="13346861" flipH="1">
                        <a:off x="5055" y="2839"/>
                        <a:ext cx="91" cy="227"/>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4" name="Freeform 166"/>
                      <p:cNvSpPr>
                        <a:spLocks/>
                      </p:cNvSpPr>
                      <p:nvPr/>
                    </p:nvSpPr>
                    <p:spPr bwMode="auto">
                      <a:xfrm rot="13346861" flipH="1">
                        <a:off x="5156" y="3004"/>
                        <a:ext cx="91" cy="227"/>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5" name="Freeform 167"/>
                      <p:cNvSpPr>
                        <a:spLocks/>
                      </p:cNvSpPr>
                      <p:nvPr/>
                    </p:nvSpPr>
                    <p:spPr bwMode="auto">
                      <a:xfrm rot="13346861" flipH="1">
                        <a:off x="5447" y="3396"/>
                        <a:ext cx="91" cy="227"/>
                      </a:xfrm>
                      <a:custGeom>
                        <a:avLst/>
                        <a:gdLst>
                          <a:gd name="T0" fmla="*/ 151 w 221"/>
                          <a:gd name="T1" fmla="*/ 0 h 543"/>
                          <a:gd name="T2" fmla="*/ 88 w 221"/>
                          <a:gd name="T3" fmla="*/ 240 h 543"/>
                          <a:gd name="T4" fmla="*/ 88 w 221"/>
                          <a:gd name="T5" fmla="*/ 366 h 543"/>
                          <a:gd name="T6" fmla="*/ 215 w 221"/>
                          <a:gd name="T7" fmla="*/ 530 h 543"/>
                          <a:gd name="T8" fmla="*/ 126 w 221"/>
                          <a:gd name="T9" fmla="*/ 442 h 543"/>
                          <a:gd name="T10" fmla="*/ 76 w 221"/>
                          <a:gd name="T11" fmla="*/ 341 h 543"/>
                          <a:gd name="T12" fmla="*/ 0 w 221"/>
                          <a:gd name="T13" fmla="*/ 480 h 543"/>
                        </a:gdLst>
                        <a:ahLst/>
                        <a:cxnLst>
                          <a:cxn ang="0">
                            <a:pos x="T0" y="T1"/>
                          </a:cxn>
                          <a:cxn ang="0">
                            <a:pos x="T2" y="T3"/>
                          </a:cxn>
                          <a:cxn ang="0">
                            <a:pos x="T4" y="T5"/>
                          </a:cxn>
                          <a:cxn ang="0">
                            <a:pos x="T6" y="T7"/>
                          </a:cxn>
                          <a:cxn ang="0">
                            <a:pos x="T8" y="T9"/>
                          </a:cxn>
                          <a:cxn ang="0">
                            <a:pos x="T10" y="T11"/>
                          </a:cxn>
                          <a:cxn ang="0">
                            <a:pos x="T12" y="T13"/>
                          </a:cxn>
                        </a:cxnLst>
                        <a:rect l="0" t="0" r="r" b="b"/>
                        <a:pathLst>
                          <a:path w="221" h="543">
                            <a:moveTo>
                              <a:pt x="151" y="0"/>
                            </a:moveTo>
                            <a:cubicBezTo>
                              <a:pt x="124" y="89"/>
                              <a:pt x="98" y="179"/>
                              <a:pt x="88" y="240"/>
                            </a:cubicBezTo>
                            <a:cubicBezTo>
                              <a:pt x="78" y="301"/>
                              <a:pt x="67" y="318"/>
                              <a:pt x="88" y="366"/>
                            </a:cubicBezTo>
                            <a:cubicBezTo>
                              <a:pt x="109" y="414"/>
                              <a:pt x="209" y="517"/>
                              <a:pt x="215" y="530"/>
                            </a:cubicBezTo>
                            <a:cubicBezTo>
                              <a:pt x="221" y="543"/>
                              <a:pt x="149" y="473"/>
                              <a:pt x="126" y="442"/>
                            </a:cubicBezTo>
                            <a:cubicBezTo>
                              <a:pt x="103" y="411"/>
                              <a:pt x="97" y="335"/>
                              <a:pt x="76" y="341"/>
                            </a:cubicBezTo>
                            <a:cubicBezTo>
                              <a:pt x="55" y="347"/>
                              <a:pt x="27" y="413"/>
                              <a:pt x="0" y="48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6" name="Freeform 168"/>
                      <p:cNvSpPr>
                        <a:spLocks/>
                      </p:cNvSpPr>
                      <p:nvPr/>
                    </p:nvSpPr>
                    <p:spPr bwMode="auto">
                      <a:xfrm>
                        <a:off x="4825" y="2589"/>
                        <a:ext cx="413" cy="1163"/>
                      </a:xfrm>
                      <a:custGeom>
                        <a:avLst/>
                        <a:gdLst>
                          <a:gd name="T0" fmla="*/ 392 w 413"/>
                          <a:gd name="T1" fmla="*/ 1163 h 1163"/>
                          <a:gd name="T2" fmla="*/ 379 w 413"/>
                          <a:gd name="T3" fmla="*/ 822 h 1163"/>
                          <a:gd name="T4" fmla="*/ 190 w 413"/>
                          <a:gd name="T5" fmla="*/ 468 h 1163"/>
                          <a:gd name="T6" fmla="*/ 51 w 413"/>
                          <a:gd name="T7" fmla="*/ 215 h 1163"/>
                          <a:gd name="T8" fmla="*/ 0 w 413"/>
                          <a:gd name="T9" fmla="*/ 0 h 1163"/>
                        </a:gdLst>
                        <a:ahLst/>
                        <a:cxnLst>
                          <a:cxn ang="0">
                            <a:pos x="T0" y="T1"/>
                          </a:cxn>
                          <a:cxn ang="0">
                            <a:pos x="T2" y="T3"/>
                          </a:cxn>
                          <a:cxn ang="0">
                            <a:pos x="T4" y="T5"/>
                          </a:cxn>
                          <a:cxn ang="0">
                            <a:pos x="T6" y="T7"/>
                          </a:cxn>
                          <a:cxn ang="0">
                            <a:pos x="T8" y="T9"/>
                          </a:cxn>
                        </a:cxnLst>
                        <a:rect l="0" t="0" r="r" b="b"/>
                        <a:pathLst>
                          <a:path w="413" h="1163">
                            <a:moveTo>
                              <a:pt x="392" y="1163"/>
                            </a:moveTo>
                            <a:cubicBezTo>
                              <a:pt x="402" y="1050"/>
                              <a:pt x="413" y="938"/>
                              <a:pt x="379" y="822"/>
                            </a:cubicBezTo>
                            <a:cubicBezTo>
                              <a:pt x="345" y="706"/>
                              <a:pt x="245" y="569"/>
                              <a:pt x="190" y="468"/>
                            </a:cubicBezTo>
                            <a:cubicBezTo>
                              <a:pt x="135" y="367"/>
                              <a:pt x="83" y="293"/>
                              <a:pt x="51" y="215"/>
                            </a:cubicBezTo>
                            <a:cubicBezTo>
                              <a:pt x="19" y="137"/>
                              <a:pt x="9" y="68"/>
                              <a:pt x="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7" name="Freeform 169"/>
                      <p:cNvSpPr>
                        <a:spLocks/>
                      </p:cNvSpPr>
                      <p:nvPr/>
                    </p:nvSpPr>
                    <p:spPr bwMode="auto">
                      <a:xfrm>
                        <a:off x="4093" y="3019"/>
                        <a:ext cx="1061" cy="821"/>
                      </a:xfrm>
                      <a:custGeom>
                        <a:avLst/>
                        <a:gdLst>
                          <a:gd name="T0" fmla="*/ 1061 w 1061"/>
                          <a:gd name="T1" fmla="*/ 821 h 821"/>
                          <a:gd name="T2" fmla="*/ 808 w 1061"/>
                          <a:gd name="T3" fmla="*/ 720 h 821"/>
                          <a:gd name="T4" fmla="*/ 555 w 1061"/>
                          <a:gd name="T5" fmla="*/ 543 h 821"/>
                          <a:gd name="T6" fmla="*/ 341 w 1061"/>
                          <a:gd name="T7" fmla="*/ 404 h 821"/>
                          <a:gd name="T8" fmla="*/ 113 w 1061"/>
                          <a:gd name="T9" fmla="*/ 114 h 821"/>
                          <a:gd name="T10" fmla="*/ 0 w 1061"/>
                          <a:gd name="T11" fmla="*/ 0 h 821"/>
                        </a:gdLst>
                        <a:ahLst/>
                        <a:cxnLst>
                          <a:cxn ang="0">
                            <a:pos x="T0" y="T1"/>
                          </a:cxn>
                          <a:cxn ang="0">
                            <a:pos x="T2" y="T3"/>
                          </a:cxn>
                          <a:cxn ang="0">
                            <a:pos x="T4" y="T5"/>
                          </a:cxn>
                          <a:cxn ang="0">
                            <a:pos x="T6" y="T7"/>
                          </a:cxn>
                          <a:cxn ang="0">
                            <a:pos x="T8" y="T9"/>
                          </a:cxn>
                          <a:cxn ang="0">
                            <a:pos x="T10" y="T11"/>
                          </a:cxn>
                        </a:cxnLst>
                        <a:rect l="0" t="0" r="r" b="b"/>
                        <a:pathLst>
                          <a:path w="1061" h="821">
                            <a:moveTo>
                              <a:pt x="1061" y="821"/>
                            </a:moveTo>
                            <a:cubicBezTo>
                              <a:pt x="976" y="793"/>
                              <a:pt x="892" y="766"/>
                              <a:pt x="808" y="720"/>
                            </a:cubicBezTo>
                            <a:cubicBezTo>
                              <a:pt x="724" y="674"/>
                              <a:pt x="633" y="596"/>
                              <a:pt x="555" y="543"/>
                            </a:cubicBezTo>
                            <a:cubicBezTo>
                              <a:pt x="477" y="490"/>
                              <a:pt x="415" y="475"/>
                              <a:pt x="341" y="404"/>
                            </a:cubicBezTo>
                            <a:cubicBezTo>
                              <a:pt x="267" y="333"/>
                              <a:pt x="170" y="181"/>
                              <a:pt x="113" y="114"/>
                            </a:cubicBezTo>
                            <a:cubicBezTo>
                              <a:pt x="56" y="47"/>
                              <a:pt x="28" y="23"/>
                              <a:pt x="0" y="0"/>
                            </a:cubicBezTo>
                          </a:path>
                        </a:pathLst>
                      </a:custGeom>
                      <a:noFill/>
                      <a:ln w="190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156" name="Freeform 170"/>
                <p:cNvSpPr>
                  <a:spLocks/>
                </p:cNvSpPr>
                <p:nvPr/>
              </p:nvSpPr>
              <p:spPr bwMode="auto">
                <a:xfrm>
                  <a:off x="5204" y="1579"/>
                  <a:ext cx="602" cy="2223"/>
                </a:xfrm>
                <a:custGeom>
                  <a:avLst/>
                  <a:gdLst>
                    <a:gd name="T0" fmla="*/ 0 w 602"/>
                    <a:gd name="T1" fmla="*/ 2223 h 2223"/>
                    <a:gd name="T2" fmla="*/ 228 w 602"/>
                    <a:gd name="T3" fmla="*/ 1478 h 2223"/>
                    <a:gd name="T4" fmla="*/ 392 w 602"/>
                    <a:gd name="T5" fmla="*/ 834 h 2223"/>
                    <a:gd name="T6" fmla="*/ 392 w 602"/>
                    <a:gd name="T7" fmla="*/ 632 h 2223"/>
                    <a:gd name="T8" fmla="*/ 354 w 602"/>
                    <a:gd name="T9" fmla="*/ 429 h 2223"/>
                    <a:gd name="T10" fmla="*/ 114 w 602"/>
                    <a:gd name="T11" fmla="*/ 265 h 2223"/>
                    <a:gd name="T12" fmla="*/ 114 w 602"/>
                    <a:gd name="T13" fmla="*/ 227 h 2223"/>
                    <a:gd name="T14" fmla="*/ 316 w 602"/>
                    <a:gd name="T15" fmla="*/ 316 h 2223"/>
                    <a:gd name="T16" fmla="*/ 430 w 602"/>
                    <a:gd name="T17" fmla="*/ 392 h 2223"/>
                    <a:gd name="T18" fmla="*/ 493 w 602"/>
                    <a:gd name="T19" fmla="*/ 164 h 2223"/>
                    <a:gd name="T20" fmla="*/ 581 w 602"/>
                    <a:gd name="T21" fmla="*/ 13 h 2223"/>
                    <a:gd name="T22" fmla="*/ 594 w 602"/>
                    <a:gd name="T23" fmla="*/ 88 h 2223"/>
                    <a:gd name="T24" fmla="*/ 531 w 602"/>
                    <a:gd name="T25" fmla="*/ 290 h 2223"/>
                    <a:gd name="T26" fmla="*/ 505 w 602"/>
                    <a:gd name="T27" fmla="*/ 505 h 2223"/>
                    <a:gd name="T28" fmla="*/ 468 w 602"/>
                    <a:gd name="T29" fmla="*/ 872 h 2223"/>
                    <a:gd name="T30" fmla="*/ 392 w 602"/>
                    <a:gd name="T31" fmla="*/ 1250 h 2223"/>
                    <a:gd name="T32" fmla="*/ 228 w 602"/>
                    <a:gd name="T33" fmla="*/ 1806 h 2223"/>
                    <a:gd name="T34" fmla="*/ 101 w 602"/>
                    <a:gd name="T35" fmla="*/ 2223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 h="2223">
                      <a:moveTo>
                        <a:pt x="0" y="2223"/>
                      </a:moveTo>
                      <a:cubicBezTo>
                        <a:pt x="81" y="1966"/>
                        <a:pt x="163" y="1709"/>
                        <a:pt x="228" y="1478"/>
                      </a:cubicBezTo>
                      <a:cubicBezTo>
                        <a:pt x="293" y="1247"/>
                        <a:pt x="365" y="975"/>
                        <a:pt x="392" y="834"/>
                      </a:cubicBezTo>
                      <a:cubicBezTo>
                        <a:pt x="419" y="693"/>
                        <a:pt x="398" y="699"/>
                        <a:pt x="392" y="632"/>
                      </a:cubicBezTo>
                      <a:cubicBezTo>
                        <a:pt x="386" y="565"/>
                        <a:pt x="400" y="490"/>
                        <a:pt x="354" y="429"/>
                      </a:cubicBezTo>
                      <a:cubicBezTo>
                        <a:pt x="308" y="368"/>
                        <a:pt x="154" y="299"/>
                        <a:pt x="114" y="265"/>
                      </a:cubicBezTo>
                      <a:cubicBezTo>
                        <a:pt x="74" y="231"/>
                        <a:pt x="80" y="218"/>
                        <a:pt x="114" y="227"/>
                      </a:cubicBezTo>
                      <a:cubicBezTo>
                        <a:pt x="148" y="236"/>
                        <a:pt x="263" y="289"/>
                        <a:pt x="316" y="316"/>
                      </a:cubicBezTo>
                      <a:cubicBezTo>
                        <a:pt x="369" y="343"/>
                        <a:pt x="400" y="417"/>
                        <a:pt x="430" y="392"/>
                      </a:cubicBezTo>
                      <a:cubicBezTo>
                        <a:pt x="460" y="367"/>
                        <a:pt x="468" y="227"/>
                        <a:pt x="493" y="164"/>
                      </a:cubicBezTo>
                      <a:cubicBezTo>
                        <a:pt x="518" y="101"/>
                        <a:pt x="564" y="26"/>
                        <a:pt x="581" y="13"/>
                      </a:cubicBezTo>
                      <a:cubicBezTo>
                        <a:pt x="598" y="0"/>
                        <a:pt x="602" y="42"/>
                        <a:pt x="594" y="88"/>
                      </a:cubicBezTo>
                      <a:cubicBezTo>
                        <a:pt x="586" y="134"/>
                        <a:pt x="546" y="221"/>
                        <a:pt x="531" y="290"/>
                      </a:cubicBezTo>
                      <a:cubicBezTo>
                        <a:pt x="516" y="359"/>
                        <a:pt x="515" y="408"/>
                        <a:pt x="505" y="505"/>
                      </a:cubicBezTo>
                      <a:cubicBezTo>
                        <a:pt x="495" y="602"/>
                        <a:pt x="487" y="748"/>
                        <a:pt x="468" y="872"/>
                      </a:cubicBezTo>
                      <a:cubicBezTo>
                        <a:pt x="449" y="996"/>
                        <a:pt x="432" y="1094"/>
                        <a:pt x="392" y="1250"/>
                      </a:cubicBezTo>
                      <a:cubicBezTo>
                        <a:pt x="352" y="1406"/>
                        <a:pt x="276" y="1644"/>
                        <a:pt x="228" y="1806"/>
                      </a:cubicBezTo>
                      <a:cubicBezTo>
                        <a:pt x="180" y="1968"/>
                        <a:pt x="127" y="2136"/>
                        <a:pt x="101" y="2223"/>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01" name="Group 171"/>
              <p:cNvGrpSpPr>
                <a:grpSpLocks/>
              </p:cNvGrpSpPr>
              <p:nvPr/>
            </p:nvGrpSpPr>
            <p:grpSpPr bwMode="auto">
              <a:xfrm>
                <a:off x="2328" y="5311"/>
                <a:ext cx="412" cy="355"/>
                <a:chOff x="2328" y="5311"/>
                <a:chExt cx="412" cy="355"/>
              </a:xfrm>
            </p:grpSpPr>
            <p:sp>
              <p:nvSpPr>
                <p:cNvPr id="152" name="Freeform 172"/>
                <p:cNvSpPr>
                  <a:spLocks/>
                </p:cNvSpPr>
                <p:nvPr/>
              </p:nvSpPr>
              <p:spPr bwMode="auto">
                <a:xfrm>
                  <a:off x="2445" y="5458"/>
                  <a:ext cx="295" cy="202"/>
                </a:xfrm>
                <a:custGeom>
                  <a:avLst/>
                  <a:gdLst>
                    <a:gd name="T0" fmla="*/ 249 w 295"/>
                    <a:gd name="T1" fmla="*/ 125 h 202"/>
                    <a:gd name="T2" fmla="*/ 287 w 295"/>
                    <a:gd name="T3" fmla="*/ 167 h 202"/>
                    <a:gd name="T4" fmla="*/ 201 w 295"/>
                    <a:gd name="T5" fmla="*/ 198 h 202"/>
                    <a:gd name="T6" fmla="*/ 87 w 295"/>
                    <a:gd name="T7" fmla="*/ 186 h 202"/>
                    <a:gd name="T8" fmla="*/ 27 w 295"/>
                    <a:gd name="T9" fmla="*/ 144 h 202"/>
                    <a:gd name="T10" fmla="*/ 7 w 295"/>
                    <a:gd name="T11" fmla="*/ 43 h 202"/>
                    <a:gd name="T12" fmla="*/ 20 w 295"/>
                    <a:gd name="T13" fmla="*/ 4 h 202"/>
                    <a:gd name="T14" fmla="*/ 125 w 295"/>
                    <a:gd name="T15" fmla="*/ 66 h 202"/>
                    <a:gd name="T16" fmla="*/ 232 w 295"/>
                    <a:gd name="T17" fmla="*/ 102 h 202"/>
                    <a:gd name="T18" fmla="*/ 249 w 295"/>
                    <a:gd name="T19" fmla="*/ 12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02">
                      <a:moveTo>
                        <a:pt x="249" y="125"/>
                      </a:moveTo>
                      <a:cubicBezTo>
                        <a:pt x="258" y="136"/>
                        <a:pt x="295" y="155"/>
                        <a:pt x="287" y="167"/>
                      </a:cubicBezTo>
                      <a:cubicBezTo>
                        <a:pt x="279" y="179"/>
                        <a:pt x="234" y="195"/>
                        <a:pt x="201" y="198"/>
                      </a:cubicBezTo>
                      <a:cubicBezTo>
                        <a:pt x="167" y="202"/>
                        <a:pt x="115" y="196"/>
                        <a:pt x="87" y="186"/>
                      </a:cubicBezTo>
                      <a:cubicBezTo>
                        <a:pt x="58" y="177"/>
                        <a:pt x="40" y="168"/>
                        <a:pt x="27" y="144"/>
                      </a:cubicBezTo>
                      <a:cubicBezTo>
                        <a:pt x="14" y="120"/>
                        <a:pt x="8" y="66"/>
                        <a:pt x="7" y="43"/>
                      </a:cubicBezTo>
                      <a:cubicBezTo>
                        <a:pt x="5" y="20"/>
                        <a:pt x="0" y="0"/>
                        <a:pt x="20" y="4"/>
                      </a:cubicBezTo>
                      <a:cubicBezTo>
                        <a:pt x="39" y="8"/>
                        <a:pt x="90" y="49"/>
                        <a:pt x="125" y="66"/>
                      </a:cubicBezTo>
                      <a:cubicBezTo>
                        <a:pt x="160" y="81"/>
                        <a:pt x="211" y="92"/>
                        <a:pt x="232" y="102"/>
                      </a:cubicBezTo>
                      <a:cubicBezTo>
                        <a:pt x="253" y="112"/>
                        <a:pt x="240" y="114"/>
                        <a:pt x="249" y="125"/>
                      </a:cubicBezTo>
                      <a:close/>
                    </a:path>
                  </a:pathLst>
                </a:custGeom>
                <a:solidFill>
                  <a:srgbClr val="C95B9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3" name="Freeform 173"/>
                <p:cNvSpPr>
                  <a:spLocks/>
                </p:cNvSpPr>
                <p:nvPr/>
              </p:nvSpPr>
              <p:spPr bwMode="auto">
                <a:xfrm>
                  <a:off x="2429" y="5397"/>
                  <a:ext cx="297" cy="222"/>
                </a:xfrm>
                <a:custGeom>
                  <a:avLst/>
                  <a:gdLst>
                    <a:gd name="T0" fmla="*/ 37 w 297"/>
                    <a:gd name="T1" fmla="*/ 10 h 222"/>
                    <a:gd name="T2" fmla="*/ 144 w 297"/>
                    <a:gd name="T3" fmla="*/ 66 h 222"/>
                    <a:gd name="T4" fmla="*/ 205 w 297"/>
                    <a:gd name="T5" fmla="*/ 93 h 222"/>
                    <a:gd name="T6" fmla="*/ 290 w 297"/>
                    <a:gd name="T7" fmla="*/ 203 h 222"/>
                    <a:gd name="T8" fmla="*/ 244 w 297"/>
                    <a:gd name="T9" fmla="*/ 209 h 222"/>
                    <a:gd name="T10" fmla="*/ 200 w 297"/>
                    <a:gd name="T11" fmla="*/ 219 h 222"/>
                    <a:gd name="T12" fmla="*/ 152 w 297"/>
                    <a:gd name="T13" fmla="*/ 193 h 222"/>
                    <a:gd name="T14" fmla="*/ 99 w 297"/>
                    <a:gd name="T15" fmla="*/ 172 h 222"/>
                    <a:gd name="T16" fmla="*/ 48 w 297"/>
                    <a:gd name="T17" fmla="*/ 110 h 222"/>
                    <a:gd name="T18" fmla="*/ 9 w 297"/>
                    <a:gd name="T19" fmla="*/ 46 h 222"/>
                    <a:gd name="T20" fmla="*/ 6 w 297"/>
                    <a:gd name="T21" fmla="*/ 9 h 222"/>
                    <a:gd name="T22" fmla="*/ 37 w 297"/>
                    <a:gd name="T23" fmla="*/ 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222">
                      <a:moveTo>
                        <a:pt x="37" y="10"/>
                      </a:moveTo>
                      <a:cubicBezTo>
                        <a:pt x="59" y="19"/>
                        <a:pt x="116" y="52"/>
                        <a:pt x="144" y="66"/>
                      </a:cubicBezTo>
                      <a:cubicBezTo>
                        <a:pt x="172" y="80"/>
                        <a:pt x="181" y="70"/>
                        <a:pt x="205" y="93"/>
                      </a:cubicBezTo>
                      <a:cubicBezTo>
                        <a:pt x="229" y="116"/>
                        <a:pt x="283" y="184"/>
                        <a:pt x="290" y="203"/>
                      </a:cubicBezTo>
                      <a:cubicBezTo>
                        <a:pt x="297" y="222"/>
                        <a:pt x="259" y="206"/>
                        <a:pt x="244" y="209"/>
                      </a:cubicBezTo>
                      <a:cubicBezTo>
                        <a:pt x="230" y="212"/>
                        <a:pt x="216" y="222"/>
                        <a:pt x="200" y="219"/>
                      </a:cubicBezTo>
                      <a:cubicBezTo>
                        <a:pt x="185" y="216"/>
                        <a:pt x="169" y="201"/>
                        <a:pt x="152" y="193"/>
                      </a:cubicBezTo>
                      <a:cubicBezTo>
                        <a:pt x="135" y="186"/>
                        <a:pt x="117" y="187"/>
                        <a:pt x="99" y="172"/>
                      </a:cubicBezTo>
                      <a:cubicBezTo>
                        <a:pt x="82" y="159"/>
                        <a:pt x="63" y="131"/>
                        <a:pt x="48" y="110"/>
                      </a:cubicBezTo>
                      <a:cubicBezTo>
                        <a:pt x="32" y="89"/>
                        <a:pt x="16" y="63"/>
                        <a:pt x="9" y="46"/>
                      </a:cubicBezTo>
                      <a:cubicBezTo>
                        <a:pt x="3" y="29"/>
                        <a:pt x="0" y="13"/>
                        <a:pt x="6" y="9"/>
                      </a:cubicBezTo>
                      <a:cubicBezTo>
                        <a:pt x="12" y="6"/>
                        <a:pt x="13" y="0"/>
                        <a:pt x="37" y="10"/>
                      </a:cubicBezTo>
                      <a:close/>
                    </a:path>
                  </a:pathLst>
                </a:custGeom>
                <a:solidFill>
                  <a:srgbClr val="FFE5F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4" name="Freeform 174"/>
                <p:cNvSpPr>
                  <a:spLocks/>
                </p:cNvSpPr>
                <p:nvPr/>
              </p:nvSpPr>
              <p:spPr bwMode="auto">
                <a:xfrm>
                  <a:off x="2328" y="5311"/>
                  <a:ext cx="411" cy="355"/>
                </a:xfrm>
                <a:custGeom>
                  <a:avLst/>
                  <a:gdLst>
                    <a:gd name="T0" fmla="*/ 1 w 411"/>
                    <a:gd name="T1" fmla="*/ 3 h 355"/>
                    <a:gd name="T2" fmla="*/ 86 w 411"/>
                    <a:gd name="T3" fmla="*/ 7 h 355"/>
                    <a:gd name="T4" fmla="*/ 163 w 411"/>
                    <a:gd name="T5" fmla="*/ 42 h 355"/>
                    <a:gd name="T6" fmla="*/ 190 w 411"/>
                    <a:gd name="T7" fmla="*/ 78 h 355"/>
                    <a:gd name="T8" fmla="*/ 239 w 411"/>
                    <a:gd name="T9" fmla="*/ 97 h 355"/>
                    <a:gd name="T10" fmla="*/ 396 w 411"/>
                    <a:gd name="T11" fmla="*/ 290 h 355"/>
                    <a:gd name="T12" fmla="*/ 327 w 411"/>
                    <a:gd name="T13" fmla="*/ 278 h 355"/>
                    <a:gd name="T14" fmla="*/ 276 w 411"/>
                    <a:gd name="T15" fmla="*/ 224 h 355"/>
                    <a:gd name="T16" fmla="*/ 175 w 411"/>
                    <a:gd name="T17" fmla="*/ 129 h 355"/>
                    <a:gd name="T18" fmla="*/ 161 w 411"/>
                    <a:gd name="T19" fmla="*/ 131 h 355"/>
                    <a:gd name="T20" fmla="*/ 222 w 411"/>
                    <a:gd name="T21" fmla="*/ 179 h 355"/>
                    <a:gd name="T22" fmla="*/ 327 w 411"/>
                    <a:gd name="T23" fmla="*/ 299 h 355"/>
                    <a:gd name="T24" fmla="*/ 192 w 411"/>
                    <a:gd name="T25" fmla="*/ 260 h 355"/>
                    <a:gd name="T26" fmla="*/ 159 w 411"/>
                    <a:gd name="T27" fmla="*/ 223 h 355"/>
                    <a:gd name="T28" fmla="*/ 130 w 411"/>
                    <a:gd name="T29" fmla="*/ 160 h 355"/>
                    <a:gd name="T30" fmla="*/ 201 w 411"/>
                    <a:gd name="T31" fmla="*/ 278 h 355"/>
                    <a:gd name="T32" fmla="*/ 321 w 411"/>
                    <a:gd name="T33" fmla="*/ 341 h 355"/>
                    <a:gd name="T34" fmla="*/ 180 w 411"/>
                    <a:gd name="T35" fmla="*/ 332 h 355"/>
                    <a:gd name="T36" fmla="*/ 81 w 411"/>
                    <a:gd name="T37" fmla="*/ 204 h 355"/>
                    <a:gd name="T38" fmla="*/ 76 w 411"/>
                    <a:gd name="T39" fmla="*/ 130 h 355"/>
                    <a:gd name="T40" fmla="*/ 69 w 411"/>
                    <a:gd name="T41" fmla="*/ 93 h 355"/>
                    <a:gd name="T42" fmla="*/ 42 w 411"/>
                    <a:gd name="T43" fmla="*/ 75 h 355"/>
                    <a:gd name="T44" fmla="*/ 16 w 411"/>
                    <a:gd name="T45" fmla="*/ 58 h 355"/>
                    <a:gd name="T46" fmla="*/ 0 w 411"/>
                    <a:gd name="T47" fmla="*/ 3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1" h="355">
                      <a:moveTo>
                        <a:pt x="1" y="3"/>
                      </a:moveTo>
                      <a:cubicBezTo>
                        <a:pt x="30" y="1"/>
                        <a:pt x="58" y="0"/>
                        <a:pt x="86" y="7"/>
                      </a:cubicBezTo>
                      <a:cubicBezTo>
                        <a:pt x="114" y="13"/>
                        <a:pt x="145" y="30"/>
                        <a:pt x="163" y="42"/>
                      </a:cubicBezTo>
                      <a:cubicBezTo>
                        <a:pt x="180" y="54"/>
                        <a:pt x="177" y="69"/>
                        <a:pt x="190" y="78"/>
                      </a:cubicBezTo>
                      <a:cubicBezTo>
                        <a:pt x="202" y="87"/>
                        <a:pt x="205" y="62"/>
                        <a:pt x="239" y="97"/>
                      </a:cubicBezTo>
                      <a:cubicBezTo>
                        <a:pt x="273" y="132"/>
                        <a:pt x="381" y="260"/>
                        <a:pt x="396" y="290"/>
                      </a:cubicBezTo>
                      <a:cubicBezTo>
                        <a:pt x="411" y="320"/>
                        <a:pt x="347" y="289"/>
                        <a:pt x="327" y="278"/>
                      </a:cubicBezTo>
                      <a:cubicBezTo>
                        <a:pt x="307" y="267"/>
                        <a:pt x="301" y="249"/>
                        <a:pt x="276" y="224"/>
                      </a:cubicBezTo>
                      <a:cubicBezTo>
                        <a:pt x="251" y="199"/>
                        <a:pt x="194" y="145"/>
                        <a:pt x="175" y="129"/>
                      </a:cubicBezTo>
                      <a:cubicBezTo>
                        <a:pt x="156" y="113"/>
                        <a:pt x="153" y="123"/>
                        <a:pt x="161" y="131"/>
                      </a:cubicBezTo>
                      <a:cubicBezTo>
                        <a:pt x="169" y="139"/>
                        <a:pt x="194" y="151"/>
                        <a:pt x="222" y="179"/>
                      </a:cubicBezTo>
                      <a:cubicBezTo>
                        <a:pt x="250" y="207"/>
                        <a:pt x="332" y="286"/>
                        <a:pt x="327" y="299"/>
                      </a:cubicBezTo>
                      <a:cubicBezTo>
                        <a:pt x="322" y="312"/>
                        <a:pt x="220" y="273"/>
                        <a:pt x="192" y="260"/>
                      </a:cubicBezTo>
                      <a:cubicBezTo>
                        <a:pt x="164" y="247"/>
                        <a:pt x="169" y="240"/>
                        <a:pt x="159" y="223"/>
                      </a:cubicBezTo>
                      <a:cubicBezTo>
                        <a:pt x="149" y="206"/>
                        <a:pt x="123" y="151"/>
                        <a:pt x="130" y="160"/>
                      </a:cubicBezTo>
                      <a:cubicBezTo>
                        <a:pt x="137" y="169"/>
                        <a:pt x="169" y="248"/>
                        <a:pt x="201" y="278"/>
                      </a:cubicBezTo>
                      <a:cubicBezTo>
                        <a:pt x="233" y="308"/>
                        <a:pt x="325" y="332"/>
                        <a:pt x="321" y="341"/>
                      </a:cubicBezTo>
                      <a:cubicBezTo>
                        <a:pt x="317" y="350"/>
                        <a:pt x="220" y="355"/>
                        <a:pt x="180" y="332"/>
                      </a:cubicBezTo>
                      <a:cubicBezTo>
                        <a:pt x="140" y="309"/>
                        <a:pt x="98" y="238"/>
                        <a:pt x="81" y="204"/>
                      </a:cubicBezTo>
                      <a:cubicBezTo>
                        <a:pt x="64" y="170"/>
                        <a:pt x="78" y="148"/>
                        <a:pt x="76" y="130"/>
                      </a:cubicBezTo>
                      <a:cubicBezTo>
                        <a:pt x="75" y="111"/>
                        <a:pt x="74" y="101"/>
                        <a:pt x="69" y="93"/>
                      </a:cubicBezTo>
                      <a:cubicBezTo>
                        <a:pt x="62" y="84"/>
                        <a:pt x="51" y="81"/>
                        <a:pt x="42" y="75"/>
                      </a:cubicBezTo>
                      <a:cubicBezTo>
                        <a:pt x="34" y="69"/>
                        <a:pt x="25" y="66"/>
                        <a:pt x="16" y="58"/>
                      </a:cubicBezTo>
                      <a:cubicBezTo>
                        <a:pt x="9" y="51"/>
                        <a:pt x="5" y="42"/>
                        <a:pt x="0" y="34"/>
                      </a:cubicBezTo>
                    </a:path>
                  </a:pathLst>
                </a:custGeom>
                <a:solidFill>
                  <a:srgbClr val="00FF00"/>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2" name="Group 175"/>
              <p:cNvGrpSpPr>
                <a:grpSpLocks/>
              </p:cNvGrpSpPr>
              <p:nvPr/>
            </p:nvGrpSpPr>
            <p:grpSpPr bwMode="auto">
              <a:xfrm flipH="1">
                <a:off x="1627" y="4724"/>
                <a:ext cx="432" cy="622"/>
                <a:chOff x="3372" y="5517"/>
                <a:chExt cx="1061" cy="1463"/>
              </a:xfrm>
            </p:grpSpPr>
            <p:sp>
              <p:nvSpPr>
                <p:cNvPr id="128" name="Freeform 176"/>
                <p:cNvSpPr>
                  <a:spLocks/>
                </p:cNvSpPr>
                <p:nvPr/>
              </p:nvSpPr>
              <p:spPr bwMode="auto">
                <a:xfrm rot="7650071" flipH="1">
                  <a:off x="3369" y="6147"/>
                  <a:ext cx="836" cy="830"/>
                </a:xfrm>
                <a:custGeom>
                  <a:avLst/>
                  <a:gdLst>
                    <a:gd name="T0" fmla="*/ 806 w 836"/>
                    <a:gd name="T1" fmla="*/ 350 h 830"/>
                    <a:gd name="T2" fmla="*/ 731 w 836"/>
                    <a:gd name="T3" fmla="*/ 350 h 830"/>
                    <a:gd name="T4" fmla="*/ 671 w 836"/>
                    <a:gd name="T5" fmla="*/ 245 h 830"/>
                    <a:gd name="T6" fmla="*/ 431 w 836"/>
                    <a:gd name="T7" fmla="*/ 185 h 830"/>
                    <a:gd name="T8" fmla="*/ 214 w 836"/>
                    <a:gd name="T9" fmla="*/ 20 h 830"/>
                    <a:gd name="T10" fmla="*/ 214 w 836"/>
                    <a:gd name="T11" fmla="*/ 65 h 830"/>
                    <a:gd name="T12" fmla="*/ 424 w 836"/>
                    <a:gd name="T13" fmla="*/ 253 h 830"/>
                    <a:gd name="T14" fmla="*/ 439 w 836"/>
                    <a:gd name="T15" fmla="*/ 343 h 830"/>
                    <a:gd name="T16" fmla="*/ 229 w 836"/>
                    <a:gd name="T17" fmla="*/ 425 h 830"/>
                    <a:gd name="T18" fmla="*/ 4 w 836"/>
                    <a:gd name="T19" fmla="*/ 538 h 830"/>
                    <a:gd name="T20" fmla="*/ 251 w 836"/>
                    <a:gd name="T21" fmla="*/ 530 h 830"/>
                    <a:gd name="T22" fmla="*/ 469 w 836"/>
                    <a:gd name="T23" fmla="*/ 530 h 830"/>
                    <a:gd name="T24" fmla="*/ 514 w 836"/>
                    <a:gd name="T25" fmla="*/ 500 h 830"/>
                    <a:gd name="T26" fmla="*/ 349 w 836"/>
                    <a:gd name="T27" fmla="*/ 680 h 830"/>
                    <a:gd name="T28" fmla="*/ 296 w 836"/>
                    <a:gd name="T29" fmla="*/ 815 h 830"/>
                    <a:gd name="T30" fmla="*/ 589 w 836"/>
                    <a:gd name="T31" fmla="*/ 590 h 830"/>
                    <a:gd name="T32" fmla="*/ 739 w 836"/>
                    <a:gd name="T33" fmla="*/ 500 h 830"/>
                    <a:gd name="T34" fmla="*/ 784 w 836"/>
                    <a:gd name="T35" fmla="*/ 403 h 830"/>
                    <a:gd name="T36" fmla="*/ 836 w 836"/>
                    <a:gd name="T37" fmla="*/ 39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6" h="830">
                      <a:moveTo>
                        <a:pt x="806" y="350"/>
                      </a:moveTo>
                      <a:cubicBezTo>
                        <a:pt x="779" y="358"/>
                        <a:pt x="753" y="367"/>
                        <a:pt x="731" y="350"/>
                      </a:cubicBezTo>
                      <a:cubicBezTo>
                        <a:pt x="709" y="333"/>
                        <a:pt x="721" y="272"/>
                        <a:pt x="671" y="245"/>
                      </a:cubicBezTo>
                      <a:cubicBezTo>
                        <a:pt x="621" y="218"/>
                        <a:pt x="507" y="222"/>
                        <a:pt x="431" y="185"/>
                      </a:cubicBezTo>
                      <a:cubicBezTo>
                        <a:pt x="355" y="148"/>
                        <a:pt x="250" y="40"/>
                        <a:pt x="214" y="20"/>
                      </a:cubicBezTo>
                      <a:cubicBezTo>
                        <a:pt x="178" y="0"/>
                        <a:pt x="179" y="26"/>
                        <a:pt x="214" y="65"/>
                      </a:cubicBezTo>
                      <a:cubicBezTo>
                        <a:pt x="249" y="104"/>
                        <a:pt x="387" y="207"/>
                        <a:pt x="424" y="253"/>
                      </a:cubicBezTo>
                      <a:cubicBezTo>
                        <a:pt x="461" y="299"/>
                        <a:pt x="472" y="314"/>
                        <a:pt x="439" y="343"/>
                      </a:cubicBezTo>
                      <a:cubicBezTo>
                        <a:pt x="406" y="372"/>
                        <a:pt x="301" y="392"/>
                        <a:pt x="229" y="425"/>
                      </a:cubicBezTo>
                      <a:cubicBezTo>
                        <a:pt x="157" y="458"/>
                        <a:pt x="0" y="521"/>
                        <a:pt x="4" y="538"/>
                      </a:cubicBezTo>
                      <a:cubicBezTo>
                        <a:pt x="8" y="555"/>
                        <a:pt x="174" y="531"/>
                        <a:pt x="251" y="530"/>
                      </a:cubicBezTo>
                      <a:cubicBezTo>
                        <a:pt x="328" y="529"/>
                        <a:pt x="425" y="535"/>
                        <a:pt x="469" y="530"/>
                      </a:cubicBezTo>
                      <a:cubicBezTo>
                        <a:pt x="513" y="525"/>
                        <a:pt x="534" y="475"/>
                        <a:pt x="514" y="500"/>
                      </a:cubicBezTo>
                      <a:cubicBezTo>
                        <a:pt x="494" y="525"/>
                        <a:pt x="385" y="628"/>
                        <a:pt x="349" y="680"/>
                      </a:cubicBezTo>
                      <a:cubicBezTo>
                        <a:pt x="313" y="732"/>
                        <a:pt x="256" y="830"/>
                        <a:pt x="296" y="815"/>
                      </a:cubicBezTo>
                      <a:cubicBezTo>
                        <a:pt x="336" y="800"/>
                        <a:pt x="515" y="642"/>
                        <a:pt x="589" y="590"/>
                      </a:cubicBezTo>
                      <a:cubicBezTo>
                        <a:pt x="663" y="538"/>
                        <a:pt x="707" y="531"/>
                        <a:pt x="739" y="500"/>
                      </a:cubicBezTo>
                      <a:cubicBezTo>
                        <a:pt x="771" y="469"/>
                        <a:pt x="768" y="420"/>
                        <a:pt x="784" y="403"/>
                      </a:cubicBezTo>
                      <a:cubicBezTo>
                        <a:pt x="800" y="386"/>
                        <a:pt x="818" y="390"/>
                        <a:pt x="836" y="395"/>
                      </a:cubicBezTo>
                    </a:path>
                  </a:pathLst>
                </a:custGeom>
                <a:solidFill>
                  <a:srgbClr val="00FF00"/>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29" name="Group 177"/>
                <p:cNvGrpSpPr>
                  <a:grpSpLocks/>
                </p:cNvGrpSpPr>
                <p:nvPr/>
              </p:nvGrpSpPr>
              <p:grpSpPr bwMode="auto">
                <a:xfrm>
                  <a:off x="3423" y="5517"/>
                  <a:ext cx="1010" cy="1189"/>
                  <a:chOff x="3510" y="5453"/>
                  <a:chExt cx="1010" cy="1189"/>
                </a:xfrm>
              </p:grpSpPr>
              <p:sp>
                <p:nvSpPr>
                  <p:cNvPr id="140" name="Freeform 178"/>
                  <p:cNvSpPr>
                    <a:spLocks/>
                  </p:cNvSpPr>
                  <p:nvPr/>
                </p:nvSpPr>
                <p:spPr bwMode="auto">
                  <a:xfrm>
                    <a:off x="3510" y="5453"/>
                    <a:ext cx="1010" cy="1189"/>
                  </a:xfrm>
                  <a:custGeom>
                    <a:avLst/>
                    <a:gdLst>
                      <a:gd name="T0" fmla="*/ 314 w 1010"/>
                      <a:gd name="T1" fmla="*/ 964 h 1189"/>
                      <a:gd name="T2" fmla="*/ 213 w 1010"/>
                      <a:gd name="T3" fmla="*/ 1027 h 1189"/>
                      <a:gd name="T4" fmla="*/ 61 w 1010"/>
                      <a:gd name="T5" fmla="*/ 926 h 1189"/>
                      <a:gd name="T6" fmla="*/ 10 w 1010"/>
                      <a:gd name="T7" fmla="*/ 471 h 1189"/>
                      <a:gd name="T8" fmla="*/ 124 w 1010"/>
                      <a:gd name="T9" fmla="*/ 143 h 1189"/>
                      <a:gd name="T10" fmla="*/ 314 w 1010"/>
                      <a:gd name="T11" fmla="*/ 4 h 1189"/>
                      <a:gd name="T12" fmla="*/ 377 w 1010"/>
                      <a:gd name="T13" fmla="*/ 168 h 1189"/>
                      <a:gd name="T14" fmla="*/ 478 w 1010"/>
                      <a:gd name="T15" fmla="*/ 218 h 1189"/>
                      <a:gd name="T16" fmla="*/ 730 w 1010"/>
                      <a:gd name="T17" fmla="*/ 168 h 1189"/>
                      <a:gd name="T18" fmla="*/ 882 w 1010"/>
                      <a:gd name="T19" fmla="*/ 269 h 1189"/>
                      <a:gd name="T20" fmla="*/ 945 w 1010"/>
                      <a:gd name="T21" fmla="*/ 635 h 1189"/>
                      <a:gd name="T22" fmla="*/ 983 w 1010"/>
                      <a:gd name="T23" fmla="*/ 1040 h 1189"/>
                      <a:gd name="T24" fmla="*/ 781 w 1010"/>
                      <a:gd name="T25" fmla="*/ 1178 h 1189"/>
                      <a:gd name="T26" fmla="*/ 465 w 1010"/>
                      <a:gd name="T27" fmla="*/ 1103 h 1189"/>
                      <a:gd name="T28" fmla="*/ 402 w 1010"/>
                      <a:gd name="T29" fmla="*/ 938 h 1189"/>
                      <a:gd name="T30" fmla="*/ 314 w 1010"/>
                      <a:gd name="T31" fmla="*/ 964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0" h="1189">
                        <a:moveTo>
                          <a:pt x="314" y="964"/>
                        </a:moveTo>
                        <a:cubicBezTo>
                          <a:pt x="283" y="979"/>
                          <a:pt x="255" y="1033"/>
                          <a:pt x="213" y="1027"/>
                        </a:cubicBezTo>
                        <a:cubicBezTo>
                          <a:pt x="171" y="1021"/>
                          <a:pt x="95" y="1018"/>
                          <a:pt x="61" y="926"/>
                        </a:cubicBezTo>
                        <a:cubicBezTo>
                          <a:pt x="27" y="834"/>
                          <a:pt x="0" y="601"/>
                          <a:pt x="10" y="471"/>
                        </a:cubicBezTo>
                        <a:cubicBezTo>
                          <a:pt x="20" y="341"/>
                          <a:pt x="73" y="221"/>
                          <a:pt x="124" y="143"/>
                        </a:cubicBezTo>
                        <a:cubicBezTo>
                          <a:pt x="175" y="65"/>
                          <a:pt x="272" y="0"/>
                          <a:pt x="314" y="4"/>
                        </a:cubicBezTo>
                        <a:cubicBezTo>
                          <a:pt x="356" y="8"/>
                          <a:pt x="350" y="132"/>
                          <a:pt x="377" y="168"/>
                        </a:cubicBezTo>
                        <a:cubicBezTo>
                          <a:pt x="404" y="204"/>
                          <a:pt x="419" y="218"/>
                          <a:pt x="478" y="218"/>
                        </a:cubicBezTo>
                        <a:cubicBezTo>
                          <a:pt x="537" y="218"/>
                          <a:pt x="663" y="160"/>
                          <a:pt x="730" y="168"/>
                        </a:cubicBezTo>
                        <a:cubicBezTo>
                          <a:pt x="797" y="176"/>
                          <a:pt x="846" y="191"/>
                          <a:pt x="882" y="269"/>
                        </a:cubicBezTo>
                        <a:cubicBezTo>
                          <a:pt x="918" y="347"/>
                          <a:pt x="928" y="507"/>
                          <a:pt x="945" y="635"/>
                        </a:cubicBezTo>
                        <a:cubicBezTo>
                          <a:pt x="962" y="763"/>
                          <a:pt x="1010" y="950"/>
                          <a:pt x="983" y="1040"/>
                        </a:cubicBezTo>
                        <a:cubicBezTo>
                          <a:pt x="956" y="1130"/>
                          <a:pt x="867" y="1167"/>
                          <a:pt x="781" y="1178"/>
                        </a:cubicBezTo>
                        <a:cubicBezTo>
                          <a:pt x="695" y="1189"/>
                          <a:pt x="528" y="1143"/>
                          <a:pt x="465" y="1103"/>
                        </a:cubicBezTo>
                        <a:cubicBezTo>
                          <a:pt x="402" y="1063"/>
                          <a:pt x="433" y="957"/>
                          <a:pt x="402" y="938"/>
                        </a:cubicBezTo>
                        <a:cubicBezTo>
                          <a:pt x="371" y="919"/>
                          <a:pt x="345" y="949"/>
                          <a:pt x="314" y="964"/>
                        </a:cubicBezTo>
                        <a:close/>
                      </a:path>
                    </a:pathLst>
                  </a:custGeom>
                  <a:solidFill>
                    <a:srgbClr val="FFE5F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41" name="Group 179"/>
                  <p:cNvGrpSpPr>
                    <a:grpSpLocks/>
                  </p:cNvGrpSpPr>
                  <p:nvPr/>
                </p:nvGrpSpPr>
                <p:grpSpPr bwMode="auto">
                  <a:xfrm>
                    <a:off x="3536" y="5696"/>
                    <a:ext cx="898" cy="797"/>
                    <a:chOff x="3536" y="5696"/>
                    <a:chExt cx="898" cy="797"/>
                  </a:xfrm>
                </p:grpSpPr>
                <p:grpSp>
                  <p:nvGrpSpPr>
                    <p:cNvPr id="142" name="Group 180"/>
                    <p:cNvGrpSpPr>
                      <a:grpSpLocks/>
                    </p:cNvGrpSpPr>
                    <p:nvPr/>
                  </p:nvGrpSpPr>
                  <p:grpSpPr bwMode="auto">
                    <a:xfrm>
                      <a:off x="4004" y="5823"/>
                      <a:ext cx="430" cy="670"/>
                      <a:chOff x="4004" y="5823"/>
                      <a:chExt cx="430" cy="670"/>
                    </a:xfrm>
                  </p:grpSpPr>
                  <p:sp>
                    <p:nvSpPr>
                      <p:cNvPr id="148" name="Freeform 181"/>
                      <p:cNvSpPr>
                        <a:spLocks/>
                      </p:cNvSpPr>
                      <p:nvPr/>
                    </p:nvSpPr>
                    <p:spPr bwMode="auto">
                      <a:xfrm>
                        <a:off x="4004" y="5823"/>
                        <a:ext cx="164" cy="379"/>
                      </a:xfrm>
                      <a:custGeom>
                        <a:avLst/>
                        <a:gdLst>
                          <a:gd name="T0" fmla="*/ 164 w 164"/>
                          <a:gd name="T1" fmla="*/ 0 h 379"/>
                          <a:gd name="T2" fmla="*/ 101 w 164"/>
                          <a:gd name="T3" fmla="*/ 240 h 379"/>
                          <a:gd name="T4" fmla="*/ 0 w 164"/>
                          <a:gd name="T5" fmla="*/ 379 h 379"/>
                        </a:gdLst>
                        <a:ahLst/>
                        <a:cxnLst>
                          <a:cxn ang="0">
                            <a:pos x="T0" y="T1"/>
                          </a:cxn>
                          <a:cxn ang="0">
                            <a:pos x="T2" y="T3"/>
                          </a:cxn>
                          <a:cxn ang="0">
                            <a:pos x="T4" y="T5"/>
                          </a:cxn>
                        </a:cxnLst>
                        <a:rect l="0" t="0" r="r" b="b"/>
                        <a:pathLst>
                          <a:path w="164" h="379">
                            <a:moveTo>
                              <a:pt x="164" y="0"/>
                            </a:moveTo>
                            <a:cubicBezTo>
                              <a:pt x="146" y="88"/>
                              <a:pt x="128" y="177"/>
                              <a:pt x="101" y="240"/>
                            </a:cubicBezTo>
                            <a:cubicBezTo>
                              <a:pt x="74" y="303"/>
                              <a:pt x="37" y="341"/>
                              <a:pt x="0" y="379"/>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9" name="Freeform 182"/>
                      <p:cNvSpPr>
                        <a:spLocks/>
                      </p:cNvSpPr>
                      <p:nvPr/>
                    </p:nvSpPr>
                    <p:spPr bwMode="auto">
                      <a:xfrm>
                        <a:off x="4093" y="5886"/>
                        <a:ext cx="284" cy="329"/>
                      </a:xfrm>
                      <a:custGeom>
                        <a:avLst/>
                        <a:gdLst>
                          <a:gd name="T0" fmla="*/ 0 w 284"/>
                          <a:gd name="T1" fmla="*/ 329 h 329"/>
                          <a:gd name="T2" fmla="*/ 240 w 284"/>
                          <a:gd name="T3" fmla="*/ 114 h 329"/>
                          <a:gd name="T4" fmla="*/ 265 w 284"/>
                          <a:gd name="T5" fmla="*/ 0 h 329"/>
                        </a:gdLst>
                        <a:ahLst/>
                        <a:cxnLst>
                          <a:cxn ang="0">
                            <a:pos x="T0" y="T1"/>
                          </a:cxn>
                          <a:cxn ang="0">
                            <a:pos x="T2" y="T3"/>
                          </a:cxn>
                          <a:cxn ang="0">
                            <a:pos x="T4" y="T5"/>
                          </a:cxn>
                        </a:cxnLst>
                        <a:rect l="0" t="0" r="r" b="b"/>
                        <a:pathLst>
                          <a:path w="284" h="329">
                            <a:moveTo>
                              <a:pt x="0" y="329"/>
                            </a:moveTo>
                            <a:cubicBezTo>
                              <a:pt x="98" y="249"/>
                              <a:pt x="196" y="169"/>
                              <a:pt x="240" y="114"/>
                            </a:cubicBezTo>
                            <a:cubicBezTo>
                              <a:pt x="284" y="59"/>
                              <a:pt x="274" y="29"/>
                              <a:pt x="265"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0" name="Freeform 183"/>
                      <p:cNvSpPr>
                        <a:spLocks/>
                      </p:cNvSpPr>
                      <p:nvPr/>
                    </p:nvSpPr>
                    <p:spPr bwMode="auto">
                      <a:xfrm>
                        <a:off x="4093" y="6253"/>
                        <a:ext cx="210" cy="240"/>
                      </a:xfrm>
                      <a:custGeom>
                        <a:avLst/>
                        <a:gdLst>
                          <a:gd name="T0" fmla="*/ 0 w 210"/>
                          <a:gd name="T1" fmla="*/ 0 h 240"/>
                          <a:gd name="T2" fmla="*/ 176 w 210"/>
                          <a:gd name="T3" fmla="*/ 139 h 240"/>
                          <a:gd name="T4" fmla="*/ 202 w 210"/>
                          <a:gd name="T5" fmla="*/ 240 h 240"/>
                        </a:gdLst>
                        <a:ahLst/>
                        <a:cxnLst>
                          <a:cxn ang="0">
                            <a:pos x="T0" y="T1"/>
                          </a:cxn>
                          <a:cxn ang="0">
                            <a:pos x="T2" y="T3"/>
                          </a:cxn>
                          <a:cxn ang="0">
                            <a:pos x="T4" y="T5"/>
                          </a:cxn>
                        </a:cxnLst>
                        <a:rect l="0" t="0" r="r" b="b"/>
                        <a:pathLst>
                          <a:path w="210" h="240">
                            <a:moveTo>
                              <a:pt x="0" y="0"/>
                            </a:moveTo>
                            <a:cubicBezTo>
                              <a:pt x="71" y="49"/>
                              <a:pt x="142" y="99"/>
                              <a:pt x="176" y="139"/>
                            </a:cubicBezTo>
                            <a:cubicBezTo>
                              <a:pt x="210" y="179"/>
                              <a:pt x="198" y="221"/>
                              <a:pt x="202" y="24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1" name="Freeform 184"/>
                      <p:cNvSpPr>
                        <a:spLocks/>
                      </p:cNvSpPr>
                      <p:nvPr/>
                    </p:nvSpPr>
                    <p:spPr bwMode="auto">
                      <a:xfrm>
                        <a:off x="4269" y="6139"/>
                        <a:ext cx="165" cy="76"/>
                      </a:xfrm>
                      <a:custGeom>
                        <a:avLst/>
                        <a:gdLst>
                          <a:gd name="T0" fmla="*/ 0 w 165"/>
                          <a:gd name="T1" fmla="*/ 0 h 76"/>
                          <a:gd name="T2" fmla="*/ 165 w 165"/>
                          <a:gd name="T3" fmla="*/ 76 h 76"/>
                        </a:gdLst>
                        <a:ahLst/>
                        <a:cxnLst>
                          <a:cxn ang="0">
                            <a:pos x="T0" y="T1"/>
                          </a:cxn>
                          <a:cxn ang="0">
                            <a:pos x="T2" y="T3"/>
                          </a:cxn>
                        </a:cxnLst>
                        <a:rect l="0" t="0" r="r" b="b"/>
                        <a:pathLst>
                          <a:path w="165" h="76">
                            <a:moveTo>
                              <a:pt x="0" y="0"/>
                            </a:moveTo>
                            <a:cubicBezTo>
                              <a:pt x="69" y="29"/>
                              <a:pt x="138" y="59"/>
                              <a:pt x="165" y="76"/>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43" name="Group 185"/>
                    <p:cNvGrpSpPr>
                      <a:grpSpLocks/>
                    </p:cNvGrpSpPr>
                    <p:nvPr/>
                  </p:nvGrpSpPr>
                  <p:grpSpPr bwMode="auto">
                    <a:xfrm rot="1196202" flipH="1">
                      <a:off x="3536" y="5696"/>
                      <a:ext cx="430" cy="670"/>
                      <a:chOff x="4004" y="5823"/>
                      <a:chExt cx="430" cy="670"/>
                    </a:xfrm>
                  </p:grpSpPr>
                  <p:sp>
                    <p:nvSpPr>
                      <p:cNvPr id="144" name="Freeform 186"/>
                      <p:cNvSpPr>
                        <a:spLocks/>
                      </p:cNvSpPr>
                      <p:nvPr/>
                    </p:nvSpPr>
                    <p:spPr bwMode="auto">
                      <a:xfrm>
                        <a:off x="4004" y="5823"/>
                        <a:ext cx="164" cy="379"/>
                      </a:xfrm>
                      <a:custGeom>
                        <a:avLst/>
                        <a:gdLst>
                          <a:gd name="T0" fmla="*/ 164 w 164"/>
                          <a:gd name="T1" fmla="*/ 0 h 379"/>
                          <a:gd name="T2" fmla="*/ 101 w 164"/>
                          <a:gd name="T3" fmla="*/ 240 h 379"/>
                          <a:gd name="T4" fmla="*/ 0 w 164"/>
                          <a:gd name="T5" fmla="*/ 379 h 379"/>
                        </a:gdLst>
                        <a:ahLst/>
                        <a:cxnLst>
                          <a:cxn ang="0">
                            <a:pos x="T0" y="T1"/>
                          </a:cxn>
                          <a:cxn ang="0">
                            <a:pos x="T2" y="T3"/>
                          </a:cxn>
                          <a:cxn ang="0">
                            <a:pos x="T4" y="T5"/>
                          </a:cxn>
                        </a:cxnLst>
                        <a:rect l="0" t="0" r="r" b="b"/>
                        <a:pathLst>
                          <a:path w="164" h="379">
                            <a:moveTo>
                              <a:pt x="164" y="0"/>
                            </a:moveTo>
                            <a:cubicBezTo>
                              <a:pt x="146" y="88"/>
                              <a:pt x="128" y="177"/>
                              <a:pt x="101" y="240"/>
                            </a:cubicBezTo>
                            <a:cubicBezTo>
                              <a:pt x="74" y="303"/>
                              <a:pt x="37" y="341"/>
                              <a:pt x="0" y="379"/>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5" name="Freeform 187"/>
                      <p:cNvSpPr>
                        <a:spLocks/>
                      </p:cNvSpPr>
                      <p:nvPr/>
                    </p:nvSpPr>
                    <p:spPr bwMode="auto">
                      <a:xfrm>
                        <a:off x="4093" y="5886"/>
                        <a:ext cx="284" cy="329"/>
                      </a:xfrm>
                      <a:custGeom>
                        <a:avLst/>
                        <a:gdLst>
                          <a:gd name="T0" fmla="*/ 0 w 284"/>
                          <a:gd name="T1" fmla="*/ 329 h 329"/>
                          <a:gd name="T2" fmla="*/ 240 w 284"/>
                          <a:gd name="T3" fmla="*/ 114 h 329"/>
                          <a:gd name="T4" fmla="*/ 265 w 284"/>
                          <a:gd name="T5" fmla="*/ 0 h 329"/>
                        </a:gdLst>
                        <a:ahLst/>
                        <a:cxnLst>
                          <a:cxn ang="0">
                            <a:pos x="T0" y="T1"/>
                          </a:cxn>
                          <a:cxn ang="0">
                            <a:pos x="T2" y="T3"/>
                          </a:cxn>
                          <a:cxn ang="0">
                            <a:pos x="T4" y="T5"/>
                          </a:cxn>
                        </a:cxnLst>
                        <a:rect l="0" t="0" r="r" b="b"/>
                        <a:pathLst>
                          <a:path w="284" h="329">
                            <a:moveTo>
                              <a:pt x="0" y="329"/>
                            </a:moveTo>
                            <a:cubicBezTo>
                              <a:pt x="98" y="249"/>
                              <a:pt x="196" y="169"/>
                              <a:pt x="240" y="114"/>
                            </a:cubicBezTo>
                            <a:cubicBezTo>
                              <a:pt x="284" y="59"/>
                              <a:pt x="274" y="29"/>
                              <a:pt x="265"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6" name="Freeform 188"/>
                      <p:cNvSpPr>
                        <a:spLocks/>
                      </p:cNvSpPr>
                      <p:nvPr/>
                    </p:nvSpPr>
                    <p:spPr bwMode="auto">
                      <a:xfrm>
                        <a:off x="4093" y="6253"/>
                        <a:ext cx="210" cy="240"/>
                      </a:xfrm>
                      <a:custGeom>
                        <a:avLst/>
                        <a:gdLst>
                          <a:gd name="T0" fmla="*/ 0 w 210"/>
                          <a:gd name="T1" fmla="*/ 0 h 240"/>
                          <a:gd name="T2" fmla="*/ 176 w 210"/>
                          <a:gd name="T3" fmla="*/ 139 h 240"/>
                          <a:gd name="T4" fmla="*/ 202 w 210"/>
                          <a:gd name="T5" fmla="*/ 240 h 240"/>
                        </a:gdLst>
                        <a:ahLst/>
                        <a:cxnLst>
                          <a:cxn ang="0">
                            <a:pos x="T0" y="T1"/>
                          </a:cxn>
                          <a:cxn ang="0">
                            <a:pos x="T2" y="T3"/>
                          </a:cxn>
                          <a:cxn ang="0">
                            <a:pos x="T4" y="T5"/>
                          </a:cxn>
                        </a:cxnLst>
                        <a:rect l="0" t="0" r="r" b="b"/>
                        <a:pathLst>
                          <a:path w="210" h="240">
                            <a:moveTo>
                              <a:pt x="0" y="0"/>
                            </a:moveTo>
                            <a:cubicBezTo>
                              <a:pt x="71" y="49"/>
                              <a:pt x="142" y="99"/>
                              <a:pt x="176" y="139"/>
                            </a:cubicBezTo>
                            <a:cubicBezTo>
                              <a:pt x="210" y="179"/>
                              <a:pt x="198" y="221"/>
                              <a:pt x="202" y="24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7" name="Freeform 189"/>
                      <p:cNvSpPr>
                        <a:spLocks/>
                      </p:cNvSpPr>
                      <p:nvPr/>
                    </p:nvSpPr>
                    <p:spPr bwMode="auto">
                      <a:xfrm>
                        <a:off x="4269" y="6139"/>
                        <a:ext cx="165" cy="76"/>
                      </a:xfrm>
                      <a:custGeom>
                        <a:avLst/>
                        <a:gdLst>
                          <a:gd name="T0" fmla="*/ 0 w 165"/>
                          <a:gd name="T1" fmla="*/ 0 h 76"/>
                          <a:gd name="T2" fmla="*/ 165 w 165"/>
                          <a:gd name="T3" fmla="*/ 76 h 76"/>
                        </a:gdLst>
                        <a:ahLst/>
                        <a:cxnLst>
                          <a:cxn ang="0">
                            <a:pos x="T0" y="T1"/>
                          </a:cxn>
                          <a:cxn ang="0">
                            <a:pos x="T2" y="T3"/>
                          </a:cxn>
                        </a:cxnLst>
                        <a:rect l="0" t="0" r="r" b="b"/>
                        <a:pathLst>
                          <a:path w="165" h="76">
                            <a:moveTo>
                              <a:pt x="0" y="0"/>
                            </a:moveTo>
                            <a:cubicBezTo>
                              <a:pt x="69" y="29"/>
                              <a:pt x="138" y="59"/>
                              <a:pt x="165" y="76"/>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30" name="Group 190"/>
                <p:cNvGrpSpPr>
                  <a:grpSpLocks/>
                </p:cNvGrpSpPr>
                <p:nvPr/>
              </p:nvGrpSpPr>
              <p:grpSpPr bwMode="auto">
                <a:xfrm>
                  <a:off x="3650" y="6045"/>
                  <a:ext cx="386" cy="618"/>
                  <a:chOff x="3650" y="6045"/>
                  <a:chExt cx="386" cy="618"/>
                </a:xfrm>
              </p:grpSpPr>
              <p:sp>
                <p:nvSpPr>
                  <p:cNvPr id="135" name="Freeform 191"/>
                  <p:cNvSpPr>
                    <a:spLocks/>
                  </p:cNvSpPr>
                  <p:nvPr/>
                </p:nvSpPr>
                <p:spPr bwMode="auto">
                  <a:xfrm>
                    <a:off x="3650" y="6045"/>
                    <a:ext cx="386" cy="618"/>
                  </a:xfrm>
                  <a:custGeom>
                    <a:avLst/>
                    <a:gdLst>
                      <a:gd name="T0" fmla="*/ 367 w 386"/>
                      <a:gd name="T1" fmla="*/ 498 h 618"/>
                      <a:gd name="T2" fmla="*/ 354 w 386"/>
                      <a:gd name="T3" fmla="*/ 195 h 618"/>
                      <a:gd name="T4" fmla="*/ 215 w 386"/>
                      <a:gd name="T5" fmla="*/ 6 h 618"/>
                      <a:gd name="T6" fmla="*/ 38 w 386"/>
                      <a:gd name="T7" fmla="*/ 157 h 618"/>
                      <a:gd name="T8" fmla="*/ 13 w 386"/>
                      <a:gd name="T9" fmla="*/ 372 h 618"/>
                      <a:gd name="T10" fmla="*/ 38 w 386"/>
                      <a:gd name="T11" fmla="*/ 511 h 618"/>
                      <a:gd name="T12" fmla="*/ 241 w 386"/>
                      <a:gd name="T13" fmla="*/ 612 h 618"/>
                      <a:gd name="T14" fmla="*/ 367 w 386"/>
                      <a:gd name="T15" fmla="*/ 498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618">
                        <a:moveTo>
                          <a:pt x="367" y="498"/>
                        </a:moveTo>
                        <a:cubicBezTo>
                          <a:pt x="386" y="429"/>
                          <a:pt x="379" y="277"/>
                          <a:pt x="354" y="195"/>
                        </a:cubicBezTo>
                        <a:cubicBezTo>
                          <a:pt x="329" y="113"/>
                          <a:pt x="268" y="12"/>
                          <a:pt x="215" y="6"/>
                        </a:cubicBezTo>
                        <a:cubicBezTo>
                          <a:pt x="162" y="0"/>
                          <a:pt x="72" y="96"/>
                          <a:pt x="38" y="157"/>
                        </a:cubicBezTo>
                        <a:cubicBezTo>
                          <a:pt x="4" y="218"/>
                          <a:pt x="13" y="313"/>
                          <a:pt x="13" y="372"/>
                        </a:cubicBezTo>
                        <a:cubicBezTo>
                          <a:pt x="13" y="431"/>
                          <a:pt x="0" y="471"/>
                          <a:pt x="38" y="511"/>
                        </a:cubicBezTo>
                        <a:cubicBezTo>
                          <a:pt x="76" y="551"/>
                          <a:pt x="184" y="618"/>
                          <a:pt x="241" y="612"/>
                        </a:cubicBezTo>
                        <a:cubicBezTo>
                          <a:pt x="298" y="606"/>
                          <a:pt x="348" y="567"/>
                          <a:pt x="367" y="498"/>
                        </a:cubicBezTo>
                        <a:close/>
                      </a:path>
                    </a:pathLst>
                  </a:custGeom>
                  <a:solidFill>
                    <a:srgbClr val="C95B9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36" name="Group 192"/>
                  <p:cNvGrpSpPr>
                    <a:grpSpLocks/>
                  </p:cNvGrpSpPr>
                  <p:nvPr/>
                </p:nvGrpSpPr>
                <p:grpSpPr bwMode="auto">
                  <a:xfrm>
                    <a:off x="3714" y="6240"/>
                    <a:ext cx="252" cy="341"/>
                    <a:chOff x="3714" y="6240"/>
                    <a:chExt cx="252" cy="341"/>
                  </a:xfrm>
                </p:grpSpPr>
                <p:sp>
                  <p:nvSpPr>
                    <p:cNvPr id="137" name="Freeform 193"/>
                    <p:cNvSpPr>
                      <a:spLocks/>
                    </p:cNvSpPr>
                    <p:nvPr/>
                  </p:nvSpPr>
                  <p:spPr bwMode="auto">
                    <a:xfrm>
                      <a:off x="3726" y="6240"/>
                      <a:ext cx="228" cy="96"/>
                    </a:xfrm>
                    <a:custGeom>
                      <a:avLst/>
                      <a:gdLst>
                        <a:gd name="T0" fmla="*/ 228 w 228"/>
                        <a:gd name="T1" fmla="*/ 0 h 96"/>
                        <a:gd name="T2" fmla="*/ 101 w 228"/>
                        <a:gd name="T3" fmla="*/ 88 h 96"/>
                        <a:gd name="T4" fmla="*/ 0 w 228"/>
                        <a:gd name="T5" fmla="*/ 51 h 96"/>
                      </a:gdLst>
                      <a:ahLst/>
                      <a:cxnLst>
                        <a:cxn ang="0">
                          <a:pos x="T0" y="T1"/>
                        </a:cxn>
                        <a:cxn ang="0">
                          <a:pos x="T2" y="T3"/>
                        </a:cxn>
                        <a:cxn ang="0">
                          <a:pos x="T4" y="T5"/>
                        </a:cxn>
                      </a:cxnLst>
                      <a:rect l="0" t="0" r="r" b="b"/>
                      <a:pathLst>
                        <a:path w="228" h="96">
                          <a:moveTo>
                            <a:pt x="228" y="0"/>
                          </a:moveTo>
                          <a:cubicBezTo>
                            <a:pt x="207" y="12"/>
                            <a:pt x="139" y="80"/>
                            <a:pt x="101" y="88"/>
                          </a:cubicBezTo>
                          <a:cubicBezTo>
                            <a:pt x="63" y="96"/>
                            <a:pt x="21" y="59"/>
                            <a:pt x="0" y="51"/>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8" name="Freeform 194"/>
                    <p:cNvSpPr>
                      <a:spLocks/>
                    </p:cNvSpPr>
                    <p:nvPr/>
                  </p:nvSpPr>
                  <p:spPr bwMode="auto">
                    <a:xfrm>
                      <a:off x="3714" y="6303"/>
                      <a:ext cx="252" cy="166"/>
                    </a:xfrm>
                    <a:custGeom>
                      <a:avLst/>
                      <a:gdLst>
                        <a:gd name="T0" fmla="*/ 252 w 252"/>
                        <a:gd name="T1" fmla="*/ 0 h 166"/>
                        <a:gd name="T2" fmla="*/ 151 w 252"/>
                        <a:gd name="T3" fmla="*/ 139 h 166"/>
                        <a:gd name="T4" fmla="*/ 0 w 252"/>
                        <a:gd name="T5" fmla="*/ 164 h 166"/>
                      </a:gdLst>
                      <a:ahLst/>
                      <a:cxnLst>
                        <a:cxn ang="0">
                          <a:pos x="T0" y="T1"/>
                        </a:cxn>
                        <a:cxn ang="0">
                          <a:pos x="T2" y="T3"/>
                        </a:cxn>
                        <a:cxn ang="0">
                          <a:pos x="T4" y="T5"/>
                        </a:cxn>
                      </a:cxnLst>
                      <a:rect l="0" t="0" r="r" b="b"/>
                      <a:pathLst>
                        <a:path w="252" h="166">
                          <a:moveTo>
                            <a:pt x="252" y="0"/>
                          </a:moveTo>
                          <a:cubicBezTo>
                            <a:pt x="235" y="23"/>
                            <a:pt x="193" y="112"/>
                            <a:pt x="151" y="139"/>
                          </a:cubicBezTo>
                          <a:cubicBezTo>
                            <a:pt x="109" y="166"/>
                            <a:pt x="31" y="159"/>
                            <a:pt x="0" y="164"/>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9" name="Freeform 195"/>
                    <p:cNvSpPr>
                      <a:spLocks/>
                    </p:cNvSpPr>
                    <p:nvPr/>
                  </p:nvSpPr>
                  <p:spPr bwMode="auto">
                    <a:xfrm>
                      <a:off x="3764" y="6480"/>
                      <a:ext cx="190" cy="101"/>
                    </a:xfrm>
                    <a:custGeom>
                      <a:avLst/>
                      <a:gdLst>
                        <a:gd name="T0" fmla="*/ 190 w 190"/>
                        <a:gd name="T1" fmla="*/ 0 h 101"/>
                        <a:gd name="T2" fmla="*/ 127 w 190"/>
                        <a:gd name="T3" fmla="*/ 88 h 101"/>
                        <a:gd name="T4" fmla="*/ 0 w 190"/>
                        <a:gd name="T5" fmla="*/ 76 h 101"/>
                      </a:gdLst>
                      <a:ahLst/>
                      <a:cxnLst>
                        <a:cxn ang="0">
                          <a:pos x="T0" y="T1"/>
                        </a:cxn>
                        <a:cxn ang="0">
                          <a:pos x="T2" y="T3"/>
                        </a:cxn>
                        <a:cxn ang="0">
                          <a:pos x="T4" y="T5"/>
                        </a:cxn>
                      </a:cxnLst>
                      <a:rect l="0" t="0" r="r" b="b"/>
                      <a:pathLst>
                        <a:path w="190" h="101">
                          <a:moveTo>
                            <a:pt x="190" y="0"/>
                          </a:moveTo>
                          <a:cubicBezTo>
                            <a:pt x="174" y="37"/>
                            <a:pt x="159" y="75"/>
                            <a:pt x="127" y="88"/>
                          </a:cubicBezTo>
                          <a:cubicBezTo>
                            <a:pt x="95" y="101"/>
                            <a:pt x="47" y="88"/>
                            <a:pt x="0" y="76"/>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31" name="Group 196"/>
                <p:cNvGrpSpPr>
                  <a:grpSpLocks/>
                </p:cNvGrpSpPr>
                <p:nvPr/>
              </p:nvGrpSpPr>
              <p:grpSpPr bwMode="auto">
                <a:xfrm>
                  <a:off x="3386" y="6042"/>
                  <a:ext cx="418" cy="611"/>
                  <a:chOff x="3386" y="6042"/>
                  <a:chExt cx="418" cy="611"/>
                </a:xfrm>
              </p:grpSpPr>
              <p:sp>
                <p:nvSpPr>
                  <p:cNvPr id="132" name="Freeform 197"/>
                  <p:cNvSpPr>
                    <a:spLocks/>
                  </p:cNvSpPr>
                  <p:nvPr/>
                </p:nvSpPr>
                <p:spPr bwMode="auto">
                  <a:xfrm>
                    <a:off x="3386" y="6042"/>
                    <a:ext cx="418" cy="611"/>
                  </a:xfrm>
                  <a:custGeom>
                    <a:avLst/>
                    <a:gdLst>
                      <a:gd name="T0" fmla="*/ 416 w 418"/>
                      <a:gd name="T1" fmla="*/ 21 h 611"/>
                      <a:gd name="T2" fmla="*/ 277 w 418"/>
                      <a:gd name="T3" fmla="*/ 135 h 611"/>
                      <a:gd name="T4" fmla="*/ 226 w 418"/>
                      <a:gd name="T5" fmla="*/ 375 h 611"/>
                      <a:gd name="T6" fmla="*/ 252 w 418"/>
                      <a:gd name="T7" fmla="*/ 514 h 611"/>
                      <a:gd name="T8" fmla="*/ 353 w 418"/>
                      <a:gd name="T9" fmla="*/ 565 h 611"/>
                      <a:gd name="T10" fmla="*/ 239 w 418"/>
                      <a:gd name="T11" fmla="*/ 590 h 611"/>
                      <a:gd name="T12" fmla="*/ 37 w 418"/>
                      <a:gd name="T13" fmla="*/ 438 h 611"/>
                      <a:gd name="T14" fmla="*/ 25 w 418"/>
                      <a:gd name="T15" fmla="*/ 173 h 611"/>
                      <a:gd name="T16" fmla="*/ 188 w 418"/>
                      <a:gd name="T17" fmla="*/ 34 h 611"/>
                      <a:gd name="T18" fmla="*/ 290 w 418"/>
                      <a:gd name="T19" fmla="*/ 9 h 611"/>
                      <a:gd name="T20" fmla="*/ 416 w 418"/>
                      <a:gd name="T21" fmla="*/ 2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 h="611">
                        <a:moveTo>
                          <a:pt x="416" y="21"/>
                        </a:moveTo>
                        <a:cubicBezTo>
                          <a:pt x="414" y="42"/>
                          <a:pt x="309" y="76"/>
                          <a:pt x="277" y="135"/>
                        </a:cubicBezTo>
                        <a:cubicBezTo>
                          <a:pt x="245" y="194"/>
                          <a:pt x="230" y="312"/>
                          <a:pt x="226" y="375"/>
                        </a:cubicBezTo>
                        <a:cubicBezTo>
                          <a:pt x="222" y="438"/>
                          <a:pt x="231" y="482"/>
                          <a:pt x="252" y="514"/>
                        </a:cubicBezTo>
                        <a:cubicBezTo>
                          <a:pt x="273" y="546"/>
                          <a:pt x="355" y="552"/>
                          <a:pt x="353" y="565"/>
                        </a:cubicBezTo>
                        <a:cubicBezTo>
                          <a:pt x="351" y="578"/>
                          <a:pt x="292" y="611"/>
                          <a:pt x="239" y="590"/>
                        </a:cubicBezTo>
                        <a:cubicBezTo>
                          <a:pt x="186" y="569"/>
                          <a:pt x="73" y="507"/>
                          <a:pt x="37" y="438"/>
                        </a:cubicBezTo>
                        <a:cubicBezTo>
                          <a:pt x="1" y="369"/>
                          <a:pt x="0" y="240"/>
                          <a:pt x="25" y="173"/>
                        </a:cubicBezTo>
                        <a:cubicBezTo>
                          <a:pt x="50" y="106"/>
                          <a:pt x="144" y="61"/>
                          <a:pt x="188" y="34"/>
                        </a:cubicBezTo>
                        <a:cubicBezTo>
                          <a:pt x="232" y="7"/>
                          <a:pt x="258" y="7"/>
                          <a:pt x="290" y="9"/>
                        </a:cubicBezTo>
                        <a:cubicBezTo>
                          <a:pt x="322" y="11"/>
                          <a:pt x="418" y="0"/>
                          <a:pt x="416" y="21"/>
                        </a:cubicBezTo>
                        <a:close/>
                      </a:path>
                    </a:pathLst>
                  </a:custGeom>
                  <a:solidFill>
                    <a:srgbClr val="C95B9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3" name="Freeform 198"/>
                  <p:cNvSpPr>
                    <a:spLocks/>
                  </p:cNvSpPr>
                  <p:nvPr/>
                </p:nvSpPr>
                <p:spPr bwMode="auto">
                  <a:xfrm>
                    <a:off x="3499" y="6100"/>
                    <a:ext cx="101" cy="177"/>
                  </a:xfrm>
                  <a:custGeom>
                    <a:avLst/>
                    <a:gdLst>
                      <a:gd name="T0" fmla="*/ 101 w 101"/>
                      <a:gd name="T1" fmla="*/ 177 h 177"/>
                      <a:gd name="T2" fmla="*/ 13 w 101"/>
                      <a:gd name="T3" fmla="*/ 114 h 177"/>
                      <a:gd name="T4" fmla="*/ 25 w 101"/>
                      <a:gd name="T5" fmla="*/ 0 h 177"/>
                    </a:gdLst>
                    <a:ahLst/>
                    <a:cxnLst>
                      <a:cxn ang="0">
                        <a:pos x="T0" y="T1"/>
                      </a:cxn>
                      <a:cxn ang="0">
                        <a:pos x="T2" y="T3"/>
                      </a:cxn>
                      <a:cxn ang="0">
                        <a:pos x="T4" y="T5"/>
                      </a:cxn>
                    </a:cxnLst>
                    <a:rect l="0" t="0" r="r" b="b"/>
                    <a:pathLst>
                      <a:path w="101" h="177">
                        <a:moveTo>
                          <a:pt x="101" y="177"/>
                        </a:moveTo>
                        <a:cubicBezTo>
                          <a:pt x="63" y="160"/>
                          <a:pt x="26" y="143"/>
                          <a:pt x="13" y="114"/>
                        </a:cubicBezTo>
                        <a:cubicBezTo>
                          <a:pt x="0" y="85"/>
                          <a:pt x="12" y="42"/>
                          <a:pt x="25"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4" name="Freeform 199"/>
                  <p:cNvSpPr>
                    <a:spLocks/>
                  </p:cNvSpPr>
                  <p:nvPr/>
                </p:nvSpPr>
                <p:spPr bwMode="auto">
                  <a:xfrm>
                    <a:off x="3436" y="6265"/>
                    <a:ext cx="101" cy="177"/>
                  </a:xfrm>
                  <a:custGeom>
                    <a:avLst/>
                    <a:gdLst>
                      <a:gd name="T0" fmla="*/ 101 w 101"/>
                      <a:gd name="T1" fmla="*/ 177 h 177"/>
                      <a:gd name="T2" fmla="*/ 13 w 101"/>
                      <a:gd name="T3" fmla="*/ 114 h 177"/>
                      <a:gd name="T4" fmla="*/ 25 w 101"/>
                      <a:gd name="T5" fmla="*/ 0 h 177"/>
                    </a:gdLst>
                    <a:ahLst/>
                    <a:cxnLst>
                      <a:cxn ang="0">
                        <a:pos x="T0" y="T1"/>
                      </a:cxn>
                      <a:cxn ang="0">
                        <a:pos x="T2" y="T3"/>
                      </a:cxn>
                      <a:cxn ang="0">
                        <a:pos x="T4" y="T5"/>
                      </a:cxn>
                    </a:cxnLst>
                    <a:rect l="0" t="0" r="r" b="b"/>
                    <a:pathLst>
                      <a:path w="101" h="177">
                        <a:moveTo>
                          <a:pt x="101" y="177"/>
                        </a:moveTo>
                        <a:cubicBezTo>
                          <a:pt x="63" y="160"/>
                          <a:pt x="26" y="143"/>
                          <a:pt x="13" y="114"/>
                        </a:cubicBezTo>
                        <a:cubicBezTo>
                          <a:pt x="0" y="85"/>
                          <a:pt x="12" y="42"/>
                          <a:pt x="25" y="0"/>
                        </a:cubicBezTo>
                      </a:path>
                    </a:pathLst>
                  </a:custGeom>
                  <a:noFill/>
                  <a:ln w="190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03" name="Group 200"/>
              <p:cNvGrpSpPr>
                <a:grpSpLocks/>
              </p:cNvGrpSpPr>
              <p:nvPr/>
            </p:nvGrpSpPr>
            <p:grpSpPr bwMode="auto">
              <a:xfrm flipH="1">
                <a:off x="1049" y="4479"/>
                <a:ext cx="452" cy="501"/>
                <a:chOff x="5748" y="696"/>
                <a:chExt cx="873" cy="966"/>
              </a:xfrm>
            </p:grpSpPr>
            <p:grpSp>
              <p:nvGrpSpPr>
                <p:cNvPr id="104" name="Group 201"/>
                <p:cNvGrpSpPr>
                  <a:grpSpLocks/>
                </p:cNvGrpSpPr>
                <p:nvPr/>
              </p:nvGrpSpPr>
              <p:grpSpPr bwMode="auto">
                <a:xfrm rot="-734786">
                  <a:off x="5748" y="1150"/>
                  <a:ext cx="861" cy="379"/>
                  <a:chOff x="8293" y="2744"/>
                  <a:chExt cx="1635" cy="719"/>
                </a:xfrm>
              </p:grpSpPr>
              <p:grpSp>
                <p:nvGrpSpPr>
                  <p:cNvPr id="108" name="Group 202"/>
                  <p:cNvGrpSpPr>
                    <a:grpSpLocks/>
                  </p:cNvGrpSpPr>
                  <p:nvPr/>
                </p:nvGrpSpPr>
                <p:grpSpPr bwMode="auto">
                  <a:xfrm flipH="1">
                    <a:off x="8307" y="2744"/>
                    <a:ext cx="1503" cy="683"/>
                    <a:chOff x="2943" y="9770"/>
                    <a:chExt cx="1601" cy="781"/>
                  </a:xfrm>
                </p:grpSpPr>
                <p:grpSp>
                  <p:nvGrpSpPr>
                    <p:cNvPr id="111" name="Group 203"/>
                    <p:cNvGrpSpPr>
                      <a:grpSpLocks/>
                    </p:cNvGrpSpPr>
                    <p:nvPr/>
                  </p:nvGrpSpPr>
                  <p:grpSpPr bwMode="auto">
                    <a:xfrm>
                      <a:off x="2954" y="9770"/>
                      <a:ext cx="184" cy="196"/>
                      <a:chOff x="2954" y="9770"/>
                      <a:chExt cx="184" cy="196"/>
                    </a:xfrm>
                  </p:grpSpPr>
                  <p:sp>
                    <p:nvSpPr>
                      <p:cNvPr id="118" name="Line 204"/>
                      <p:cNvSpPr>
                        <a:spLocks noChangeShapeType="1"/>
                      </p:cNvSpPr>
                      <p:nvPr/>
                    </p:nvSpPr>
                    <p:spPr bwMode="auto">
                      <a:xfrm flipV="1">
                        <a:off x="2978" y="9803"/>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9" name="Line 205"/>
                      <p:cNvSpPr>
                        <a:spLocks noChangeShapeType="1"/>
                      </p:cNvSpPr>
                      <p:nvPr/>
                    </p:nvSpPr>
                    <p:spPr bwMode="auto">
                      <a:xfrm flipV="1">
                        <a:off x="2960" y="9791"/>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0" name="Line 206"/>
                      <p:cNvSpPr>
                        <a:spLocks noChangeShapeType="1"/>
                      </p:cNvSpPr>
                      <p:nvPr/>
                    </p:nvSpPr>
                    <p:spPr bwMode="auto">
                      <a:xfrm flipV="1">
                        <a:off x="2993" y="9815"/>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1" name="Line 207"/>
                      <p:cNvSpPr>
                        <a:spLocks noChangeShapeType="1"/>
                      </p:cNvSpPr>
                      <p:nvPr/>
                    </p:nvSpPr>
                    <p:spPr bwMode="auto">
                      <a:xfrm flipV="1">
                        <a:off x="3014" y="9833"/>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2" name="Line 208"/>
                      <p:cNvSpPr>
                        <a:spLocks noChangeShapeType="1"/>
                      </p:cNvSpPr>
                      <p:nvPr/>
                    </p:nvSpPr>
                    <p:spPr bwMode="auto">
                      <a:xfrm flipV="1">
                        <a:off x="3032" y="9848"/>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3" name="Line 209"/>
                      <p:cNvSpPr>
                        <a:spLocks noChangeShapeType="1"/>
                      </p:cNvSpPr>
                      <p:nvPr/>
                    </p:nvSpPr>
                    <p:spPr bwMode="auto">
                      <a:xfrm flipV="1">
                        <a:off x="3041" y="9863"/>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4" name="Line 210"/>
                      <p:cNvSpPr>
                        <a:spLocks noChangeShapeType="1"/>
                      </p:cNvSpPr>
                      <p:nvPr/>
                    </p:nvSpPr>
                    <p:spPr bwMode="auto">
                      <a:xfrm flipV="1">
                        <a:off x="3056" y="9884"/>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5" name="Line 211"/>
                      <p:cNvSpPr>
                        <a:spLocks noChangeShapeType="1"/>
                      </p:cNvSpPr>
                      <p:nvPr/>
                    </p:nvSpPr>
                    <p:spPr bwMode="auto">
                      <a:xfrm flipV="1">
                        <a:off x="3068" y="9905"/>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6" name="Line 212"/>
                      <p:cNvSpPr>
                        <a:spLocks noChangeShapeType="1"/>
                      </p:cNvSpPr>
                      <p:nvPr/>
                    </p:nvSpPr>
                    <p:spPr bwMode="auto">
                      <a:xfrm flipV="1">
                        <a:off x="3071" y="9914"/>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7" name="Line 213"/>
                      <p:cNvSpPr>
                        <a:spLocks noChangeShapeType="1"/>
                      </p:cNvSpPr>
                      <p:nvPr/>
                    </p:nvSpPr>
                    <p:spPr bwMode="auto">
                      <a:xfrm flipV="1">
                        <a:off x="2954" y="9770"/>
                        <a:ext cx="67" cy="52"/>
                      </a:xfrm>
                      <a:prstGeom prst="line">
                        <a:avLst/>
                      </a:prstGeom>
                      <a:noFill/>
                      <a:ln w="190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12" name="Freeform 214"/>
                    <p:cNvSpPr>
                      <a:spLocks/>
                    </p:cNvSpPr>
                    <p:nvPr/>
                  </p:nvSpPr>
                  <p:spPr bwMode="auto">
                    <a:xfrm>
                      <a:off x="2943" y="9835"/>
                      <a:ext cx="1601" cy="716"/>
                    </a:xfrm>
                    <a:custGeom>
                      <a:avLst/>
                      <a:gdLst>
                        <a:gd name="T0" fmla="*/ 1535 w 1601"/>
                        <a:gd name="T1" fmla="*/ 605 h 716"/>
                        <a:gd name="T2" fmla="*/ 1370 w 1601"/>
                        <a:gd name="T3" fmla="*/ 538 h 716"/>
                        <a:gd name="T4" fmla="*/ 1070 w 1601"/>
                        <a:gd name="T5" fmla="*/ 478 h 716"/>
                        <a:gd name="T6" fmla="*/ 590 w 1601"/>
                        <a:gd name="T7" fmla="*/ 440 h 716"/>
                        <a:gd name="T8" fmla="*/ 312 w 1601"/>
                        <a:gd name="T9" fmla="*/ 500 h 716"/>
                        <a:gd name="T10" fmla="*/ 162 w 1601"/>
                        <a:gd name="T11" fmla="*/ 440 h 716"/>
                        <a:gd name="T12" fmla="*/ 102 w 1601"/>
                        <a:gd name="T13" fmla="*/ 275 h 716"/>
                        <a:gd name="T14" fmla="*/ 132 w 1601"/>
                        <a:gd name="T15" fmla="*/ 178 h 716"/>
                        <a:gd name="T16" fmla="*/ 125 w 1601"/>
                        <a:gd name="T17" fmla="*/ 88 h 716"/>
                        <a:gd name="T18" fmla="*/ 20 w 1601"/>
                        <a:gd name="T19" fmla="*/ 5 h 716"/>
                        <a:gd name="T20" fmla="*/ 5 w 1601"/>
                        <a:gd name="T21" fmla="*/ 58 h 716"/>
                        <a:gd name="T22" fmla="*/ 27 w 1601"/>
                        <a:gd name="T23" fmla="*/ 163 h 716"/>
                        <a:gd name="T24" fmla="*/ 50 w 1601"/>
                        <a:gd name="T25" fmla="*/ 230 h 716"/>
                        <a:gd name="T26" fmla="*/ 72 w 1601"/>
                        <a:gd name="T27" fmla="*/ 433 h 716"/>
                        <a:gd name="T28" fmla="*/ 177 w 1601"/>
                        <a:gd name="T29" fmla="*/ 583 h 716"/>
                        <a:gd name="T30" fmla="*/ 462 w 1601"/>
                        <a:gd name="T31" fmla="*/ 665 h 716"/>
                        <a:gd name="T32" fmla="*/ 725 w 1601"/>
                        <a:gd name="T33" fmla="*/ 695 h 716"/>
                        <a:gd name="T34" fmla="*/ 1287 w 1601"/>
                        <a:gd name="T35" fmla="*/ 710 h 716"/>
                        <a:gd name="T36" fmla="*/ 1550 w 1601"/>
                        <a:gd name="T37" fmla="*/ 658 h 716"/>
                        <a:gd name="T38" fmla="*/ 1595 w 1601"/>
                        <a:gd name="T39" fmla="*/ 65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1" h="716">
                          <a:moveTo>
                            <a:pt x="1535" y="605"/>
                          </a:moveTo>
                          <a:cubicBezTo>
                            <a:pt x="1491" y="582"/>
                            <a:pt x="1447" y="559"/>
                            <a:pt x="1370" y="538"/>
                          </a:cubicBezTo>
                          <a:cubicBezTo>
                            <a:pt x="1293" y="517"/>
                            <a:pt x="1200" y="494"/>
                            <a:pt x="1070" y="478"/>
                          </a:cubicBezTo>
                          <a:cubicBezTo>
                            <a:pt x="940" y="462"/>
                            <a:pt x="716" y="436"/>
                            <a:pt x="590" y="440"/>
                          </a:cubicBezTo>
                          <a:cubicBezTo>
                            <a:pt x="464" y="444"/>
                            <a:pt x="383" y="500"/>
                            <a:pt x="312" y="500"/>
                          </a:cubicBezTo>
                          <a:cubicBezTo>
                            <a:pt x="241" y="500"/>
                            <a:pt x="197" y="477"/>
                            <a:pt x="162" y="440"/>
                          </a:cubicBezTo>
                          <a:cubicBezTo>
                            <a:pt x="127" y="403"/>
                            <a:pt x="107" y="319"/>
                            <a:pt x="102" y="275"/>
                          </a:cubicBezTo>
                          <a:cubicBezTo>
                            <a:pt x="97" y="231"/>
                            <a:pt x="128" y="209"/>
                            <a:pt x="132" y="178"/>
                          </a:cubicBezTo>
                          <a:cubicBezTo>
                            <a:pt x="136" y="147"/>
                            <a:pt x="144" y="117"/>
                            <a:pt x="125" y="88"/>
                          </a:cubicBezTo>
                          <a:cubicBezTo>
                            <a:pt x="106" y="59"/>
                            <a:pt x="40" y="10"/>
                            <a:pt x="20" y="5"/>
                          </a:cubicBezTo>
                          <a:cubicBezTo>
                            <a:pt x="0" y="0"/>
                            <a:pt x="4" y="32"/>
                            <a:pt x="5" y="58"/>
                          </a:cubicBezTo>
                          <a:cubicBezTo>
                            <a:pt x="6" y="84"/>
                            <a:pt x="20" y="134"/>
                            <a:pt x="27" y="163"/>
                          </a:cubicBezTo>
                          <a:cubicBezTo>
                            <a:pt x="34" y="192"/>
                            <a:pt x="43" y="185"/>
                            <a:pt x="50" y="230"/>
                          </a:cubicBezTo>
                          <a:cubicBezTo>
                            <a:pt x="57" y="275"/>
                            <a:pt x="51" y="374"/>
                            <a:pt x="72" y="433"/>
                          </a:cubicBezTo>
                          <a:cubicBezTo>
                            <a:pt x="93" y="492"/>
                            <a:pt x="112" y="544"/>
                            <a:pt x="177" y="583"/>
                          </a:cubicBezTo>
                          <a:cubicBezTo>
                            <a:pt x="242" y="622"/>
                            <a:pt x="371" y="646"/>
                            <a:pt x="462" y="665"/>
                          </a:cubicBezTo>
                          <a:cubicBezTo>
                            <a:pt x="553" y="684"/>
                            <a:pt x="588" y="688"/>
                            <a:pt x="725" y="695"/>
                          </a:cubicBezTo>
                          <a:cubicBezTo>
                            <a:pt x="862" y="702"/>
                            <a:pt x="1149" y="716"/>
                            <a:pt x="1287" y="710"/>
                          </a:cubicBezTo>
                          <a:cubicBezTo>
                            <a:pt x="1425" y="704"/>
                            <a:pt x="1499" y="668"/>
                            <a:pt x="1550" y="658"/>
                          </a:cubicBezTo>
                          <a:cubicBezTo>
                            <a:pt x="1601" y="648"/>
                            <a:pt x="1598" y="649"/>
                            <a:pt x="1595" y="650"/>
                          </a:cubicBezTo>
                        </a:path>
                      </a:pathLst>
                    </a:custGeom>
                    <a:solidFill>
                      <a:srgbClr val="CCFFCC"/>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3" name="Oval 215"/>
                    <p:cNvSpPr>
                      <a:spLocks noChangeArrowheads="1"/>
                    </p:cNvSpPr>
                    <p:nvPr/>
                  </p:nvSpPr>
                  <p:spPr bwMode="auto">
                    <a:xfrm rot="3434780">
                      <a:off x="3532" y="10275"/>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4" name="Oval 216"/>
                    <p:cNvSpPr>
                      <a:spLocks noChangeArrowheads="1"/>
                    </p:cNvSpPr>
                    <p:nvPr/>
                  </p:nvSpPr>
                  <p:spPr bwMode="auto">
                    <a:xfrm rot="3434780">
                      <a:off x="3704" y="10283"/>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5" name="Oval 217"/>
                    <p:cNvSpPr>
                      <a:spLocks noChangeArrowheads="1"/>
                    </p:cNvSpPr>
                    <p:nvPr/>
                  </p:nvSpPr>
                  <p:spPr bwMode="auto">
                    <a:xfrm rot="3434780">
                      <a:off x="3869" y="10291"/>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6" name="Oval 218"/>
                    <p:cNvSpPr>
                      <a:spLocks noChangeArrowheads="1"/>
                    </p:cNvSpPr>
                    <p:nvPr/>
                  </p:nvSpPr>
                  <p:spPr bwMode="auto">
                    <a:xfrm rot="3434780">
                      <a:off x="4011" y="10313"/>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7" name="Oval 219"/>
                    <p:cNvSpPr>
                      <a:spLocks noChangeArrowheads="1"/>
                    </p:cNvSpPr>
                    <p:nvPr/>
                  </p:nvSpPr>
                  <p:spPr bwMode="auto">
                    <a:xfrm rot="3434780">
                      <a:off x="4139" y="10336"/>
                      <a:ext cx="91" cy="121"/>
                    </a:xfrm>
                    <a:prstGeom prst="ellipse">
                      <a:avLst/>
                    </a:prstGeom>
                    <a:solidFill>
                      <a:srgbClr val="CCFFCC"/>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09" name="Freeform 220"/>
                  <p:cNvSpPr>
                    <a:spLocks/>
                  </p:cNvSpPr>
                  <p:nvPr/>
                </p:nvSpPr>
                <p:spPr bwMode="auto">
                  <a:xfrm flipH="1">
                    <a:off x="8293" y="2875"/>
                    <a:ext cx="1635" cy="588"/>
                  </a:xfrm>
                  <a:custGeom>
                    <a:avLst/>
                    <a:gdLst>
                      <a:gd name="T0" fmla="*/ 1302 w 1635"/>
                      <a:gd name="T1" fmla="*/ 400 h 588"/>
                      <a:gd name="T2" fmla="*/ 858 w 1635"/>
                      <a:gd name="T3" fmla="*/ 283 h 588"/>
                      <a:gd name="T4" fmla="*/ 459 w 1635"/>
                      <a:gd name="T5" fmla="*/ 265 h 588"/>
                      <a:gd name="T6" fmla="*/ 309 w 1635"/>
                      <a:gd name="T7" fmla="*/ 178 h 588"/>
                      <a:gd name="T8" fmla="*/ 297 w 1635"/>
                      <a:gd name="T9" fmla="*/ 79 h 588"/>
                      <a:gd name="T10" fmla="*/ 240 w 1635"/>
                      <a:gd name="T11" fmla="*/ 4 h 588"/>
                      <a:gd name="T12" fmla="*/ 237 w 1635"/>
                      <a:gd name="T13" fmla="*/ 127 h 588"/>
                      <a:gd name="T14" fmla="*/ 468 w 1635"/>
                      <a:gd name="T15" fmla="*/ 307 h 588"/>
                      <a:gd name="T16" fmla="*/ 528 w 1635"/>
                      <a:gd name="T17" fmla="*/ 325 h 588"/>
                      <a:gd name="T18" fmla="*/ 342 w 1635"/>
                      <a:gd name="T19" fmla="*/ 283 h 588"/>
                      <a:gd name="T20" fmla="*/ 204 w 1635"/>
                      <a:gd name="T21" fmla="*/ 154 h 588"/>
                      <a:gd name="T22" fmla="*/ 198 w 1635"/>
                      <a:gd name="T23" fmla="*/ 43 h 588"/>
                      <a:gd name="T24" fmla="*/ 144 w 1635"/>
                      <a:gd name="T25" fmla="*/ 61 h 588"/>
                      <a:gd name="T26" fmla="*/ 237 w 1635"/>
                      <a:gd name="T27" fmla="*/ 268 h 588"/>
                      <a:gd name="T28" fmla="*/ 423 w 1635"/>
                      <a:gd name="T29" fmla="*/ 352 h 588"/>
                      <a:gd name="T30" fmla="*/ 576 w 1635"/>
                      <a:gd name="T31" fmla="*/ 415 h 588"/>
                      <a:gd name="T32" fmla="*/ 405 w 1635"/>
                      <a:gd name="T33" fmla="*/ 403 h 588"/>
                      <a:gd name="T34" fmla="*/ 183 w 1635"/>
                      <a:gd name="T35" fmla="*/ 274 h 588"/>
                      <a:gd name="T36" fmla="*/ 153 w 1635"/>
                      <a:gd name="T37" fmla="*/ 130 h 588"/>
                      <a:gd name="T38" fmla="*/ 72 w 1635"/>
                      <a:gd name="T39" fmla="*/ 61 h 588"/>
                      <a:gd name="T40" fmla="*/ 162 w 1635"/>
                      <a:gd name="T41" fmla="*/ 274 h 588"/>
                      <a:gd name="T42" fmla="*/ 381 w 1635"/>
                      <a:gd name="T43" fmla="*/ 436 h 588"/>
                      <a:gd name="T44" fmla="*/ 585 w 1635"/>
                      <a:gd name="T45" fmla="*/ 499 h 588"/>
                      <a:gd name="T46" fmla="*/ 240 w 1635"/>
                      <a:gd name="T47" fmla="*/ 421 h 588"/>
                      <a:gd name="T48" fmla="*/ 81 w 1635"/>
                      <a:gd name="T49" fmla="*/ 193 h 588"/>
                      <a:gd name="T50" fmla="*/ 57 w 1635"/>
                      <a:gd name="T51" fmla="*/ 58 h 588"/>
                      <a:gd name="T52" fmla="*/ 3 w 1635"/>
                      <a:gd name="T53" fmla="*/ 79 h 588"/>
                      <a:gd name="T54" fmla="*/ 33 w 1635"/>
                      <a:gd name="T55" fmla="*/ 151 h 588"/>
                      <a:gd name="T56" fmla="*/ 171 w 1635"/>
                      <a:gd name="T57" fmla="*/ 397 h 588"/>
                      <a:gd name="T58" fmla="*/ 579 w 1635"/>
                      <a:gd name="T59" fmla="*/ 547 h 588"/>
                      <a:gd name="T60" fmla="*/ 906 w 1635"/>
                      <a:gd name="T61" fmla="*/ 544 h 588"/>
                      <a:gd name="T62" fmla="*/ 1488 w 1635"/>
                      <a:gd name="T63" fmla="*/ 53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5" h="588">
                        <a:moveTo>
                          <a:pt x="1599" y="430"/>
                        </a:moveTo>
                        <a:cubicBezTo>
                          <a:pt x="1550" y="425"/>
                          <a:pt x="1386" y="415"/>
                          <a:pt x="1302" y="400"/>
                        </a:cubicBezTo>
                        <a:cubicBezTo>
                          <a:pt x="1218" y="385"/>
                          <a:pt x="1169" y="359"/>
                          <a:pt x="1095" y="340"/>
                        </a:cubicBezTo>
                        <a:cubicBezTo>
                          <a:pt x="1021" y="321"/>
                          <a:pt x="940" y="291"/>
                          <a:pt x="858" y="283"/>
                        </a:cubicBezTo>
                        <a:cubicBezTo>
                          <a:pt x="776" y="275"/>
                          <a:pt x="666" y="292"/>
                          <a:pt x="600" y="289"/>
                        </a:cubicBezTo>
                        <a:cubicBezTo>
                          <a:pt x="534" y="286"/>
                          <a:pt x="495" y="275"/>
                          <a:pt x="459" y="265"/>
                        </a:cubicBezTo>
                        <a:cubicBezTo>
                          <a:pt x="423" y="255"/>
                          <a:pt x="406" y="243"/>
                          <a:pt x="381" y="229"/>
                        </a:cubicBezTo>
                        <a:cubicBezTo>
                          <a:pt x="356" y="215"/>
                          <a:pt x="325" y="197"/>
                          <a:pt x="309" y="178"/>
                        </a:cubicBezTo>
                        <a:cubicBezTo>
                          <a:pt x="293" y="159"/>
                          <a:pt x="287" y="131"/>
                          <a:pt x="285" y="115"/>
                        </a:cubicBezTo>
                        <a:cubicBezTo>
                          <a:pt x="283" y="99"/>
                          <a:pt x="296" y="89"/>
                          <a:pt x="297" y="79"/>
                        </a:cubicBezTo>
                        <a:cubicBezTo>
                          <a:pt x="298" y="69"/>
                          <a:pt x="303" y="64"/>
                          <a:pt x="294" y="52"/>
                        </a:cubicBezTo>
                        <a:cubicBezTo>
                          <a:pt x="285" y="40"/>
                          <a:pt x="254" y="8"/>
                          <a:pt x="240" y="4"/>
                        </a:cubicBezTo>
                        <a:cubicBezTo>
                          <a:pt x="226" y="0"/>
                          <a:pt x="210" y="5"/>
                          <a:pt x="210" y="25"/>
                        </a:cubicBezTo>
                        <a:cubicBezTo>
                          <a:pt x="210" y="45"/>
                          <a:pt x="218" y="92"/>
                          <a:pt x="237" y="127"/>
                        </a:cubicBezTo>
                        <a:cubicBezTo>
                          <a:pt x="256" y="162"/>
                          <a:pt x="282" y="205"/>
                          <a:pt x="321" y="235"/>
                        </a:cubicBezTo>
                        <a:cubicBezTo>
                          <a:pt x="360" y="265"/>
                          <a:pt x="432" y="294"/>
                          <a:pt x="468" y="307"/>
                        </a:cubicBezTo>
                        <a:cubicBezTo>
                          <a:pt x="504" y="320"/>
                          <a:pt x="530" y="307"/>
                          <a:pt x="540" y="310"/>
                        </a:cubicBezTo>
                        <a:cubicBezTo>
                          <a:pt x="550" y="313"/>
                          <a:pt x="543" y="323"/>
                          <a:pt x="528" y="325"/>
                        </a:cubicBezTo>
                        <a:cubicBezTo>
                          <a:pt x="513" y="327"/>
                          <a:pt x="478" y="332"/>
                          <a:pt x="447" y="325"/>
                        </a:cubicBezTo>
                        <a:cubicBezTo>
                          <a:pt x="416" y="318"/>
                          <a:pt x="373" y="297"/>
                          <a:pt x="342" y="283"/>
                        </a:cubicBezTo>
                        <a:cubicBezTo>
                          <a:pt x="311" y="269"/>
                          <a:pt x="281" y="262"/>
                          <a:pt x="258" y="241"/>
                        </a:cubicBezTo>
                        <a:cubicBezTo>
                          <a:pt x="235" y="220"/>
                          <a:pt x="210" y="175"/>
                          <a:pt x="204" y="154"/>
                        </a:cubicBezTo>
                        <a:cubicBezTo>
                          <a:pt x="198" y="133"/>
                          <a:pt x="226" y="133"/>
                          <a:pt x="225" y="115"/>
                        </a:cubicBezTo>
                        <a:cubicBezTo>
                          <a:pt x="224" y="97"/>
                          <a:pt x="206" y="58"/>
                          <a:pt x="198" y="43"/>
                        </a:cubicBezTo>
                        <a:cubicBezTo>
                          <a:pt x="190" y="28"/>
                          <a:pt x="186" y="22"/>
                          <a:pt x="177" y="25"/>
                        </a:cubicBezTo>
                        <a:cubicBezTo>
                          <a:pt x="168" y="28"/>
                          <a:pt x="147" y="36"/>
                          <a:pt x="144" y="61"/>
                        </a:cubicBezTo>
                        <a:cubicBezTo>
                          <a:pt x="141" y="86"/>
                          <a:pt x="144" y="141"/>
                          <a:pt x="159" y="175"/>
                        </a:cubicBezTo>
                        <a:cubicBezTo>
                          <a:pt x="174" y="209"/>
                          <a:pt x="208" y="245"/>
                          <a:pt x="237" y="268"/>
                        </a:cubicBezTo>
                        <a:cubicBezTo>
                          <a:pt x="266" y="291"/>
                          <a:pt x="302" y="299"/>
                          <a:pt x="333" y="313"/>
                        </a:cubicBezTo>
                        <a:cubicBezTo>
                          <a:pt x="364" y="327"/>
                          <a:pt x="383" y="340"/>
                          <a:pt x="423" y="352"/>
                        </a:cubicBezTo>
                        <a:cubicBezTo>
                          <a:pt x="463" y="364"/>
                          <a:pt x="551" y="378"/>
                          <a:pt x="576" y="388"/>
                        </a:cubicBezTo>
                        <a:cubicBezTo>
                          <a:pt x="601" y="398"/>
                          <a:pt x="586" y="408"/>
                          <a:pt x="576" y="415"/>
                        </a:cubicBezTo>
                        <a:cubicBezTo>
                          <a:pt x="566" y="422"/>
                          <a:pt x="544" y="429"/>
                          <a:pt x="516" y="427"/>
                        </a:cubicBezTo>
                        <a:cubicBezTo>
                          <a:pt x="488" y="425"/>
                          <a:pt x="448" y="416"/>
                          <a:pt x="405" y="403"/>
                        </a:cubicBezTo>
                        <a:cubicBezTo>
                          <a:pt x="362" y="390"/>
                          <a:pt x="295" y="367"/>
                          <a:pt x="258" y="346"/>
                        </a:cubicBezTo>
                        <a:cubicBezTo>
                          <a:pt x="221" y="325"/>
                          <a:pt x="202" y="301"/>
                          <a:pt x="183" y="274"/>
                        </a:cubicBezTo>
                        <a:cubicBezTo>
                          <a:pt x="164" y="247"/>
                          <a:pt x="146" y="205"/>
                          <a:pt x="141" y="181"/>
                        </a:cubicBezTo>
                        <a:cubicBezTo>
                          <a:pt x="136" y="157"/>
                          <a:pt x="153" y="153"/>
                          <a:pt x="153" y="130"/>
                        </a:cubicBezTo>
                        <a:cubicBezTo>
                          <a:pt x="153" y="107"/>
                          <a:pt x="158" y="52"/>
                          <a:pt x="144" y="40"/>
                        </a:cubicBezTo>
                        <a:cubicBezTo>
                          <a:pt x="130" y="28"/>
                          <a:pt x="83" y="44"/>
                          <a:pt x="72" y="61"/>
                        </a:cubicBezTo>
                        <a:cubicBezTo>
                          <a:pt x="61" y="78"/>
                          <a:pt x="63" y="110"/>
                          <a:pt x="78" y="145"/>
                        </a:cubicBezTo>
                        <a:cubicBezTo>
                          <a:pt x="93" y="180"/>
                          <a:pt x="131" y="234"/>
                          <a:pt x="162" y="274"/>
                        </a:cubicBezTo>
                        <a:cubicBezTo>
                          <a:pt x="193" y="314"/>
                          <a:pt x="231" y="361"/>
                          <a:pt x="267" y="388"/>
                        </a:cubicBezTo>
                        <a:cubicBezTo>
                          <a:pt x="303" y="415"/>
                          <a:pt x="330" y="424"/>
                          <a:pt x="381" y="436"/>
                        </a:cubicBezTo>
                        <a:cubicBezTo>
                          <a:pt x="432" y="448"/>
                          <a:pt x="536" y="447"/>
                          <a:pt x="570" y="457"/>
                        </a:cubicBezTo>
                        <a:cubicBezTo>
                          <a:pt x="604" y="467"/>
                          <a:pt x="607" y="492"/>
                          <a:pt x="585" y="499"/>
                        </a:cubicBezTo>
                        <a:cubicBezTo>
                          <a:pt x="563" y="506"/>
                          <a:pt x="495" y="512"/>
                          <a:pt x="438" y="499"/>
                        </a:cubicBezTo>
                        <a:cubicBezTo>
                          <a:pt x="381" y="486"/>
                          <a:pt x="290" y="454"/>
                          <a:pt x="240" y="421"/>
                        </a:cubicBezTo>
                        <a:cubicBezTo>
                          <a:pt x="190" y="388"/>
                          <a:pt x="164" y="339"/>
                          <a:pt x="138" y="301"/>
                        </a:cubicBezTo>
                        <a:cubicBezTo>
                          <a:pt x="112" y="263"/>
                          <a:pt x="92" y="219"/>
                          <a:pt x="81" y="193"/>
                        </a:cubicBezTo>
                        <a:cubicBezTo>
                          <a:pt x="70" y="167"/>
                          <a:pt x="79" y="167"/>
                          <a:pt x="75" y="145"/>
                        </a:cubicBezTo>
                        <a:cubicBezTo>
                          <a:pt x="71" y="123"/>
                          <a:pt x="64" y="74"/>
                          <a:pt x="57" y="58"/>
                        </a:cubicBezTo>
                        <a:cubicBezTo>
                          <a:pt x="50" y="42"/>
                          <a:pt x="39" y="45"/>
                          <a:pt x="30" y="49"/>
                        </a:cubicBezTo>
                        <a:cubicBezTo>
                          <a:pt x="21" y="53"/>
                          <a:pt x="6" y="65"/>
                          <a:pt x="3" y="79"/>
                        </a:cubicBezTo>
                        <a:cubicBezTo>
                          <a:pt x="0" y="93"/>
                          <a:pt x="7" y="121"/>
                          <a:pt x="12" y="133"/>
                        </a:cubicBezTo>
                        <a:cubicBezTo>
                          <a:pt x="17" y="145"/>
                          <a:pt x="22" y="131"/>
                          <a:pt x="33" y="151"/>
                        </a:cubicBezTo>
                        <a:cubicBezTo>
                          <a:pt x="44" y="171"/>
                          <a:pt x="52" y="212"/>
                          <a:pt x="75" y="253"/>
                        </a:cubicBezTo>
                        <a:cubicBezTo>
                          <a:pt x="98" y="294"/>
                          <a:pt x="124" y="353"/>
                          <a:pt x="171" y="397"/>
                        </a:cubicBezTo>
                        <a:cubicBezTo>
                          <a:pt x="218" y="441"/>
                          <a:pt x="289" y="492"/>
                          <a:pt x="357" y="517"/>
                        </a:cubicBezTo>
                        <a:cubicBezTo>
                          <a:pt x="425" y="542"/>
                          <a:pt x="523" y="544"/>
                          <a:pt x="579" y="547"/>
                        </a:cubicBezTo>
                        <a:cubicBezTo>
                          <a:pt x="635" y="550"/>
                          <a:pt x="639" y="535"/>
                          <a:pt x="693" y="535"/>
                        </a:cubicBezTo>
                        <a:cubicBezTo>
                          <a:pt x="747" y="535"/>
                          <a:pt x="833" y="536"/>
                          <a:pt x="906" y="544"/>
                        </a:cubicBezTo>
                        <a:cubicBezTo>
                          <a:pt x="979" y="552"/>
                          <a:pt x="1034" y="588"/>
                          <a:pt x="1131" y="586"/>
                        </a:cubicBezTo>
                        <a:cubicBezTo>
                          <a:pt x="1228" y="584"/>
                          <a:pt x="1404" y="553"/>
                          <a:pt x="1488" y="532"/>
                        </a:cubicBezTo>
                        <a:cubicBezTo>
                          <a:pt x="1572" y="511"/>
                          <a:pt x="1604" y="475"/>
                          <a:pt x="1635" y="460"/>
                        </a:cubicBezTo>
                      </a:path>
                    </a:pathLst>
                  </a:custGeom>
                  <a:solidFill>
                    <a:srgbClr val="FFFFCC"/>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0" name="Freeform 221"/>
                  <p:cNvSpPr>
                    <a:spLocks/>
                  </p:cNvSpPr>
                  <p:nvPr/>
                </p:nvSpPr>
                <p:spPr bwMode="auto">
                  <a:xfrm flipH="1">
                    <a:off x="8327" y="2858"/>
                    <a:ext cx="1290" cy="479"/>
                  </a:xfrm>
                  <a:custGeom>
                    <a:avLst/>
                    <a:gdLst>
                      <a:gd name="T0" fmla="*/ 1270 w 1290"/>
                      <a:gd name="T1" fmla="*/ 458 h 479"/>
                      <a:gd name="T2" fmla="*/ 1252 w 1290"/>
                      <a:gd name="T3" fmla="*/ 455 h 479"/>
                      <a:gd name="T4" fmla="*/ 1042 w 1290"/>
                      <a:gd name="T5" fmla="*/ 389 h 479"/>
                      <a:gd name="T6" fmla="*/ 748 w 1290"/>
                      <a:gd name="T7" fmla="*/ 308 h 479"/>
                      <a:gd name="T8" fmla="*/ 490 w 1290"/>
                      <a:gd name="T9" fmla="*/ 257 h 479"/>
                      <a:gd name="T10" fmla="*/ 208 w 1290"/>
                      <a:gd name="T11" fmla="*/ 239 h 479"/>
                      <a:gd name="T12" fmla="*/ 88 w 1290"/>
                      <a:gd name="T13" fmla="*/ 179 h 479"/>
                      <a:gd name="T14" fmla="*/ 73 w 1290"/>
                      <a:gd name="T15" fmla="*/ 125 h 479"/>
                      <a:gd name="T16" fmla="*/ 97 w 1290"/>
                      <a:gd name="T17" fmla="*/ 77 h 479"/>
                      <a:gd name="T18" fmla="*/ 40 w 1290"/>
                      <a:gd name="T19" fmla="*/ 2 h 479"/>
                      <a:gd name="T20" fmla="*/ 1 w 1290"/>
                      <a:gd name="T21" fmla="*/ 62 h 479"/>
                      <a:gd name="T22" fmla="*/ 31 w 1290"/>
                      <a:gd name="T23" fmla="*/ 167 h 479"/>
                      <a:gd name="T24" fmla="*/ 157 w 1290"/>
                      <a:gd name="T25" fmla="*/ 269 h 479"/>
                      <a:gd name="T26" fmla="*/ 388 w 1290"/>
                      <a:gd name="T27" fmla="*/ 299 h 479"/>
                      <a:gd name="T28" fmla="*/ 574 w 1290"/>
                      <a:gd name="T29" fmla="*/ 296 h 479"/>
                      <a:gd name="T30" fmla="*/ 808 w 1290"/>
                      <a:gd name="T31" fmla="*/ 353 h 479"/>
                      <a:gd name="T32" fmla="*/ 1096 w 1290"/>
                      <a:gd name="T33" fmla="*/ 437 h 479"/>
                      <a:gd name="T34" fmla="*/ 1270 w 1290"/>
                      <a:gd name="T35"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0" h="479">
                        <a:moveTo>
                          <a:pt x="1270" y="458"/>
                        </a:moveTo>
                        <a:cubicBezTo>
                          <a:pt x="1280" y="462"/>
                          <a:pt x="1290" y="466"/>
                          <a:pt x="1252" y="455"/>
                        </a:cubicBezTo>
                        <a:cubicBezTo>
                          <a:pt x="1214" y="444"/>
                          <a:pt x="1126" y="413"/>
                          <a:pt x="1042" y="389"/>
                        </a:cubicBezTo>
                        <a:cubicBezTo>
                          <a:pt x="958" y="365"/>
                          <a:pt x="840" y="330"/>
                          <a:pt x="748" y="308"/>
                        </a:cubicBezTo>
                        <a:cubicBezTo>
                          <a:pt x="656" y="286"/>
                          <a:pt x="580" y="269"/>
                          <a:pt x="490" y="257"/>
                        </a:cubicBezTo>
                        <a:cubicBezTo>
                          <a:pt x="400" y="245"/>
                          <a:pt x="275" y="252"/>
                          <a:pt x="208" y="239"/>
                        </a:cubicBezTo>
                        <a:cubicBezTo>
                          <a:pt x="141" y="226"/>
                          <a:pt x="110" y="198"/>
                          <a:pt x="88" y="179"/>
                        </a:cubicBezTo>
                        <a:cubicBezTo>
                          <a:pt x="66" y="160"/>
                          <a:pt x="72" y="142"/>
                          <a:pt x="73" y="125"/>
                        </a:cubicBezTo>
                        <a:cubicBezTo>
                          <a:pt x="74" y="108"/>
                          <a:pt x="102" y="97"/>
                          <a:pt x="97" y="77"/>
                        </a:cubicBezTo>
                        <a:cubicBezTo>
                          <a:pt x="92" y="57"/>
                          <a:pt x="56" y="4"/>
                          <a:pt x="40" y="2"/>
                        </a:cubicBezTo>
                        <a:cubicBezTo>
                          <a:pt x="24" y="0"/>
                          <a:pt x="2" y="35"/>
                          <a:pt x="1" y="62"/>
                        </a:cubicBezTo>
                        <a:cubicBezTo>
                          <a:pt x="0" y="89"/>
                          <a:pt x="5" y="132"/>
                          <a:pt x="31" y="167"/>
                        </a:cubicBezTo>
                        <a:cubicBezTo>
                          <a:pt x="57" y="202"/>
                          <a:pt x="98" y="247"/>
                          <a:pt x="157" y="269"/>
                        </a:cubicBezTo>
                        <a:cubicBezTo>
                          <a:pt x="216" y="291"/>
                          <a:pt x="318" y="294"/>
                          <a:pt x="388" y="299"/>
                        </a:cubicBezTo>
                        <a:cubicBezTo>
                          <a:pt x="458" y="304"/>
                          <a:pt x="504" y="287"/>
                          <a:pt x="574" y="296"/>
                        </a:cubicBezTo>
                        <a:cubicBezTo>
                          <a:pt x="644" y="305"/>
                          <a:pt x="721" y="330"/>
                          <a:pt x="808" y="353"/>
                        </a:cubicBezTo>
                        <a:cubicBezTo>
                          <a:pt x="895" y="376"/>
                          <a:pt x="1019" y="416"/>
                          <a:pt x="1096" y="437"/>
                        </a:cubicBezTo>
                        <a:cubicBezTo>
                          <a:pt x="1173" y="458"/>
                          <a:pt x="1221" y="468"/>
                          <a:pt x="1270" y="479"/>
                        </a:cubicBezTo>
                      </a:path>
                    </a:pathLst>
                  </a:custGeom>
                  <a:solidFill>
                    <a:srgbClr val="FFFFCC"/>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05" name="Freeform 222"/>
                <p:cNvSpPr>
                  <a:spLocks/>
                </p:cNvSpPr>
                <p:nvPr/>
              </p:nvSpPr>
              <p:spPr bwMode="auto">
                <a:xfrm>
                  <a:off x="6092" y="1101"/>
                  <a:ext cx="529" cy="488"/>
                </a:xfrm>
                <a:custGeom>
                  <a:avLst/>
                  <a:gdLst>
                    <a:gd name="T0" fmla="*/ 373 w 529"/>
                    <a:gd name="T1" fmla="*/ 17 h 488"/>
                    <a:gd name="T2" fmla="*/ 508 w 529"/>
                    <a:gd name="T3" fmla="*/ 32 h 488"/>
                    <a:gd name="T4" fmla="*/ 501 w 529"/>
                    <a:gd name="T5" fmla="*/ 212 h 488"/>
                    <a:gd name="T6" fmla="*/ 396 w 529"/>
                    <a:gd name="T7" fmla="*/ 407 h 488"/>
                    <a:gd name="T8" fmla="*/ 276 w 529"/>
                    <a:gd name="T9" fmla="*/ 482 h 488"/>
                    <a:gd name="T10" fmla="*/ 81 w 529"/>
                    <a:gd name="T11" fmla="*/ 444 h 488"/>
                    <a:gd name="T12" fmla="*/ 21 w 529"/>
                    <a:gd name="T13" fmla="*/ 392 h 488"/>
                    <a:gd name="T14" fmla="*/ 208 w 529"/>
                    <a:gd name="T15" fmla="*/ 249 h 488"/>
                    <a:gd name="T16" fmla="*/ 351 w 529"/>
                    <a:gd name="T17" fmla="*/ 84 h 488"/>
                    <a:gd name="T18" fmla="*/ 373 w 529"/>
                    <a:gd name="T19" fmla="*/ 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488">
                      <a:moveTo>
                        <a:pt x="373" y="17"/>
                      </a:moveTo>
                      <a:cubicBezTo>
                        <a:pt x="399" y="8"/>
                        <a:pt x="487" y="0"/>
                        <a:pt x="508" y="32"/>
                      </a:cubicBezTo>
                      <a:cubicBezTo>
                        <a:pt x="529" y="64"/>
                        <a:pt x="520" y="149"/>
                        <a:pt x="501" y="212"/>
                      </a:cubicBezTo>
                      <a:cubicBezTo>
                        <a:pt x="482" y="275"/>
                        <a:pt x="434" y="362"/>
                        <a:pt x="396" y="407"/>
                      </a:cubicBezTo>
                      <a:cubicBezTo>
                        <a:pt x="358" y="452"/>
                        <a:pt x="328" y="476"/>
                        <a:pt x="276" y="482"/>
                      </a:cubicBezTo>
                      <a:cubicBezTo>
                        <a:pt x="224" y="488"/>
                        <a:pt x="123" y="459"/>
                        <a:pt x="81" y="444"/>
                      </a:cubicBezTo>
                      <a:cubicBezTo>
                        <a:pt x="39" y="429"/>
                        <a:pt x="0" y="424"/>
                        <a:pt x="21" y="392"/>
                      </a:cubicBezTo>
                      <a:cubicBezTo>
                        <a:pt x="42" y="360"/>
                        <a:pt x="153" y="300"/>
                        <a:pt x="208" y="249"/>
                      </a:cubicBezTo>
                      <a:cubicBezTo>
                        <a:pt x="263" y="198"/>
                        <a:pt x="319" y="120"/>
                        <a:pt x="351" y="84"/>
                      </a:cubicBezTo>
                      <a:cubicBezTo>
                        <a:pt x="383" y="48"/>
                        <a:pt x="347" y="26"/>
                        <a:pt x="373" y="17"/>
                      </a:cubicBezTo>
                      <a:close/>
                    </a:path>
                  </a:pathLst>
                </a:custGeom>
                <a:solidFill>
                  <a:srgbClr val="C95B9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6" name="Freeform 223"/>
                <p:cNvSpPr>
                  <a:spLocks/>
                </p:cNvSpPr>
                <p:nvPr/>
              </p:nvSpPr>
              <p:spPr bwMode="auto">
                <a:xfrm>
                  <a:off x="5981" y="696"/>
                  <a:ext cx="613" cy="827"/>
                </a:xfrm>
                <a:custGeom>
                  <a:avLst/>
                  <a:gdLst>
                    <a:gd name="T0" fmla="*/ 34 w 613"/>
                    <a:gd name="T1" fmla="*/ 669 h 827"/>
                    <a:gd name="T2" fmla="*/ 214 w 613"/>
                    <a:gd name="T3" fmla="*/ 354 h 827"/>
                    <a:gd name="T4" fmla="*/ 267 w 613"/>
                    <a:gd name="T5" fmla="*/ 92 h 827"/>
                    <a:gd name="T6" fmla="*/ 567 w 613"/>
                    <a:gd name="T7" fmla="*/ 17 h 827"/>
                    <a:gd name="T8" fmla="*/ 544 w 613"/>
                    <a:gd name="T9" fmla="*/ 197 h 827"/>
                    <a:gd name="T10" fmla="*/ 529 w 613"/>
                    <a:gd name="T11" fmla="*/ 377 h 827"/>
                    <a:gd name="T12" fmla="*/ 447 w 613"/>
                    <a:gd name="T13" fmla="*/ 519 h 827"/>
                    <a:gd name="T14" fmla="*/ 372 w 613"/>
                    <a:gd name="T15" fmla="*/ 684 h 827"/>
                    <a:gd name="T16" fmla="*/ 222 w 613"/>
                    <a:gd name="T17" fmla="*/ 782 h 827"/>
                    <a:gd name="T18" fmla="*/ 79 w 613"/>
                    <a:gd name="T19" fmla="*/ 827 h 827"/>
                    <a:gd name="T20" fmla="*/ 12 w 613"/>
                    <a:gd name="T21" fmla="*/ 782 h 827"/>
                    <a:gd name="T22" fmla="*/ 34 w 613"/>
                    <a:gd name="T23" fmla="*/ 669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3" h="827">
                      <a:moveTo>
                        <a:pt x="34" y="669"/>
                      </a:moveTo>
                      <a:cubicBezTo>
                        <a:pt x="68" y="598"/>
                        <a:pt x="175" y="450"/>
                        <a:pt x="214" y="354"/>
                      </a:cubicBezTo>
                      <a:cubicBezTo>
                        <a:pt x="253" y="258"/>
                        <a:pt x="208" y="148"/>
                        <a:pt x="267" y="92"/>
                      </a:cubicBezTo>
                      <a:cubicBezTo>
                        <a:pt x="326" y="36"/>
                        <a:pt x="521" y="0"/>
                        <a:pt x="567" y="17"/>
                      </a:cubicBezTo>
                      <a:cubicBezTo>
                        <a:pt x="613" y="34"/>
                        <a:pt x="550" y="137"/>
                        <a:pt x="544" y="197"/>
                      </a:cubicBezTo>
                      <a:cubicBezTo>
                        <a:pt x="538" y="257"/>
                        <a:pt x="545" y="323"/>
                        <a:pt x="529" y="377"/>
                      </a:cubicBezTo>
                      <a:cubicBezTo>
                        <a:pt x="513" y="431"/>
                        <a:pt x="473" y="468"/>
                        <a:pt x="447" y="519"/>
                      </a:cubicBezTo>
                      <a:cubicBezTo>
                        <a:pt x="421" y="570"/>
                        <a:pt x="409" y="640"/>
                        <a:pt x="372" y="684"/>
                      </a:cubicBezTo>
                      <a:cubicBezTo>
                        <a:pt x="335" y="728"/>
                        <a:pt x="271" y="758"/>
                        <a:pt x="222" y="782"/>
                      </a:cubicBezTo>
                      <a:cubicBezTo>
                        <a:pt x="173" y="806"/>
                        <a:pt x="114" y="827"/>
                        <a:pt x="79" y="827"/>
                      </a:cubicBezTo>
                      <a:cubicBezTo>
                        <a:pt x="44" y="827"/>
                        <a:pt x="14" y="809"/>
                        <a:pt x="12" y="782"/>
                      </a:cubicBezTo>
                      <a:cubicBezTo>
                        <a:pt x="10" y="755"/>
                        <a:pt x="0" y="740"/>
                        <a:pt x="34" y="669"/>
                      </a:cubicBezTo>
                      <a:close/>
                    </a:path>
                  </a:pathLst>
                </a:custGeom>
                <a:solidFill>
                  <a:srgbClr val="FFE5F2"/>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7" name="Freeform 224"/>
                <p:cNvSpPr>
                  <a:spLocks/>
                </p:cNvSpPr>
                <p:nvPr/>
              </p:nvSpPr>
              <p:spPr bwMode="auto">
                <a:xfrm>
                  <a:off x="5748" y="1057"/>
                  <a:ext cx="788" cy="605"/>
                </a:xfrm>
                <a:custGeom>
                  <a:avLst/>
                  <a:gdLst>
                    <a:gd name="T0" fmla="*/ 0 w 788"/>
                    <a:gd name="T1" fmla="*/ 569 h 605"/>
                    <a:gd name="T2" fmla="*/ 69 w 788"/>
                    <a:gd name="T3" fmla="*/ 419 h 605"/>
                    <a:gd name="T4" fmla="*/ 189 w 788"/>
                    <a:gd name="T5" fmla="*/ 308 h 605"/>
                    <a:gd name="T6" fmla="*/ 273 w 788"/>
                    <a:gd name="T7" fmla="*/ 287 h 605"/>
                    <a:gd name="T8" fmla="*/ 342 w 788"/>
                    <a:gd name="T9" fmla="*/ 212 h 605"/>
                    <a:gd name="T10" fmla="*/ 411 w 788"/>
                    <a:gd name="T11" fmla="*/ 11 h 605"/>
                    <a:gd name="T12" fmla="*/ 444 w 788"/>
                    <a:gd name="T13" fmla="*/ 143 h 605"/>
                    <a:gd name="T14" fmla="*/ 354 w 788"/>
                    <a:gd name="T15" fmla="*/ 350 h 605"/>
                    <a:gd name="T16" fmla="*/ 345 w 788"/>
                    <a:gd name="T17" fmla="*/ 377 h 605"/>
                    <a:gd name="T18" fmla="*/ 483 w 788"/>
                    <a:gd name="T19" fmla="*/ 329 h 605"/>
                    <a:gd name="T20" fmla="*/ 648 w 788"/>
                    <a:gd name="T21" fmla="*/ 326 h 605"/>
                    <a:gd name="T22" fmla="*/ 510 w 788"/>
                    <a:gd name="T23" fmla="*/ 449 h 605"/>
                    <a:gd name="T24" fmla="*/ 375 w 788"/>
                    <a:gd name="T25" fmla="*/ 455 h 605"/>
                    <a:gd name="T26" fmla="*/ 606 w 788"/>
                    <a:gd name="T27" fmla="*/ 503 h 605"/>
                    <a:gd name="T28" fmla="*/ 777 w 788"/>
                    <a:gd name="T29" fmla="*/ 446 h 605"/>
                    <a:gd name="T30" fmla="*/ 672 w 788"/>
                    <a:gd name="T31" fmla="*/ 584 h 605"/>
                    <a:gd name="T32" fmla="*/ 417 w 788"/>
                    <a:gd name="T33" fmla="*/ 575 h 605"/>
                    <a:gd name="T34" fmla="*/ 282 w 788"/>
                    <a:gd name="T35" fmla="*/ 527 h 605"/>
                    <a:gd name="T36" fmla="*/ 210 w 788"/>
                    <a:gd name="T37" fmla="*/ 515 h 605"/>
                    <a:gd name="T38" fmla="*/ 159 w 788"/>
                    <a:gd name="T39" fmla="*/ 548 h 605"/>
                    <a:gd name="T40" fmla="*/ 111 w 788"/>
                    <a:gd name="T41" fmla="*/ 581 h 605"/>
                    <a:gd name="T42" fmla="*/ 54 w 788"/>
                    <a:gd name="T43" fmla="*/ 59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8" h="605">
                      <a:moveTo>
                        <a:pt x="0" y="569"/>
                      </a:moveTo>
                      <a:cubicBezTo>
                        <a:pt x="18" y="516"/>
                        <a:pt x="37" y="463"/>
                        <a:pt x="69" y="419"/>
                      </a:cubicBezTo>
                      <a:cubicBezTo>
                        <a:pt x="101" y="375"/>
                        <a:pt x="155" y="330"/>
                        <a:pt x="189" y="308"/>
                      </a:cubicBezTo>
                      <a:cubicBezTo>
                        <a:pt x="223" y="286"/>
                        <a:pt x="248" y="303"/>
                        <a:pt x="273" y="287"/>
                      </a:cubicBezTo>
                      <a:cubicBezTo>
                        <a:pt x="298" y="271"/>
                        <a:pt x="319" y="258"/>
                        <a:pt x="342" y="212"/>
                      </a:cubicBezTo>
                      <a:cubicBezTo>
                        <a:pt x="365" y="166"/>
                        <a:pt x="394" y="22"/>
                        <a:pt x="411" y="11"/>
                      </a:cubicBezTo>
                      <a:cubicBezTo>
                        <a:pt x="428" y="0"/>
                        <a:pt x="453" y="87"/>
                        <a:pt x="444" y="143"/>
                      </a:cubicBezTo>
                      <a:cubicBezTo>
                        <a:pt x="435" y="199"/>
                        <a:pt x="370" y="311"/>
                        <a:pt x="354" y="350"/>
                      </a:cubicBezTo>
                      <a:cubicBezTo>
                        <a:pt x="338" y="389"/>
                        <a:pt x="324" y="380"/>
                        <a:pt x="345" y="377"/>
                      </a:cubicBezTo>
                      <a:cubicBezTo>
                        <a:pt x="366" y="374"/>
                        <a:pt x="433" y="337"/>
                        <a:pt x="483" y="329"/>
                      </a:cubicBezTo>
                      <a:cubicBezTo>
                        <a:pt x="533" y="321"/>
                        <a:pt x="644" y="306"/>
                        <a:pt x="648" y="326"/>
                      </a:cubicBezTo>
                      <a:cubicBezTo>
                        <a:pt x="652" y="346"/>
                        <a:pt x="555" y="428"/>
                        <a:pt x="510" y="449"/>
                      </a:cubicBezTo>
                      <a:cubicBezTo>
                        <a:pt x="465" y="470"/>
                        <a:pt x="359" y="446"/>
                        <a:pt x="375" y="455"/>
                      </a:cubicBezTo>
                      <a:cubicBezTo>
                        <a:pt x="391" y="464"/>
                        <a:pt x="539" y="505"/>
                        <a:pt x="606" y="503"/>
                      </a:cubicBezTo>
                      <a:cubicBezTo>
                        <a:pt x="673" y="501"/>
                        <a:pt x="766" y="433"/>
                        <a:pt x="777" y="446"/>
                      </a:cubicBezTo>
                      <a:cubicBezTo>
                        <a:pt x="788" y="459"/>
                        <a:pt x="732" y="563"/>
                        <a:pt x="672" y="584"/>
                      </a:cubicBezTo>
                      <a:cubicBezTo>
                        <a:pt x="612" y="605"/>
                        <a:pt x="482" y="585"/>
                        <a:pt x="417" y="575"/>
                      </a:cubicBezTo>
                      <a:cubicBezTo>
                        <a:pt x="352" y="565"/>
                        <a:pt x="316" y="537"/>
                        <a:pt x="282" y="527"/>
                      </a:cubicBezTo>
                      <a:cubicBezTo>
                        <a:pt x="248" y="517"/>
                        <a:pt x="230" y="511"/>
                        <a:pt x="210" y="515"/>
                      </a:cubicBezTo>
                      <a:cubicBezTo>
                        <a:pt x="190" y="519"/>
                        <a:pt x="176" y="537"/>
                        <a:pt x="159" y="548"/>
                      </a:cubicBezTo>
                      <a:cubicBezTo>
                        <a:pt x="142" y="559"/>
                        <a:pt x="129" y="573"/>
                        <a:pt x="111" y="581"/>
                      </a:cubicBezTo>
                      <a:cubicBezTo>
                        <a:pt x="93" y="589"/>
                        <a:pt x="73" y="591"/>
                        <a:pt x="54" y="593"/>
                      </a:cubicBezTo>
                    </a:path>
                  </a:pathLst>
                </a:custGeom>
                <a:solidFill>
                  <a:srgbClr val="00FF00"/>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99" name="Text Box 225"/>
            <p:cNvSpPr txBox="1">
              <a:spLocks noChangeArrowheads="1"/>
            </p:cNvSpPr>
            <p:nvPr/>
          </p:nvSpPr>
          <p:spPr bwMode="auto">
            <a:xfrm>
              <a:off x="909" y="6683"/>
              <a:ext cx="1342" cy="426"/>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rPr>
                <a:t>fragment de la plante adulte en floraison</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grpSp>
      <p:sp>
        <p:nvSpPr>
          <p:cNvPr id="228" name="ZoneTexte 227"/>
          <p:cNvSpPr txBox="1"/>
          <p:nvPr/>
        </p:nvSpPr>
        <p:spPr>
          <a:xfrm>
            <a:off x="559113" y="294300"/>
            <a:ext cx="4373603" cy="523220"/>
          </a:xfrm>
          <a:prstGeom prst="rect">
            <a:avLst/>
          </a:prstGeom>
          <a:noFill/>
        </p:spPr>
        <p:txBody>
          <a:bodyPr wrap="square" rtlCol="0">
            <a:spAutoFit/>
          </a:bodyPr>
          <a:lstStyle/>
          <a:p>
            <a:r>
              <a:rPr lang="fr-FR" sz="2800" dirty="0"/>
              <a:t>Le pois : de la fleur au fruit</a:t>
            </a:r>
          </a:p>
        </p:txBody>
      </p:sp>
      <p:grpSp>
        <p:nvGrpSpPr>
          <p:cNvPr id="650" name="Groupe 649"/>
          <p:cNvGrpSpPr/>
          <p:nvPr/>
        </p:nvGrpSpPr>
        <p:grpSpPr>
          <a:xfrm>
            <a:off x="3480859" y="4010074"/>
            <a:ext cx="1825102" cy="2623984"/>
            <a:chOff x="3480859" y="4010074"/>
            <a:chExt cx="1825102" cy="2623984"/>
          </a:xfrm>
        </p:grpSpPr>
        <p:grpSp>
          <p:nvGrpSpPr>
            <p:cNvPr id="52" name="Group 50"/>
            <p:cNvGrpSpPr>
              <a:grpSpLocks/>
            </p:cNvGrpSpPr>
            <p:nvPr/>
          </p:nvGrpSpPr>
          <p:grpSpPr bwMode="auto">
            <a:xfrm>
              <a:off x="3480859" y="4010074"/>
              <a:ext cx="1825102" cy="1169933"/>
              <a:chOff x="9587" y="7475"/>
              <a:chExt cx="2450" cy="1515"/>
            </a:xfrm>
          </p:grpSpPr>
          <p:grpSp>
            <p:nvGrpSpPr>
              <p:cNvPr id="53" name="Group 51"/>
              <p:cNvGrpSpPr>
                <a:grpSpLocks/>
              </p:cNvGrpSpPr>
              <p:nvPr/>
            </p:nvGrpSpPr>
            <p:grpSpPr bwMode="auto">
              <a:xfrm>
                <a:off x="9587" y="8002"/>
                <a:ext cx="2450" cy="988"/>
                <a:chOff x="8827" y="7882"/>
                <a:chExt cx="2450" cy="988"/>
              </a:xfrm>
            </p:grpSpPr>
            <p:grpSp>
              <p:nvGrpSpPr>
                <p:cNvPr id="55" name="Group 52"/>
                <p:cNvGrpSpPr>
                  <a:grpSpLocks/>
                </p:cNvGrpSpPr>
                <p:nvPr/>
              </p:nvGrpSpPr>
              <p:grpSpPr bwMode="auto">
                <a:xfrm>
                  <a:off x="8827" y="7882"/>
                  <a:ext cx="2450" cy="988"/>
                  <a:chOff x="8827" y="7882"/>
                  <a:chExt cx="2450" cy="988"/>
                </a:xfrm>
              </p:grpSpPr>
              <p:sp>
                <p:nvSpPr>
                  <p:cNvPr id="64" name="Freeform 53"/>
                  <p:cNvSpPr>
                    <a:spLocks noChangeAspect="1"/>
                  </p:cNvSpPr>
                  <p:nvPr/>
                </p:nvSpPr>
                <p:spPr bwMode="auto">
                  <a:xfrm rot="9741351">
                    <a:off x="9047" y="7964"/>
                    <a:ext cx="2230" cy="590"/>
                  </a:xfrm>
                  <a:custGeom>
                    <a:avLst/>
                    <a:gdLst>
                      <a:gd name="T0" fmla="*/ 7942 w 7997"/>
                      <a:gd name="T1" fmla="*/ 995 h 2117"/>
                      <a:gd name="T2" fmla="*/ 7662 w 7997"/>
                      <a:gd name="T3" fmla="*/ 865 h 2117"/>
                      <a:gd name="T4" fmla="*/ 7392 w 7997"/>
                      <a:gd name="T5" fmla="*/ 705 h 2117"/>
                      <a:gd name="T6" fmla="*/ 7022 w 7997"/>
                      <a:gd name="T7" fmla="*/ 555 h 2117"/>
                      <a:gd name="T8" fmla="*/ 6412 w 7997"/>
                      <a:gd name="T9" fmla="*/ 305 h 2117"/>
                      <a:gd name="T10" fmla="*/ 5532 w 7997"/>
                      <a:gd name="T11" fmla="*/ 175 h 2117"/>
                      <a:gd name="T12" fmla="*/ 4392 w 7997"/>
                      <a:gd name="T13" fmla="*/ 45 h 2117"/>
                      <a:gd name="T14" fmla="*/ 2612 w 7997"/>
                      <a:gd name="T15" fmla="*/ 35 h 2117"/>
                      <a:gd name="T16" fmla="*/ 1702 w 7997"/>
                      <a:gd name="T17" fmla="*/ 255 h 2117"/>
                      <a:gd name="T18" fmla="*/ 1142 w 7997"/>
                      <a:gd name="T19" fmla="*/ 365 h 2117"/>
                      <a:gd name="T20" fmla="*/ 712 w 7997"/>
                      <a:gd name="T21" fmla="*/ 545 h 2117"/>
                      <a:gd name="T22" fmla="*/ 272 w 7997"/>
                      <a:gd name="T23" fmla="*/ 1055 h 2117"/>
                      <a:gd name="T24" fmla="*/ 192 w 7997"/>
                      <a:gd name="T25" fmla="*/ 1445 h 2117"/>
                      <a:gd name="T26" fmla="*/ 182 w 7997"/>
                      <a:gd name="T27" fmla="*/ 1835 h 2117"/>
                      <a:gd name="T28" fmla="*/ 112 w 7997"/>
                      <a:gd name="T29" fmla="*/ 2005 h 2117"/>
                      <a:gd name="T30" fmla="*/ 2 w 7997"/>
                      <a:gd name="T31" fmla="*/ 2085 h 2117"/>
                      <a:gd name="T32" fmla="*/ 122 w 7997"/>
                      <a:gd name="T33" fmla="*/ 2105 h 2117"/>
                      <a:gd name="T34" fmla="*/ 392 w 7997"/>
                      <a:gd name="T35" fmla="*/ 2015 h 2117"/>
                      <a:gd name="T36" fmla="*/ 772 w 7997"/>
                      <a:gd name="T37" fmla="*/ 1795 h 2117"/>
                      <a:gd name="T38" fmla="*/ 1042 w 7997"/>
                      <a:gd name="T39" fmla="*/ 1705 h 2117"/>
                      <a:gd name="T40" fmla="*/ 1372 w 7997"/>
                      <a:gd name="T41" fmla="*/ 1655 h 2117"/>
                      <a:gd name="T42" fmla="*/ 1692 w 7997"/>
                      <a:gd name="T43" fmla="*/ 1535 h 2117"/>
                      <a:gd name="T44" fmla="*/ 2182 w 7997"/>
                      <a:gd name="T45" fmla="*/ 1455 h 2117"/>
                      <a:gd name="T46" fmla="*/ 2832 w 7997"/>
                      <a:gd name="T47" fmla="*/ 1425 h 2117"/>
                      <a:gd name="T48" fmla="*/ 3352 w 7997"/>
                      <a:gd name="T49" fmla="*/ 1345 h 2117"/>
                      <a:gd name="T50" fmla="*/ 4182 w 7997"/>
                      <a:gd name="T51" fmla="*/ 1345 h 2117"/>
                      <a:gd name="T52" fmla="*/ 4732 w 7997"/>
                      <a:gd name="T53" fmla="*/ 1325 h 2117"/>
                      <a:gd name="T54" fmla="*/ 5132 w 7997"/>
                      <a:gd name="T55" fmla="*/ 1365 h 2117"/>
                      <a:gd name="T56" fmla="*/ 5742 w 7997"/>
                      <a:gd name="T57" fmla="*/ 1375 h 2117"/>
                      <a:gd name="T58" fmla="*/ 6502 w 7997"/>
                      <a:gd name="T59" fmla="*/ 1345 h 2117"/>
                      <a:gd name="T60" fmla="*/ 6982 w 7997"/>
                      <a:gd name="T61" fmla="*/ 1305 h 2117"/>
                      <a:gd name="T62" fmla="*/ 7362 w 7997"/>
                      <a:gd name="T63" fmla="*/ 1205 h 2117"/>
                      <a:gd name="T64" fmla="*/ 7512 w 7997"/>
                      <a:gd name="T65" fmla="*/ 1185 h 2117"/>
                      <a:gd name="T66" fmla="*/ 7692 w 7997"/>
                      <a:gd name="T67" fmla="*/ 1125 h 2117"/>
                      <a:gd name="T68" fmla="*/ 7892 w 7997"/>
                      <a:gd name="T69" fmla="*/ 1105 h 2117"/>
                      <a:gd name="T70" fmla="*/ 7992 w 7997"/>
                      <a:gd name="T71" fmla="*/ 1025 h 2117"/>
                      <a:gd name="T72" fmla="*/ 7942 w 7997"/>
                      <a:gd name="T73" fmla="*/ 99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97" h="2117">
                        <a:moveTo>
                          <a:pt x="7942" y="995"/>
                        </a:moveTo>
                        <a:cubicBezTo>
                          <a:pt x="7887" y="968"/>
                          <a:pt x="7754" y="913"/>
                          <a:pt x="7662" y="865"/>
                        </a:cubicBezTo>
                        <a:cubicBezTo>
                          <a:pt x="7570" y="817"/>
                          <a:pt x="7499" y="757"/>
                          <a:pt x="7392" y="705"/>
                        </a:cubicBezTo>
                        <a:cubicBezTo>
                          <a:pt x="7285" y="653"/>
                          <a:pt x="7185" y="622"/>
                          <a:pt x="7022" y="555"/>
                        </a:cubicBezTo>
                        <a:cubicBezTo>
                          <a:pt x="6859" y="488"/>
                          <a:pt x="6660" y="368"/>
                          <a:pt x="6412" y="305"/>
                        </a:cubicBezTo>
                        <a:cubicBezTo>
                          <a:pt x="6164" y="242"/>
                          <a:pt x="5869" y="218"/>
                          <a:pt x="5532" y="175"/>
                        </a:cubicBezTo>
                        <a:cubicBezTo>
                          <a:pt x="5195" y="132"/>
                          <a:pt x="4879" y="68"/>
                          <a:pt x="4392" y="45"/>
                        </a:cubicBezTo>
                        <a:cubicBezTo>
                          <a:pt x="3905" y="22"/>
                          <a:pt x="3060" y="0"/>
                          <a:pt x="2612" y="35"/>
                        </a:cubicBezTo>
                        <a:cubicBezTo>
                          <a:pt x="2164" y="70"/>
                          <a:pt x="1947" y="200"/>
                          <a:pt x="1702" y="255"/>
                        </a:cubicBezTo>
                        <a:cubicBezTo>
                          <a:pt x="1457" y="310"/>
                          <a:pt x="1307" y="317"/>
                          <a:pt x="1142" y="365"/>
                        </a:cubicBezTo>
                        <a:cubicBezTo>
                          <a:pt x="977" y="413"/>
                          <a:pt x="857" y="430"/>
                          <a:pt x="712" y="545"/>
                        </a:cubicBezTo>
                        <a:cubicBezTo>
                          <a:pt x="567" y="660"/>
                          <a:pt x="359" y="905"/>
                          <a:pt x="272" y="1055"/>
                        </a:cubicBezTo>
                        <a:cubicBezTo>
                          <a:pt x="185" y="1205"/>
                          <a:pt x="207" y="1315"/>
                          <a:pt x="192" y="1445"/>
                        </a:cubicBezTo>
                        <a:cubicBezTo>
                          <a:pt x="177" y="1575"/>
                          <a:pt x="195" y="1742"/>
                          <a:pt x="182" y="1835"/>
                        </a:cubicBezTo>
                        <a:cubicBezTo>
                          <a:pt x="169" y="1928"/>
                          <a:pt x="142" y="1963"/>
                          <a:pt x="112" y="2005"/>
                        </a:cubicBezTo>
                        <a:cubicBezTo>
                          <a:pt x="82" y="2047"/>
                          <a:pt x="0" y="2068"/>
                          <a:pt x="2" y="2085"/>
                        </a:cubicBezTo>
                        <a:cubicBezTo>
                          <a:pt x="4" y="2102"/>
                          <a:pt x="57" y="2117"/>
                          <a:pt x="122" y="2105"/>
                        </a:cubicBezTo>
                        <a:cubicBezTo>
                          <a:pt x="187" y="2093"/>
                          <a:pt x="284" y="2067"/>
                          <a:pt x="392" y="2015"/>
                        </a:cubicBezTo>
                        <a:cubicBezTo>
                          <a:pt x="500" y="1963"/>
                          <a:pt x="664" y="1847"/>
                          <a:pt x="772" y="1795"/>
                        </a:cubicBezTo>
                        <a:cubicBezTo>
                          <a:pt x="880" y="1743"/>
                          <a:pt x="942" y="1728"/>
                          <a:pt x="1042" y="1705"/>
                        </a:cubicBezTo>
                        <a:cubicBezTo>
                          <a:pt x="1142" y="1682"/>
                          <a:pt x="1264" y="1683"/>
                          <a:pt x="1372" y="1655"/>
                        </a:cubicBezTo>
                        <a:cubicBezTo>
                          <a:pt x="1480" y="1627"/>
                          <a:pt x="1557" y="1568"/>
                          <a:pt x="1692" y="1535"/>
                        </a:cubicBezTo>
                        <a:cubicBezTo>
                          <a:pt x="1827" y="1502"/>
                          <a:pt x="1992" y="1473"/>
                          <a:pt x="2182" y="1455"/>
                        </a:cubicBezTo>
                        <a:cubicBezTo>
                          <a:pt x="2372" y="1437"/>
                          <a:pt x="2637" y="1443"/>
                          <a:pt x="2832" y="1425"/>
                        </a:cubicBezTo>
                        <a:cubicBezTo>
                          <a:pt x="3027" y="1407"/>
                          <a:pt x="3127" y="1358"/>
                          <a:pt x="3352" y="1345"/>
                        </a:cubicBezTo>
                        <a:cubicBezTo>
                          <a:pt x="3577" y="1332"/>
                          <a:pt x="3952" y="1348"/>
                          <a:pt x="4182" y="1345"/>
                        </a:cubicBezTo>
                        <a:cubicBezTo>
                          <a:pt x="4412" y="1342"/>
                          <a:pt x="4574" y="1322"/>
                          <a:pt x="4732" y="1325"/>
                        </a:cubicBezTo>
                        <a:cubicBezTo>
                          <a:pt x="4890" y="1328"/>
                          <a:pt x="4964" y="1357"/>
                          <a:pt x="5132" y="1365"/>
                        </a:cubicBezTo>
                        <a:cubicBezTo>
                          <a:pt x="5300" y="1373"/>
                          <a:pt x="5514" y="1378"/>
                          <a:pt x="5742" y="1375"/>
                        </a:cubicBezTo>
                        <a:cubicBezTo>
                          <a:pt x="5970" y="1372"/>
                          <a:pt x="6295" y="1357"/>
                          <a:pt x="6502" y="1345"/>
                        </a:cubicBezTo>
                        <a:cubicBezTo>
                          <a:pt x="6709" y="1333"/>
                          <a:pt x="6839" y="1328"/>
                          <a:pt x="6982" y="1305"/>
                        </a:cubicBezTo>
                        <a:cubicBezTo>
                          <a:pt x="7125" y="1282"/>
                          <a:pt x="7274" y="1225"/>
                          <a:pt x="7362" y="1205"/>
                        </a:cubicBezTo>
                        <a:cubicBezTo>
                          <a:pt x="7450" y="1185"/>
                          <a:pt x="7457" y="1198"/>
                          <a:pt x="7512" y="1185"/>
                        </a:cubicBezTo>
                        <a:cubicBezTo>
                          <a:pt x="7567" y="1172"/>
                          <a:pt x="7629" y="1138"/>
                          <a:pt x="7692" y="1125"/>
                        </a:cubicBezTo>
                        <a:cubicBezTo>
                          <a:pt x="7755" y="1112"/>
                          <a:pt x="7842" y="1122"/>
                          <a:pt x="7892" y="1105"/>
                        </a:cubicBezTo>
                        <a:cubicBezTo>
                          <a:pt x="7942" y="1088"/>
                          <a:pt x="7992" y="1047"/>
                          <a:pt x="7992" y="1025"/>
                        </a:cubicBezTo>
                        <a:cubicBezTo>
                          <a:pt x="7992" y="1003"/>
                          <a:pt x="7997" y="1022"/>
                          <a:pt x="7942" y="995"/>
                        </a:cubicBezTo>
                        <a:close/>
                      </a:path>
                    </a:pathLst>
                  </a:custGeom>
                  <a:solidFill>
                    <a:srgbClr val="CCFFCC"/>
                  </a:solidFill>
                  <a:ln w="1905">
                    <a:solidFill>
                      <a:srgbClr val="008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65" name="Group 54"/>
                  <p:cNvGrpSpPr>
                    <a:grpSpLocks/>
                  </p:cNvGrpSpPr>
                  <p:nvPr/>
                </p:nvGrpSpPr>
                <p:grpSpPr bwMode="auto">
                  <a:xfrm>
                    <a:off x="9086" y="7882"/>
                    <a:ext cx="2035" cy="508"/>
                    <a:chOff x="9086" y="7882"/>
                    <a:chExt cx="2035" cy="508"/>
                  </a:xfrm>
                </p:grpSpPr>
                <p:sp>
                  <p:nvSpPr>
                    <p:cNvPr id="67" name="Freeform 55"/>
                    <p:cNvSpPr>
                      <a:spLocks noChangeAspect="1"/>
                    </p:cNvSpPr>
                    <p:nvPr/>
                  </p:nvSpPr>
                  <p:spPr bwMode="auto">
                    <a:xfrm rot="9741351">
                      <a:off x="10824" y="7882"/>
                      <a:ext cx="72" cy="56"/>
                    </a:xfrm>
                    <a:custGeom>
                      <a:avLst/>
                      <a:gdLst>
                        <a:gd name="T0" fmla="*/ 47 w 258"/>
                        <a:gd name="T1" fmla="*/ 192 h 201"/>
                        <a:gd name="T2" fmla="*/ 47 w 258"/>
                        <a:gd name="T3" fmla="*/ 132 h 201"/>
                        <a:gd name="T4" fmla="*/ 47 w 258"/>
                        <a:gd name="T5" fmla="*/ 80 h 201"/>
                        <a:gd name="T6" fmla="*/ 2 w 258"/>
                        <a:gd name="T7" fmla="*/ 12 h 201"/>
                        <a:gd name="T8" fmla="*/ 62 w 258"/>
                        <a:gd name="T9" fmla="*/ 5 h 201"/>
                        <a:gd name="T10" fmla="*/ 182 w 258"/>
                        <a:gd name="T11" fmla="*/ 27 h 201"/>
                        <a:gd name="T12" fmla="*/ 257 w 258"/>
                        <a:gd name="T13" fmla="*/ 42 h 201"/>
                        <a:gd name="T14" fmla="*/ 175 w 258"/>
                        <a:gd name="T15" fmla="*/ 110 h 201"/>
                        <a:gd name="T16" fmla="*/ 160 w 258"/>
                        <a:gd name="T17" fmla="*/ 177 h 201"/>
                        <a:gd name="T18" fmla="*/ 100 w 258"/>
                        <a:gd name="T19" fmla="*/ 185 h 201"/>
                        <a:gd name="T20" fmla="*/ 47 w 258"/>
                        <a:gd name="T21" fmla="*/ 19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01">
                          <a:moveTo>
                            <a:pt x="47" y="192"/>
                          </a:moveTo>
                          <a:cubicBezTo>
                            <a:pt x="38" y="183"/>
                            <a:pt x="47" y="151"/>
                            <a:pt x="47" y="132"/>
                          </a:cubicBezTo>
                          <a:cubicBezTo>
                            <a:pt x="47" y="113"/>
                            <a:pt x="54" y="100"/>
                            <a:pt x="47" y="80"/>
                          </a:cubicBezTo>
                          <a:cubicBezTo>
                            <a:pt x="40" y="60"/>
                            <a:pt x="0" y="24"/>
                            <a:pt x="2" y="12"/>
                          </a:cubicBezTo>
                          <a:cubicBezTo>
                            <a:pt x="4" y="0"/>
                            <a:pt x="32" y="3"/>
                            <a:pt x="62" y="5"/>
                          </a:cubicBezTo>
                          <a:cubicBezTo>
                            <a:pt x="92" y="7"/>
                            <a:pt x="150" y="21"/>
                            <a:pt x="182" y="27"/>
                          </a:cubicBezTo>
                          <a:cubicBezTo>
                            <a:pt x="214" y="33"/>
                            <a:pt x="258" y="28"/>
                            <a:pt x="257" y="42"/>
                          </a:cubicBezTo>
                          <a:cubicBezTo>
                            <a:pt x="256" y="56"/>
                            <a:pt x="191" y="87"/>
                            <a:pt x="175" y="110"/>
                          </a:cubicBezTo>
                          <a:cubicBezTo>
                            <a:pt x="159" y="133"/>
                            <a:pt x="172" y="165"/>
                            <a:pt x="160" y="177"/>
                          </a:cubicBezTo>
                          <a:cubicBezTo>
                            <a:pt x="148" y="189"/>
                            <a:pt x="119" y="183"/>
                            <a:pt x="100" y="185"/>
                          </a:cubicBezTo>
                          <a:cubicBezTo>
                            <a:pt x="81" y="187"/>
                            <a:pt x="56" y="201"/>
                            <a:pt x="47" y="192"/>
                          </a:cubicBezTo>
                          <a:close/>
                        </a:path>
                      </a:pathLst>
                    </a:custGeom>
                    <a:solidFill>
                      <a:srgbClr val="339966"/>
                    </a:soli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68" name="Group 56"/>
                    <p:cNvGrpSpPr>
                      <a:grpSpLocks noChangeAspect="1"/>
                    </p:cNvGrpSpPr>
                    <p:nvPr/>
                  </p:nvGrpSpPr>
                  <p:grpSpPr bwMode="auto">
                    <a:xfrm rot="9741351">
                      <a:off x="9659" y="8331"/>
                      <a:ext cx="92" cy="59"/>
                      <a:chOff x="6593" y="2441"/>
                      <a:chExt cx="330" cy="214"/>
                    </a:xfrm>
                  </p:grpSpPr>
                  <p:sp>
                    <p:nvSpPr>
                      <p:cNvPr id="85" name="Freeform 57"/>
                      <p:cNvSpPr>
                        <a:spLocks noChangeAspect="1"/>
                      </p:cNvSpPr>
                      <p:nvPr/>
                    </p:nvSpPr>
                    <p:spPr bwMode="auto">
                      <a:xfrm>
                        <a:off x="6593" y="2441"/>
                        <a:ext cx="330" cy="214"/>
                      </a:xfrm>
                      <a:custGeom>
                        <a:avLst/>
                        <a:gdLst>
                          <a:gd name="T0" fmla="*/ 0 w 330"/>
                          <a:gd name="T1" fmla="*/ 184 h 214"/>
                          <a:gd name="T2" fmla="*/ 112 w 330"/>
                          <a:gd name="T3" fmla="*/ 109 h 214"/>
                          <a:gd name="T4" fmla="*/ 142 w 330"/>
                          <a:gd name="T5" fmla="*/ 12 h 214"/>
                          <a:gd name="T6" fmla="*/ 187 w 330"/>
                          <a:gd name="T7" fmla="*/ 34 h 214"/>
                          <a:gd name="T8" fmla="*/ 277 w 330"/>
                          <a:gd name="T9" fmla="*/ 87 h 214"/>
                          <a:gd name="T10" fmla="*/ 330 w 330"/>
                          <a:gd name="T11" fmla="*/ 124 h 214"/>
                          <a:gd name="T12" fmla="*/ 277 w 330"/>
                          <a:gd name="T13" fmla="*/ 184 h 214"/>
                          <a:gd name="T14" fmla="*/ 187 w 330"/>
                          <a:gd name="T15" fmla="*/ 192 h 214"/>
                          <a:gd name="T16" fmla="*/ 105 w 330"/>
                          <a:gd name="T17"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214">
                            <a:moveTo>
                              <a:pt x="0" y="184"/>
                            </a:moveTo>
                            <a:cubicBezTo>
                              <a:pt x="44" y="161"/>
                              <a:pt x="88" y="138"/>
                              <a:pt x="112" y="109"/>
                            </a:cubicBezTo>
                            <a:cubicBezTo>
                              <a:pt x="136" y="80"/>
                              <a:pt x="130" y="24"/>
                              <a:pt x="142" y="12"/>
                            </a:cubicBezTo>
                            <a:cubicBezTo>
                              <a:pt x="154" y="0"/>
                              <a:pt x="165" y="21"/>
                              <a:pt x="187" y="34"/>
                            </a:cubicBezTo>
                            <a:cubicBezTo>
                              <a:pt x="209" y="47"/>
                              <a:pt x="253" y="72"/>
                              <a:pt x="277" y="87"/>
                            </a:cubicBezTo>
                            <a:cubicBezTo>
                              <a:pt x="301" y="102"/>
                              <a:pt x="330" y="108"/>
                              <a:pt x="330" y="124"/>
                            </a:cubicBezTo>
                            <a:cubicBezTo>
                              <a:pt x="330" y="140"/>
                              <a:pt x="301" y="173"/>
                              <a:pt x="277" y="184"/>
                            </a:cubicBezTo>
                            <a:cubicBezTo>
                              <a:pt x="253" y="195"/>
                              <a:pt x="216" y="187"/>
                              <a:pt x="187" y="192"/>
                            </a:cubicBezTo>
                            <a:cubicBezTo>
                              <a:pt x="158" y="197"/>
                              <a:pt x="119" y="210"/>
                              <a:pt x="105" y="214"/>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6" name="Freeform 58"/>
                      <p:cNvSpPr>
                        <a:spLocks noChangeAspect="1"/>
                      </p:cNvSpPr>
                      <p:nvPr/>
                    </p:nvSpPr>
                    <p:spPr bwMode="auto">
                      <a:xfrm>
                        <a:off x="6728" y="2558"/>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69" name="Group 59"/>
                    <p:cNvGrpSpPr>
                      <a:grpSpLocks noChangeAspect="1"/>
                    </p:cNvGrpSpPr>
                    <p:nvPr/>
                  </p:nvGrpSpPr>
                  <p:grpSpPr bwMode="auto">
                    <a:xfrm rot="9741351">
                      <a:off x="9846" y="8283"/>
                      <a:ext cx="92" cy="68"/>
                      <a:chOff x="5903" y="2374"/>
                      <a:chExt cx="332" cy="244"/>
                    </a:xfrm>
                  </p:grpSpPr>
                  <p:sp>
                    <p:nvSpPr>
                      <p:cNvPr id="83" name="Freeform 60"/>
                      <p:cNvSpPr>
                        <a:spLocks noChangeAspect="1"/>
                      </p:cNvSpPr>
                      <p:nvPr/>
                    </p:nvSpPr>
                    <p:spPr bwMode="auto">
                      <a:xfrm>
                        <a:off x="5903" y="2374"/>
                        <a:ext cx="332" cy="244"/>
                      </a:xfrm>
                      <a:custGeom>
                        <a:avLst/>
                        <a:gdLst>
                          <a:gd name="T0" fmla="*/ 0 w 332"/>
                          <a:gd name="T1" fmla="*/ 244 h 244"/>
                          <a:gd name="T2" fmla="*/ 112 w 332"/>
                          <a:gd name="T3" fmla="*/ 113 h 244"/>
                          <a:gd name="T4" fmla="*/ 132 w 332"/>
                          <a:gd name="T5" fmla="*/ 13 h 244"/>
                          <a:gd name="T6" fmla="*/ 179 w 332"/>
                          <a:gd name="T7" fmla="*/ 31 h 244"/>
                          <a:gd name="T8" fmla="*/ 274 w 332"/>
                          <a:gd name="T9" fmla="*/ 74 h 244"/>
                          <a:gd name="T10" fmla="*/ 330 w 332"/>
                          <a:gd name="T11" fmla="*/ 106 h 244"/>
                          <a:gd name="T12" fmla="*/ 284 w 332"/>
                          <a:gd name="T13" fmla="*/ 171 h 244"/>
                          <a:gd name="T14" fmla="*/ 195 w 332"/>
                          <a:gd name="T15" fmla="*/ 199 h 244"/>
                          <a:gd name="T16" fmla="*/ 112 w 332"/>
                          <a:gd name="T17"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244">
                            <a:moveTo>
                              <a:pt x="0" y="244"/>
                            </a:moveTo>
                            <a:cubicBezTo>
                              <a:pt x="18" y="224"/>
                              <a:pt x="90" y="151"/>
                              <a:pt x="112" y="113"/>
                            </a:cubicBezTo>
                            <a:cubicBezTo>
                              <a:pt x="134" y="75"/>
                              <a:pt x="121" y="27"/>
                              <a:pt x="132" y="13"/>
                            </a:cubicBezTo>
                            <a:cubicBezTo>
                              <a:pt x="143" y="0"/>
                              <a:pt x="156" y="20"/>
                              <a:pt x="179" y="31"/>
                            </a:cubicBezTo>
                            <a:cubicBezTo>
                              <a:pt x="202" y="41"/>
                              <a:pt x="248" y="62"/>
                              <a:pt x="274" y="74"/>
                            </a:cubicBezTo>
                            <a:cubicBezTo>
                              <a:pt x="299" y="87"/>
                              <a:pt x="329" y="90"/>
                              <a:pt x="330" y="106"/>
                            </a:cubicBezTo>
                            <a:cubicBezTo>
                              <a:pt x="332" y="121"/>
                              <a:pt x="307" y="156"/>
                              <a:pt x="284" y="171"/>
                            </a:cubicBezTo>
                            <a:cubicBezTo>
                              <a:pt x="261" y="186"/>
                              <a:pt x="224" y="187"/>
                              <a:pt x="195" y="199"/>
                            </a:cubicBezTo>
                            <a:cubicBezTo>
                              <a:pt x="166" y="211"/>
                              <a:pt x="129" y="235"/>
                              <a:pt x="112" y="244"/>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4" name="Freeform 61"/>
                      <p:cNvSpPr>
                        <a:spLocks noChangeAspect="1"/>
                      </p:cNvSpPr>
                      <p:nvPr/>
                    </p:nvSpPr>
                    <p:spPr bwMode="auto">
                      <a:xfrm rot="-352176">
                        <a:off x="6041" y="2487"/>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0" name="Group 62"/>
                    <p:cNvGrpSpPr>
                      <a:grpSpLocks noChangeAspect="1"/>
                    </p:cNvGrpSpPr>
                    <p:nvPr/>
                  </p:nvGrpSpPr>
                  <p:grpSpPr bwMode="auto">
                    <a:xfrm rot="9741351">
                      <a:off x="10055" y="8220"/>
                      <a:ext cx="85" cy="65"/>
                      <a:chOff x="5145" y="2371"/>
                      <a:chExt cx="304" cy="232"/>
                    </a:xfrm>
                  </p:grpSpPr>
                  <p:sp>
                    <p:nvSpPr>
                      <p:cNvPr id="81" name="Freeform 63"/>
                      <p:cNvSpPr>
                        <a:spLocks noChangeAspect="1"/>
                      </p:cNvSpPr>
                      <p:nvPr/>
                    </p:nvSpPr>
                    <p:spPr bwMode="auto">
                      <a:xfrm>
                        <a:off x="5145" y="2371"/>
                        <a:ext cx="304" cy="232"/>
                      </a:xfrm>
                      <a:custGeom>
                        <a:avLst/>
                        <a:gdLst>
                          <a:gd name="T0" fmla="*/ 0 w 304"/>
                          <a:gd name="T1" fmla="*/ 232 h 232"/>
                          <a:gd name="T2" fmla="*/ 75 w 304"/>
                          <a:gd name="T3" fmla="*/ 93 h 232"/>
                          <a:gd name="T4" fmla="*/ 105 w 304"/>
                          <a:gd name="T5" fmla="*/ 14 h 232"/>
                          <a:gd name="T6" fmla="*/ 142 w 304"/>
                          <a:gd name="T7" fmla="*/ 11 h 232"/>
                          <a:gd name="T8" fmla="*/ 225 w 304"/>
                          <a:gd name="T9" fmla="*/ 74 h 232"/>
                          <a:gd name="T10" fmla="*/ 300 w 304"/>
                          <a:gd name="T11" fmla="*/ 127 h 232"/>
                          <a:gd name="T12" fmla="*/ 247 w 304"/>
                          <a:gd name="T13" fmla="*/ 151 h 232"/>
                          <a:gd name="T14" fmla="*/ 158 w 304"/>
                          <a:gd name="T15" fmla="*/ 179 h 232"/>
                          <a:gd name="T16" fmla="*/ 120 w 304"/>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32">
                            <a:moveTo>
                              <a:pt x="0" y="232"/>
                            </a:moveTo>
                            <a:cubicBezTo>
                              <a:pt x="14" y="209"/>
                              <a:pt x="58" y="129"/>
                              <a:pt x="75" y="93"/>
                            </a:cubicBezTo>
                            <a:cubicBezTo>
                              <a:pt x="92" y="57"/>
                              <a:pt x="94" y="28"/>
                              <a:pt x="105" y="14"/>
                            </a:cubicBezTo>
                            <a:cubicBezTo>
                              <a:pt x="116" y="0"/>
                              <a:pt x="122" y="1"/>
                              <a:pt x="142" y="11"/>
                            </a:cubicBezTo>
                            <a:cubicBezTo>
                              <a:pt x="162" y="21"/>
                              <a:pt x="199" y="55"/>
                              <a:pt x="225" y="74"/>
                            </a:cubicBezTo>
                            <a:cubicBezTo>
                              <a:pt x="251" y="93"/>
                              <a:pt x="296" y="114"/>
                              <a:pt x="300" y="127"/>
                            </a:cubicBezTo>
                            <a:cubicBezTo>
                              <a:pt x="304" y="140"/>
                              <a:pt x="271" y="142"/>
                              <a:pt x="247" y="151"/>
                            </a:cubicBezTo>
                            <a:cubicBezTo>
                              <a:pt x="223" y="160"/>
                              <a:pt x="179" y="166"/>
                              <a:pt x="158" y="179"/>
                            </a:cubicBezTo>
                            <a:cubicBezTo>
                              <a:pt x="137" y="192"/>
                              <a:pt x="128" y="221"/>
                              <a:pt x="120" y="232"/>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 name="Freeform 64"/>
                      <p:cNvSpPr>
                        <a:spLocks noChangeAspect="1"/>
                      </p:cNvSpPr>
                      <p:nvPr/>
                    </p:nvSpPr>
                    <p:spPr bwMode="auto">
                      <a:xfrm rot="-352176">
                        <a:off x="5246" y="2464"/>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1" name="Group 65"/>
                    <p:cNvGrpSpPr>
                      <a:grpSpLocks noChangeAspect="1"/>
                    </p:cNvGrpSpPr>
                    <p:nvPr/>
                  </p:nvGrpSpPr>
                  <p:grpSpPr bwMode="auto">
                    <a:xfrm rot="9741351">
                      <a:off x="10250" y="8150"/>
                      <a:ext cx="85" cy="65"/>
                      <a:chOff x="5145" y="2371"/>
                      <a:chExt cx="304" cy="232"/>
                    </a:xfrm>
                  </p:grpSpPr>
                  <p:sp>
                    <p:nvSpPr>
                      <p:cNvPr id="79" name="Freeform 66"/>
                      <p:cNvSpPr>
                        <a:spLocks noChangeAspect="1"/>
                      </p:cNvSpPr>
                      <p:nvPr/>
                    </p:nvSpPr>
                    <p:spPr bwMode="auto">
                      <a:xfrm>
                        <a:off x="5145" y="2371"/>
                        <a:ext cx="304" cy="232"/>
                      </a:xfrm>
                      <a:custGeom>
                        <a:avLst/>
                        <a:gdLst>
                          <a:gd name="T0" fmla="*/ 0 w 304"/>
                          <a:gd name="T1" fmla="*/ 232 h 232"/>
                          <a:gd name="T2" fmla="*/ 75 w 304"/>
                          <a:gd name="T3" fmla="*/ 93 h 232"/>
                          <a:gd name="T4" fmla="*/ 105 w 304"/>
                          <a:gd name="T5" fmla="*/ 14 h 232"/>
                          <a:gd name="T6" fmla="*/ 142 w 304"/>
                          <a:gd name="T7" fmla="*/ 11 h 232"/>
                          <a:gd name="T8" fmla="*/ 225 w 304"/>
                          <a:gd name="T9" fmla="*/ 74 h 232"/>
                          <a:gd name="T10" fmla="*/ 300 w 304"/>
                          <a:gd name="T11" fmla="*/ 127 h 232"/>
                          <a:gd name="T12" fmla="*/ 247 w 304"/>
                          <a:gd name="T13" fmla="*/ 151 h 232"/>
                          <a:gd name="T14" fmla="*/ 158 w 304"/>
                          <a:gd name="T15" fmla="*/ 179 h 232"/>
                          <a:gd name="T16" fmla="*/ 120 w 304"/>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32">
                            <a:moveTo>
                              <a:pt x="0" y="232"/>
                            </a:moveTo>
                            <a:cubicBezTo>
                              <a:pt x="14" y="209"/>
                              <a:pt x="58" y="129"/>
                              <a:pt x="75" y="93"/>
                            </a:cubicBezTo>
                            <a:cubicBezTo>
                              <a:pt x="92" y="57"/>
                              <a:pt x="94" y="28"/>
                              <a:pt x="105" y="14"/>
                            </a:cubicBezTo>
                            <a:cubicBezTo>
                              <a:pt x="116" y="0"/>
                              <a:pt x="122" y="1"/>
                              <a:pt x="142" y="11"/>
                            </a:cubicBezTo>
                            <a:cubicBezTo>
                              <a:pt x="162" y="21"/>
                              <a:pt x="199" y="55"/>
                              <a:pt x="225" y="74"/>
                            </a:cubicBezTo>
                            <a:cubicBezTo>
                              <a:pt x="251" y="93"/>
                              <a:pt x="296" y="114"/>
                              <a:pt x="300" y="127"/>
                            </a:cubicBezTo>
                            <a:cubicBezTo>
                              <a:pt x="304" y="140"/>
                              <a:pt x="271" y="142"/>
                              <a:pt x="247" y="151"/>
                            </a:cubicBezTo>
                            <a:cubicBezTo>
                              <a:pt x="223" y="160"/>
                              <a:pt x="179" y="166"/>
                              <a:pt x="158" y="179"/>
                            </a:cubicBezTo>
                            <a:cubicBezTo>
                              <a:pt x="137" y="192"/>
                              <a:pt x="128" y="221"/>
                              <a:pt x="120" y="232"/>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0" name="Freeform 67"/>
                      <p:cNvSpPr>
                        <a:spLocks noChangeAspect="1"/>
                      </p:cNvSpPr>
                      <p:nvPr/>
                    </p:nvSpPr>
                    <p:spPr bwMode="auto">
                      <a:xfrm rot="-352176">
                        <a:off x="5246" y="2464"/>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2" name="Group 68"/>
                    <p:cNvGrpSpPr>
                      <a:grpSpLocks noChangeAspect="1"/>
                    </p:cNvGrpSpPr>
                    <p:nvPr/>
                  </p:nvGrpSpPr>
                  <p:grpSpPr bwMode="auto">
                    <a:xfrm rot="8702319">
                      <a:off x="10428" y="8084"/>
                      <a:ext cx="85" cy="64"/>
                      <a:chOff x="5145" y="2371"/>
                      <a:chExt cx="304" cy="232"/>
                    </a:xfrm>
                  </p:grpSpPr>
                  <p:sp>
                    <p:nvSpPr>
                      <p:cNvPr id="77" name="Freeform 69"/>
                      <p:cNvSpPr>
                        <a:spLocks noChangeAspect="1"/>
                      </p:cNvSpPr>
                      <p:nvPr/>
                    </p:nvSpPr>
                    <p:spPr bwMode="auto">
                      <a:xfrm>
                        <a:off x="5145" y="2371"/>
                        <a:ext cx="304" cy="232"/>
                      </a:xfrm>
                      <a:custGeom>
                        <a:avLst/>
                        <a:gdLst>
                          <a:gd name="T0" fmla="*/ 0 w 304"/>
                          <a:gd name="T1" fmla="*/ 232 h 232"/>
                          <a:gd name="T2" fmla="*/ 75 w 304"/>
                          <a:gd name="T3" fmla="*/ 93 h 232"/>
                          <a:gd name="T4" fmla="*/ 105 w 304"/>
                          <a:gd name="T5" fmla="*/ 14 h 232"/>
                          <a:gd name="T6" fmla="*/ 142 w 304"/>
                          <a:gd name="T7" fmla="*/ 11 h 232"/>
                          <a:gd name="T8" fmla="*/ 225 w 304"/>
                          <a:gd name="T9" fmla="*/ 74 h 232"/>
                          <a:gd name="T10" fmla="*/ 300 w 304"/>
                          <a:gd name="T11" fmla="*/ 127 h 232"/>
                          <a:gd name="T12" fmla="*/ 247 w 304"/>
                          <a:gd name="T13" fmla="*/ 151 h 232"/>
                          <a:gd name="T14" fmla="*/ 158 w 304"/>
                          <a:gd name="T15" fmla="*/ 179 h 232"/>
                          <a:gd name="T16" fmla="*/ 120 w 304"/>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32">
                            <a:moveTo>
                              <a:pt x="0" y="232"/>
                            </a:moveTo>
                            <a:cubicBezTo>
                              <a:pt x="14" y="209"/>
                              <a:pt x="58" y="129"/>
                              <a:pt x="75" y="93"/>
                            </a:cubicBezTo>
                            <a:cubicBezTo>
                              <a:pt x="92" y="57"/>
                              <a:pt x="94" y="28"/>
                              <a:pt x="105" y="14"/>
                            </a:cubicBezTo>
                            <a:cubicBezTo>
                              <a:pt x="116" y="0"/>
                              <a:pt x="122" y="1"/>
                              <a:pt x="142" y="11"/>
                            </a:cubicBezTo>
                            <a:cubicBezTo>
                              <a:pt x="162" y="21"/>
                              <a:pt x="199" y="55"/>
                              <a:pt x="225" y="74"/>
                            </a:cubicBezTo>
                            <a:cubicBezTo>
                              <a:pt x="251" y="93"/>
                              <a:pt x="296" y="114"/>
                              <a:pt x="300" y="127"/>
                            </a:cubicBezTo>
                            <a:cubicBezTo>
                              <a:pt x="304" y="140"/>
                              <a:pt x="271" y="142"/>
                              <a:pt x="247" y="151"/>
                            </a:cubicBezTo>
                            <a:cubicBezTo>
                              <a:pt x="223" y="160"/>
                              <a:pt x="179" y="166"/>
                              <a:pt x="158" y="179"/>
                            </a:cubicBezTo>
                            <a:cubicBezTo>
                              <a:pt x="137" y="192"/>
                              <a:pt x="128" y="221"/>
                              <a:pt x="120" y="232"/>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 name="Freeform 70"/>
                      <p:cNvSpPr>
                        <a:spLocks noChangeAspect="1"/>
                      </p:cNvSpPr>
                      <p:nvPr/>
                    </p:nvSpPr>
                    <p:spPr bwMode="auto">
                      <a:xfrm rot="-352176">
                        <a:off x="5246" y="2464"/>
                        <a:ext cx="97" cy="60"/>
                      </a:xfrm>
                      <a:custGeom>
                        <a:avLst/>
                        <a:gdLst>
                          <a:gd name="T0" fmla="*/ 0 w 97"/>
                          <a:gd name="T1" fmla="*/ 0 h 60"/>
                          <a:gd name="T2" fmla="*/ 97 w 97"/>
                          <a:gd name="T3" fmla="*/ 60 h 60"/>
                        </a:gdLst>
                        <a:ahLst/>
                        <a:cxnLst>
                          <a:cxn ang="0">
                            <a:pos x="T0" y="T1"/>
                          </a:cxn>
                          <a:cxn ang="0">
                            <a:pos x="T2" y="T3"/>
                          </a:cxn>
                        </a:cxnLst>
                        <a:rect l="0" t="0" r="r" b="b"/>
                        <a:pathLst>
                          <a:path w="97" h="60">
                            <a:moveTo>
                              <a:pt x="0" y="0"/>
                            </a:moveTo>
                            <a:cubicBezTo>
                              <a:pt x="16" y="9"/>
                              <a:pt x="77" y="48"/>
                              <a:pt x="97" y="60"/>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3" name="Group 71"/>
                    <p:cNvGrpSpPr>
                      <a:grpSpLocks noChangeAspect="1"/>
                    </p:cNvGrpSpPr>
                    <p:nvPr/>
                  </p:nvGrpSpPr>
                  <p:grpSpPr bwMode="auto">
                    <a:xfrm rot="9741351">
                      <a:off x="10594" y="8016"/>
                      <a:ext cx="65" cy="60"/>
                      <a:chOff x="3147" y="2516"/>
                      <a:chExt cx="231" cy="214"/>
                    </a:xfrm>
                  </p:grpSpPr>
                  <p:sp>
                    <p:nvSpPr>
                      <p:cNvPr id="75" name="Freeform 72"/>
                      <p:cNvSpPr>
                        <a:spLocks noChangeAspect="1"/>
                      </p:cNvSpPr>
                      <p:nvPr/>
                    </p:nvSpPr>
                    <p:spPr bwMode="auto">
                      <a:xfrm>
                        <a:off x="3147" y="2516"/>
                        <a:ext cx="231" cy="214"/>
                      </a:xfrm>
                      <a:custGeom>
                        <a:avLst/>
                        <a:gdLst>
                          <a:gd name="T0" fmla="*/ 11 w 231"/>
                          <a:gd name="T1" fmla="*/ 214 h 214"/>
                          <a:gd name="T2" fmla="*/ 41 w 231"/>
                          <a:gd name="T3" fmla="*/ 116 h 214"/>
                          <a:gd name="T4" fmla="*/ 2 w 231"/>
                          <a:gd name="T5" fmla="*/ 40 h 214"/>
                          <a:gd name="T6" fmla="*/ 25 w 231"/>
                          <a:gd name="T7" fmla="*/ 11 h 214"/>
                          <a:gd name="T8" fmla="*/ 93 w 231"/>
                          <a:gd name="T9" fmla="*/ 4 h 214"/>
                          <a:gd name="T10" fmla="*/ 213 w 231"/>
                          <a:gd name="T11" fmla="*/ 4 h 214"/>
                          <a:gd name="T12" fmla="*/ 199 w 231"/>
                          <a:gd name="T13" fmla="*/ 28 h 214"/>
                          <a:gd name="T14" fmla="*/ 153 w 231"/>
                          <a:gd name="T15" fmla="*/ 109 h 214"/>
                          <a:gd name="T16" fmla="*/ 161 w 231"/>
                          <a:gd name="T17" fmla="*/ 147 h 214"/>
                          <a:gd name="T18" fmla="*/ 131 w 231"/>
                          <a:gd name="T19" fmla="*/ 2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14">
                            <a:moveTo>
                              <a:pt x="11" y="214"/>
                            </a:moveTo>
                            <a:cubicBezTo>
                              <a:pt x="16" y="196"/>
                              <a:pt x="43" y="145"/>
                              <a:pt x="41" y="116"/>
                            </a:cubicBezTo>
                            <a:cubicBezTo>
                              <a:pt x="39" y="87"/>
                              <a:pt x="5" y="58"/>
                              <a:pt x="2" y="40"/>
                            </a:cubicBezTo>
                            <a:cubicBezTo>
                              <a:pt x="0" y="23"/>
                              <a:pt x="10" y="17"/>
                              <a:pt x="25" y="11"/>
                            </a:cubicBezTo>
                            <a:cubicBezTo>
                              <a:pt x="40" y="5"/>
                              <a:pt x="62" y="5"/>
                              <a:pt x="93" y="4"/>
                            </a:cubicBezTo>
                            <a:cubicBezTo>
                              <a:pt x="124" y="3"/>
                              <a:pt x="195" y="0"/>
                              <a:pt x="213" y="4"/>
                            </a:cubicBezTo>
                            <a:cubicBezTo>
                              <a:pt x="231" y="8"/>
                              <a:pt x="209" y="11"/>
                              <a:pt x="199" y="28"/>
                            </a:cubicBezTo>
                            <a:cubicBezTo>
                              <a:pt x="189" y="45"/>
                              <a:pt x="159" y="89"/>
                              <a:pt x="153" y="109"/>
                            </a:cubicBezTo>
                            <a:cubicBezTo>
                              <a:pt x="147" y="129"/>
                              <a:pt x="165" y="131"/>
                              <a:pt x="161" y="147"/>
                            </a:cubicBezTo>
                            <a:cubicBezTo>
                              <a:pt x="157" y="163"/>
                              <a:pt x="137" y="195"/>
                              <a:pt x="131" y="207"/>
                            </a:cubicBezTo>
                          </a:path>
                        </a:pathLst>
                      </a:custGeom>
                      <a:solidFill>
                        <a:srgbClr val="339966"/>
                      </a:solidFill>
                      <a:ln w="190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 name="Freeform 73"/>
                      <p:cNvSpPr>
                        <a:spLocks noChangeAspect="1"/>
                      </p:cNvSpPr>
                      <p:nvPr/>
                    </p:nvSpPr>
                    <p:spPr bwMode="auto">
                      <a:xfrm>
                        <a:off x="3206" y="2618"/>
                        <a:ext cx="94" cy="7"/>
                      </a:xfrm>
                      <a:custGeom>
                        <a:avLst/>
                        <a:gdLst>
                          <a:gd name="T0" fmla="*/ 0 w 94"/>
                          <a:gd name="T1" fmla="*/ 0 h 7"/>
                          <a:gd name="T2" fmla="*/ 94 w 94"/>
                          <a:gd name="T3" fmla="*/ 7 h 7"/>
                        </a:gdLst>
                        <a:ahLst/>
                        <a:cxnLst>
                          <a:cxn ang="0">
                            <a:pos x="T0" y="T1"/>
                          </a:cxn>
                          <a:cxn ang="0">
                            <a:pos x="T2" y="T3"/>
                          </a:cxn>
                        </a:cxnLst>
                        <a:rect l="0" t="0" r="r" b="b"/>
                        <a:pathLst>
                          <a:path w="94" h="7">
                            <a:moveTo>
                              <a:pt x="0" y="0"/>
                            </a:moveTo>
                            <a:cubicBezTo>
                              <a:pt x="16" y="1"/>
                              <a:pt x="75" y="6"/>
                              <a:pt x="94" y="7"/>
                            </a:cubicBezTo>
                          </a:path>
                        </a:pathLst>
                      </a:custGeom>
                      <a:noFill/>
                      <a:ln w="1905">
                        <a:solidFill>
                          <a:srgbClr val="008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74" name="Freeform 74"/>
                    <p:cNvSpPr>
                      <a:spLocks noChangeAspect="1"/>
                    </p:cNvSpPr>
                    <p:nvPr/>
                  </p:nvSpPr>
                  <p:spPr bwMode="auto">
                    <a:xfrm rot="9741351">
                      <a:off x="9086" y="8019"/>
                      <a:ext cx="2035" cy="257"/>
                    </a:xfrm>
                    <a:custGeom>
                      <a:avLst/>
                      <a:gdLst>
                        <a:gd name="T0" fmla="*/ 7270 w 7300"/>
                        <a:gd name="T1" fmla="*/ 0 h 924"/>
                        <a:gd name="T2" fmla="*/ 6583 w 7300"/>
                        <a:gd name="T3" fmla="*/ 215 h 924"/>
                        <a:gd name="T4" fmla="*/ 5698 w 7300"/>
                        <a:gd name="T5" fmla="*/ 275 h 924"/>
                        <a:gd name="T6" fmla="*/ 5350 w 7300"/>
                        <a:gd name="T7" fmla="*/ 280 h 924"/>
                        <a:gd name="T8" fmla="*/ 5023 w 7300"/>
                        <a:gd name="T9" fmla="*/ 253 h 924"/>
                        <a:gd name="T10" fmla="*/ 4663 w 7300"/>
                        <a:gd name="T11" fmla="*/ 260 h 924"/>
                        <a:gd name="T12" fmla="*/ 4355 w 7300"/>
                        <a:gd name="T13" fmla="*/ 223 h 924"/>
                        <a:gd name="T14" fmla="*/ 3905 w 7300"/>
                        <a:gd name="T15" fmla="*/ 238 h 924"/>
                        <a:gd name="T16" fmla="*/ 3590 w 7300"/>
                        <a:gd name="T17" fmla="*/ 238 h 924"/>
                        <a:gd name="T18" fmla="*/ 3200 w 7300"/>
                        <a:gd name="T19" fmla="*/ 253 h 924"/>
                        <a:gd name="T20" fmla="*/ 2810 w 7300"/>
                        <a:gd name="T21" fmla="*/ 260 h 924"/>
                        <a:gd name="T22" fmla="*/ 2150 w 7300"/>
                        <a:gd name="T23" fmla="*/ 320 h 924"/>
                        <a:gd name="T24" fmla="*/ 1625 w 7300"/>
                        <a:gd name="T25" fmla="*/ 350 h 924"/>
                        <a:gd name="T26" fmla="*/ 1003 w 7300"/>
                        <a:gd name="T27" fmla="*/ 508 h 924"/>
                        <a:gd name="T28" fmla="*/ 778 w 7300"/>
                        <a:gd name="T29" fmla="*/ 553 h 924"/>
                        <a:gd name="T30" fmla="*/ 380 w 7300"/>
                        <a:gd name="T31" fmla="*/ 673 h 924"/>
                        <a:gd name="T32" fmla="*/ 5 w 7300"/>
                        <a:gd name="T33" fmla="*/ 920 h 924"/>
                        <a:gd name="T34" fmla="*/ 410 w 7300"/>
                        <a:gd name="T35" fmla="*/ 695 h 924"/>
                        <a:gd name="T36" fmla="*/ 583 w 7300"/>
                        <a:gd name="T37" fmla="*/ 643 h 924"/>
                        <a:gd name="T38" fmla="*/ 973 w 7300"/>
                        <a:gd name="T39" fmla="*/ 575 h 924"/>
                        <a:gd name="T40" fmla="*/ 1220 w 7300"/>
                        <a:gd name="T41" fmla="*/ 500 h 924"/>
                        <a:gd name="T42" fmla="*/ 1500 w 7300"/>
                        <a:gd name="T43" fmla="*/ 440 h 924"/>
                        <a:gd name="T44" fmla="*/ 1740 w 7300"/>
                        <a:gd name="T45" fmla="*/ 390 h 924"/>
                        <a:gd name="T46" fmla="*/ 1985 w 7300"/>
                        <a:gd name="T47" fmla="*/ 403 h 924"/>
                        <a:gd name="T48" fmla="*/ 2668 w 7300"/>
                        <a:gd name="T49" fmla="*/ 328 h 924"/>
                        <a:gd name="T50" fmla="*/ 3110 w 7300"/>
                        <a:gd name="T51" fmla="*/ 298 h 924"/>
                        <a:gd name="T52" fmla="*/ 3463 w 7300"/>
                        <a:gd name="T53" fmla="*/ 298 h 924"/>
                        <a:gd name="T54" fmla="*/ 3808 w 7300"/>
                        <a:gd name="T55" fmla="*/ 298 h 924"/>
                        <a:gd name="T56" fmla="*/ 4235 w 7300"/>
                        <a:gd name="T57" fmla="*/ 260 h 924"/>
                        <a:gd name="T58" fmla="*/ 4633 w 7300"/>
                        <a:gd name="T59" fmla="*/ 290 h 924"/>
                        <a:gd name="T60" fmla="*/ 5100 w 7300"/>
                        <a:gd name="T61" fmla="*/ 310 h 924"/>
                        <a:gd name="T62" fmla="*/ 5488 w 7300"/>
                        <a:gd name="T63" fmla="*/ 320 h 924"/>
                        <a:gd name="T64" fmla="*/ 5983 w 7300"/>
                        <a:gd name="T65" fmla="*/ 305 h 924"/>
                        <a:gd name="T66" fmla="*/ 6328 w 7300"/>
                        <a:gd name="T67" fmla="*/ 298 h 924"/>
                        <a:gd name="T68" fmla="*/ 6673 w 7300"/>
                        <a:gd name="T69" fmla="*/ 223 h 924"/>
                        <a:gd name="T70" fmla="*/ 7300 w 7300"/>
                        <a:gd name="T71" fmla="*/ 5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0" h="924">
                          <a:moveTo>
                            <a:pt x="7270" y="0"/>
                          </a:moveTo>
                          <a:cubicBezTo>
                            <a:pt x="7157" y="36"/>
                            <a:pt x="6845" y="169"/>
                            <a:pt x="6583" y="215"/>
                          </a:cubicBezTo>
                          <a:cubicBezTo>
                            <a:pt x="6321" y="261"/>
                            <a:pt x="5903" y="264"/>
                            <a:pt x="5698" y="275"/>
                          </a:cubicBezTo>
                          <a:cubicBezTo>
                            <a:pt x="5493" y="286"/>
                            <a:pt x="5462" y="284"/>
                            <a:pt x="5350" y="280"/>
                          </a:cubicBezTo>
                          <a:cubicBezTo>
                            <a:pt x="5238" y="276"/>
                            <a:pt x="5137" y="256"/>
                            <a:pt x="5023" y="253"/>
                          </a:cubicBezTo>
                          <a:cubicBezTo>
                            <a:pt x="4909" y="250"/>
                            <a:pt x="4774" y="265"/>
                            <a:pt x="4663" y="260"/>
                          </a:cubicBezTo>
                          <a:cubicBezTo>
                            <a:pt x="4552" y="255"/>
                            <a:pt x="4481" y="227"/>
                            <a:pt x="4355" y="223"/>
                          </a:cubicBezTo>
                          <a:cubicBezTo>
                            <a:pt x="4229" y="219"/>
                            <a:pt x="4032" y="236"/>
                            <a:pt x="3905" y="238"/>
                          </a:cubicBezTo>
                          <a:cubicBezTo>
                            <a:pt x="3778" y="240"/>
                            <a:pt x="3707" y="236"/>
                            <a:pt x="3590" y="238"/>
                          </a:cubicBezTo>
                          <a:cubicBezTo>
                            <a:pt x="3473" y="240"/>
                            <a:pt x="3330" y="249"/>
                            <a:pt x="3200" y="253"/>
                          </a:cubicBezTo>
                          <a:cubicBezTo>
                            <a:pt x="3070" y="257"/>
                            <a:pt x="2985" y="249"/>
                            <a:pt x="2810" y="260"/>
                          </a:cubicBezTo>
                          <a:cubicBezTo>
                            <a:pt x="2635" y="271"/>
                            <a:pt x="2347" y="305"/>
                            <a:pt x="2150" y="320"/>
                          </a:cubicBezTo>
                          <a:cubicBezTo>
                            <a:pt x="1953" y="335"/>
                            <a:pt x="1816" y="319"/>
                            <a:pt x="1625" y="350"/>
                          </a:cubicBezTo>
                          <a:cubicBezTo>
                            <a:pt x="1434" y="381"/>
                            <a:pt x="1144" y="474"/>
                            <a:pt x="1003" y="508"/>
                          </a:cubicBezTo>
                          <a:cubicBezTo>
                            <a:pt x="862" y="542"/>
                            <a:pt x="882" y="526"/>
                            <a:pt x="778" y="553"/>
                          </a:cubicBezTo>
                          <a:cubicBezTo>
                            <a:pt x="674" y="580"/>
                            <a:pt x="509" y="612"/>
                            <a:pt x="380" y="673"/>
                          </a:cubicBezTo>
                          <a:cubicBezTo>
                            <a:pt x="251" y="734"/>
                            <a:pt x="0" y="916"/>
                            <a:pt x="5" y="920"/>
                          </a:cubicBezTo>
                          <a:cubicBezTo>
                            <a:pt x="10" y="924"/>
                            <a:pt x="314" y="741"/>
                            <a:pt x="410" y="695"/>
                          </a:cubicBezTo>
                          <a:cubicBezTo>
                            <a:pt x="506" y="649"/>
                            <a:pt x="489" y="663"/>
                            <a:pt x="583" y="643"/>
                          </a:cubicBezTo>
                          <a:cubicBezTo>
                            <a:pt x="677" y="623"/>
                            <a:pt x="867" y="599"/>
                            <a:pt x="973" y="575"/>
                          </a:cubicBezTo>
                          <a:cubicBezTo>
                            <a:pt x="1079" y="551"/>
                            <a:pt x="1132" y="522"/>
                            <a:pt x="1220" y="500"/>
                          </a:cubicBezTo>
                          <a:cubicBezTo>
                            <a:pt x="1308" y="478"/>
                            <a:pt x="1413" y="458"/>
                            <a:pt x="1500" y="440"/>
                          </a:cubicBezTo>
                          <a:cubicBezTo>
                            <a:pt x="1587" y="422"/>
                            <a:pt x="1659" y="396"/>
                            <a:pt x="1740" y="390"/>
                          </a:cubicBezTo>
                          <a:cubicBezTo>
                            <a:pt x="1821" y="384"/>
                            <a:pt x="1830" y="413"/>
                            <a:pt x="1985" y="403"/>
                          </a:cubicBezTo>
                          <a:cubicBezTo>
                            <a:pt x="2140" y="393"/>
                            <a:pt x="2481" y="345"/>
                            <a:pt x="2668" y="328"/>
                          </a:cubicBezTo>
                          <a:cubicBezTo>
                            <a:pt x="2855" y="311"/>
                            <a:pt x="2978" y="303"/>
                            <a:pt x="3110" y="298"/>
                          </a:cubicBezTo>
                          <a:cubicBezTo>
                            <a:pt x="3242" y="293"/>
                            <a:pt x="3347" y="298"/>
                            <a:pt x="3463" y="298"/>
                          </a:cubicBezTo>
                          <a:cubicBezTo>
                            <a:pt x="3579" y="298"/>
                            <a:pt x="3679" y="304"/>
                            <a:pt x="3808" y="298"/>
                          </a:cubicBezTo>
                          <a:cubicBezTo>
                            <a:pt x="3937" y="292"/>
                            <a:pt x="4098" y="261"/>
                            <a:pt x="4235" y="260"/>
                          </a:cubicBezTo>
                          <a:cubicBezTo>
                            <a:pt x="4372" y="259"/>
                            <a:pt x="4489" y="282"/>
                            <a:pt x="4633" y="290"/>
                          </a:cubicBezTo>
                          <a:cubicBezTo>
                            <a:pt x="4777" y="298"/>
                            <a:pt x="4958" y="305"/>
                            <a:pt x="5100" y="310"/>
                          </a:cubicBezTo>
                          <a:cubicBezTo>
                            <a:pt x="5242" y="315"/>
                            <a:pt x="5341" y="321"/>
                            <a:pt x="5488" y="320"/>
                          </a:cubicBezTo>
                          <a:cubicBezTo>
                            <a:pt x="5635" y="319"/>
                            <a:pt x="5843" y="309"/>
                            <a:pt x="5983" y="305"/>
                          </a:cubicBezTo>
                          <a:cubicBezTo>
                            <a:pt x="6123" y="301"/>
                            <a:pt x="6213" y="312"/>
                            <a:pt x="6328" y="298"/>
                          </a:cubicBezTo>
                          <a:cubicBezTo>
                            <a:pt x="6443" y="284"/>
                            <a:pt x="6511" y="264"/>
                            <a:pt x="6673" y="223"/>
                          </a:cubicBezTo>
                          <a:cubicBezTo>
                            <a:pt x="6835" y="182"/>
                            <a:pt x="7170" y="86"/>
                            <a:pt x="7300" y="50"/>
                          </a:cubicBezTo>
                        </a:path>
                      </a:pathLst>
                    </a:custGeom>
                    <a:solidFill>
                      <a:srgbClr val="339966"/>
                    </a:solidFill>
                    <a:ln w="1905">
                      <a:solidFill>
                        <a:srgbClr val="008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66" name="Freeform 75"/>
                  <p:cNvSpPr>
                    <a:spLocks noChangeAspect="1"/>
                  </p:cNvSpPr>
                  <p:nvPr/>
                </p:nvSpPr>
                <p:spPr bwMode="auto">
                  <a:xfrm rot="9741351">
                    <a:off x="8827" y="8470"/>
                    <a:ext cx="539" cy="400"/>
                  </a:xfrm>
                  <a:custGeom>
                    <a:avLst/>
                    <a:gdLst>
                      <a:gd name="T0" fmla="*/ 1826 w 1933"/>
                      <a:gd name="T1" fmla="*/ 0 h 1433"/>
                      <a:gd name="T2" fmla="*/ 1571 w 1933"/>
                      <a:gd name="T3" fmla="*/ 480 h 1433"/>
                      <a:gd name="T4" fmla="*/ 1421 w 1933"/>
                      <a:gd name="T5" fmla="*/ 698 h 1433"/>
                      <a:gd name="T6" fmla="*/ 1151 w 1933"/>
                      <a:gd name="T7" fmla="*/ 743 h 1433"/>
                      <a:gd name="T8" fmla="*/ 971 w 1933"/>
                      <a:gd name="T9" fmla="*/ 698 h 1433"/>
                      <a:gd name="T10" fmla="*/ 843 w 1933"/>
                      <a:gd name="T11" fmla="*/ 675 h 1433"/>
                      <a:gd name="T12" fmla="*/ 866 w 1933"/>
                      <a:gd name="T13" fmla="*/ 405 h 1433"/>
                      <a:gd name="T14" fmla="*/ 1106 w 1933"/>
                      <a:gd name="T15" fmla="*/ 105 h 1433"/>
                      <a:gd name="T16" fmla="*/ 1293 w 1933"/>
                      <a:gd name="T17" fmla="*/ 60 h 1433"/>
                      <a:gd name="T18" fmla="*/ 963 w 1933"/>
                      <a:gd name="T19" fmla="*/ 83 h 1433"/>
                      <a:gd name="T20" fmla="*/ 776 w 1933"/>
                      <a:gd name="T21" fmla="*/ 353 h 1433"/>
                      <a:gd name="T22" fmla="*/ 731 w 1933"/>
                      <a:gd name="T23" fmla="*/ 533 h 1433"/>
                      <a:gd name="T24" fmla="*/ 783 w 1933"/>
                      <a:gd name="T25" fmla="*/ 690 h 1433"/>
                      <a:gd name="T26" fmla="*/ 663 w 1933"/>
                      <a:gd name="T27" fmla="*/ 623 h 1433"/>
                      <a:gd name="T28" fmla="*/ 596 w 1933"/>
                      <a:gd name="T29" fmla="*/ 503 h 1433"/>
                      <a:gd name="T30" fmla="*/ 761 w 1933"/>
                      <a:gd name="T31" fmla="*/ 233 h 1433"/>
                      <a:gd name="T32" fmla="*/ 558 w 1933"/>
                      <a:gd name="T33" fmla="*/ 338 h 1433"/>
                      <a:gd name="T34" fmla="*/ 498 w 1933"/>
                      <a:gd name="T35" fmla="*/ 518 h 1433"/>
                      <a:gd name="T36" fmla="*/ 626 w 1933"/>
                      <a:gd name="T37" fmla="*/ 683 h 1433"/>
                      <a:gd name="T38" fmla="*/ 528 w 1933"/>
                      <a:gd name="T39" fmla="*/ 675 h 1433"/>
                      <a:gd name="T40" fmla="*/ 491 w 1933"/>
                      <a:gd name="T41" fmla="*/ 533 h 1433"/>
                      <a:gd name="T42" fmla="*/ 498 w 1933"/>
                      <a:gd name="T43" fmla="*/ 285 h 1433"/>
                      <a:gd name="T44" fmla="*/ 423 w 1933"/>
                      <a:gd name="T45" fmla="*/ 503 h 1433"/>
                      <a:gd name="T46" fmla="*/ 453 w 1933"/>
                      <a:gd name="T47" fmla="*/ 698 h 1433"/>
                      <a:gd name="T48" fmla="*/ 588 w 1933"/>
                      <a:gd name="T49" fmla="*/ 788 h 1433"/>
                      <a:gd name="T50" fmla="*/ 476 w 1933"/>
                      <a:gd name="T51" fmla="*/ 810 h 1433"/>
                      <a:gd name="T52" fmla="*/ 431 w 1933"/>
                      <a:gd name="T53" fmla="*/ 848 h 1433"/>
                      <a:gd name="T54" fmla="*/ 416 w 1933"/>
                      <a:gd name="T55" fmla="*/ 975 h 1433"/>
                      <a:gd name="T56" fmla="*/ 506 w 1933"/>
                      <a:gd name="T57" fmla="*/ 1080 h 1433"/>
                      <a:gd name="T58" fmla="*/ 423 w 1933"/>
                      <a:gd name="T59" fmla="*/ 1028 h 1433"/>
                      <a:gd name="T60" fmla="*/ 408 w 1933"/>
                      <a:gd name="T61" fmla="*/ 930 h 1433"/>
                      <a:gd name="T62" fmla="*/ 348 w 1933"/>
                      <a:gd name="T63" fmla="*/ 983 h 1433"/>
                      <a:gd name="T64" fmla="*/ 341 w 1933"/>
                      <a:gd name="T65" fmla="*/ 1065 h 1433"/>
                      <a:gd name="T66" fmla="*/ 378 w 1933"/>
                      <a:gd name="T67" fmla="*/ 1133 h 1433"/>
                      <a:gd name="T68" fmla="*/ 311 w 1933"/>
                      <a:gd name="T69" fmla="*/ 1133 h 1433"/>
                      <a:gd name="T70" fmla="*/ 273 w 1933"/>
                      <a:gd name="T71" fmla="*/ 1208 h 1433"/>
                      <a:gd name="T72" fmla="*/ 213 w 1933"/>
                      <a:gd name="T73" fmla="*/ 1148 h 1433"/>
                      <a:gd name="T74" fmla="*/ 101 w 1933"/>
                      <a:gd name="T75" fmla="*/ 1185 h 1433"/>
                      <a:gd name="T76" fmla="*/ 18 w 1933"/>
                      <a:gd name="T77" fmla="*/ 1425 h 1433"/>
                      <a:gd name="T78" fmla="*/ 206 w 1933"/>
                      <a:gd name="T79" fmla="*/ 1230 h 1433"/>
                      <a:gd name="T80" fmla="*/ 258 w 1933"/>
                      <a:gd name="T81" fmla="*/ 1395 h 1433"/>
                      <a:gd name="T82" fmla="*/ 521 w 1933"/>
                      <a:gd name="T83" fmla="*/ 1410 h 1433"/>
                      <a:gd name="T84" fmla="*/ 551 w 1933"/>
                      <a:gd name="T85" fmla="*/ 1358 h 1433"/>
                      <a:gd name="T86" fmla="*/ 603 w 1933"/>
                      <a:gd name="T87" fmla="*/ 1350 h 1433"/>
                      <a:gd name="T88" fmla="*/ 618 w 1933"/>
                      <a:gd name="T89" fmla="*/ 1253 h 1433"/>
                      <a:gd name="T90" fmla="*/ 611 w 1933"/>
                      <a:gd name="T91" fmla="*/ 1200 h 1433"/>
                      <a:gd name="T92" fmla="*/ 693 w 1933"/>
                      <a:gd name="T93" fmla="*/ 1185 h 1433"/>
                      <a:gd name="T94" fmla="*/ 873 w 1933"/>
                      <a:gd name="T95" fmla="*/ 1238 h 1433"/>
                      <a:gd name="T96" fmla="*/ 1008 w 1933"/>
                      <a:gd name="T97" fmla="*/ 1230 h 1433"/>
                      <a:gd name="T98" fmla="*/ 1128 w 1933"/>
                      <a:gd name="T99" fmla="*/ 1208 h 1433"/>
                      <a:gd name="T100" fmla="*/ 1241 w 1933"/>
                      <a:gd name="T101" fmla="*/ 1095 h 1433"/>
                      <a:gd name="T102" fmla="*/ 1481 w 1933"/>
                      <a:gd name="T103" fmla="*/ 863 h 1433"/>
                      <a:gd name="T104" fmla="*/ 1653 w 1933"/>
                      <a:gd name="T105" fmla="*/ 705 h 1433"/>
                      <a:gd name="T106" fmla="*/ 1871 w 1933"/>
                      <a:gd name="T107" fmla="*/ 240 h 1433"/>
                      <a:gd name="T108" fmla="*/ 1923 w 1933"/>
                      <a:gd name="T109" fmla="*/ 113 h 1433"/>
                      <a:gd name="T110" fmla="*/ 1931 w 1933"/>
                      <a:gd name="T111" fmla="*/ 98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33" h="1433">
                        <a:moveTo>
                          <a:pt x="1826" y="0"/>
                        </a:moveTo>
                        <a:cubicBezTo>
                          <a:pt x="1731" y="177"/>
                          <a:pt x="1638" y="364"/>
                          <a:pt x="1571" y="480"/>
                        </a:cubicBezTo>
                        <a:cubicBezTo>
                          <a:pt x="1504" y="596"/>
                          <a:pt x="1491" y="654"/>
                          <a:pt x="1421" y="698"/>
                        </a:cubicBezTo>
                        <a:cubicBezTo>
                          <a:pt x="1351" y="742"/>
                          <a:pt x="1226" y="743"/>
                          <a:pt x="1151" y="743"/>
                        </a:cubicBezTo>
                        <a:cubicBezTo>
                          <a:pt x="1076" y="743"/>
                          <a:pt x="1022" y="709"/>
                          <a:pt x="971" y="698"/>
                        </a:cubicBezTo>
                        <a:cubicBezTo>
                          <a:pt x="920" y="687"/>
                          <a:pt x="860" y="724"/>
                          <a:pt x="843" y="675"/>
                        </a:cubicBezTo>
                        <a:cubicBezTo>
                          <a:pt x="826" y="626"/>
                          <a:pt x="822" y="500"/>
                          <a:pt x="866" y="405"/>
                        </a:cubicBezTo>
                        <a:cubicBezTo>
                          <a:pt x="910" y="310"/>
                          <a:pt x="1035" y="162"/>
                          <a:pt x="1106" y="105"/>
                        </a:cubicBezTo>
                        <a:cubicBezTo>
                          <a:pt x="1177" y="48"/>
                          <a:pt x="1317" y="64"/>
                          <a:pt x="1293" y="60"/>
                        </a:cubicBezTo>
                        <a:cubicBezTo>
                          <a:pt x="1269" y="56"/>
                          <a:pt x="1049" y="34"/>
                          <a:pt x="963" y="83"/>
                        </a:cubicBezTo>
                        <a:cubicBezTo>
                          <a:pt x="877" y="132"/>
                          <a:pt x="815" y="278"/>
                          <a:pt x="776" y="353"/>
                        </a:cubicBezTo>
                        <a:cubicBezTo>
                          <a:pt x="737" y="428"/>
                          <a:pt x="730" y="477"/>
                          <a:pt x="731" y="533"/>
                        </a:cubicBezTo>
                        <a:cubicBezTo>
                          <a:pt x="732" y="589"/>
                          <a:pt x="794" y="675"/>
                          <a:pt x="783" y="690"/>
                        </a:cubicBezTo>
                        <a:cubicBezTo>
                          <a:pt x="772" y="705"/>
                          <a:pt x="694" y="654"/>
                          <a:pt x="663" y="623"/>
                        </a:cubicBezTo>
                        <a:cubicBezTo>
                          <a:pt x="632" y="592"/>
                          <a:pt x="580" y="568"/>
                          <a:pt x="596" y="503"/>
                        </a:cubicBezTo>
                        <a:cubicBezTo>
                          <a:pt x="612" y="438"/>
                          <a:pt x="767" y="260"/>
                          <a:pt x="761" y="233"/>
                        </a:cubicBezTo>
                        <a:cubicBezTo>
                          <a:pt x="755" y="206"/>
                          <a:pt x="602" y="291"/>
                          <a:pt x="558" y="338"/>
                        </a:cubicBezTo>
                        <a:cubicBezTo>
                          <a:pt x="514" y="385"/>
                          <a:pt x="487" y="461"/>
                          <a:pt x="498" y="518"/>
                        </a:cubicBezTo>
                        <a:cubicBezTo>
                          <a:pt x="509" y="575"/>
                          <a:pt x="621" y="657"/>
                          <a:pt x="626" y="683"/>
                        </a:cubicBezTo>
                        <a:cubicBezTo>
                          <a:pt x="631" y="709"/>
                          <a:pt x="550" y="700"/>
                          <a:pt x="528" y="675"/>
                        </a:cubicBezTo>
                        <a:cubicBezTo>
                          <a:pt x="506" y="650"/>
                          <a:pt x="496" y="598"/>
                          <a:pt x="491" y="533"/>
                        </a:cubicBezTo>
                        <a:cubicBezTo>
                          <a:pt x="486" y="468"/>
                          <a:pt x="509" y="290"/>
                          <a:pt x="498" y="285"/>
                        </a:cubicBezTo>
                        <a:cubicBezTo>
                          <a:pt x="487" y="280"/>
                          <a:pt x="430" y="434"/>
                          <a:pt x="423" y="503"/>
                        </a:cubicBezTo>
                        <a:cubicBezTo>
                          <a:pt x="416" y="572"/>
                          <a:pt x="426" y="650"/>
                          <a:pt x="453" y="698"/>
                        </a:cubicBezTo>
                        <a:cubicBezTo>
                          <a:pt x="480" y="746"/>
                          <a:pt x="584" y="769"/>
                          <a:pt x="588" y="788"/>
                        </a:cubicBezTo>
                        <a:cubicBezTo>
                          <a:pt x="592" y="807"/>
                          <a:pt x="502" y="800"/>
                          <a:pt x="476" y="810"/>
                        </a:cubicBezTo>
                        <a:cubicBezTo>
                          <a:pt x="450" y="820"/>
                          <a:pt x="441" y="820"/>
                          <a:pt x="431" y="848"/>
                        </a:cubicBezTo>
                        <a:cubicBezTo>
                          <a:pt x="421" y="876"/>
                          <a:pt x="404" y="936"/>
                          <a:pt x="416" y="975"/>
                        </a:cubicBezTo>
                        <a:cubicBezTo>
                          <a:pt x="428" y="1014"/>
                          <a:pt x="505" y="1071"/>
                          <a:pt x="506" y="1080"/>
                        </a:cubicBezTo>
                        <a:cubicBezTo>
                          <a:pt x="507" y="1089"/>
                          <a:pt x="439" y="1053"/>
                          <a:pt x="423" y="1028"/>
                        </a:cubicBezTo>
                        <a:cubicBezTo>
                          <a:pt x="407" y="1003"/>
                          <a:pt x="420" y="937"/>
                          <a:pt x="408" y="930"/>
                        </a:cubicBezTo>
                        <a:cubicBezTo>
                          <a:pt x="396" y="923"/>
                          <a:pt x="359" y="960"/>
                          <a:pt x="348" y="983"/>
                        </a:cubicBezTo>
                        <a:cubicBezTo>
                          <a:pt x="337" y="1006"/>
                          <a:pt x="336" y="1040"/>
                          <a:pt x="341" y="1065"/>
                        </a:cubicBezTo>
                        <a:cubicBezTo>
                          <a:pt x="346" y="1090"/>
                          <a:pt x="383" y="1122"/>
                          <a:pt x="378" y="1133"/>
                        </a:cubicBezTo>
                        <a:cubicBezTo>
                          <a:pt x="373" y="1144"/>
                          <a:pt x="328" y="1121"/>
                          <a:pt x="311" y="1133"/>
                        </a:cubicBezTo>
                        <a:cubicBezTo>
                          <a:pt x="294" y="1145"/>
                          <a:pt x="289" y="1206"/>
                          <a:pt x="273" y="1208"/>
                        </a:cubicBezTo>
                        <a:cubicBezTo>
                          <a:pt x="257" y="1210"/>
                          <a:pt x="242" y="1152"/>
                          <a:pt x="213" y="1148"/>
                        </a:cubicBezTo>
                        <a:cubicBezTo>
                          <a:pt x="184" y="1144"/>
                          <a:pt x="133" y="1139"/>
                          <a:pt x="101" y="1185"/>
                        </a:cubicBezTo>
                        <a:cubicBezTo>
                          <a:pt x="69" y="1231"/>
                          <a:pt x="0" y="1417"/>
                          <a:pt x="18" y="1425"/>
                        </a:cubicBezTo>
                        <a:cubicBezTo>
                          <a:pt x="36" y="1433"/>
                          <a:pt x="166" y="1235"/>
                          <a:pt x="206" y="1230"/>
                        </a:cubicBezTo>
                        <a:cubicBezTo>
                          <a:pt x="246" y="1225"/>
                          <a:pt x="206" y="1365"/>
                          <a:pt x="258" y="1395"/>
                        </a:cubicBezTo>
                        <a:cubicBezTo>
                          <a:pt x="310" y="1425"/>
                          <a:pt x="472" y="1416"/>
                          <a:pt x="521" y="1410"/>
                        </a:cubicBezTo>
                        <a:cubicBezTo>
                          <a:pt x="570" y="1404"/>
                          <a:pt x="537" y="1368"/>
                          <a:pt x="551" y="1358"/>
                        </a:cubicBezTo>
                        <a:cubicBezTo>
                          <a:pt x="565" y="1348"/>
                          <a:pt x="566" y="1418"/>
                          <a:pt x="603" y="1350"/>
                        </a:cubicBezTo>
                        <a:cubicBezTo>
                          <a:pt x="640" y="1282"/>
                          <a:pt x="617" y="1278"/>
                          <a:pt x="618" y="1253"/>
                        </a:cubicBezTo>
                        <a:cubicBezTo>
                          <a:pt x="619" y="1228"/>
                          <a:pt x="598" y="1211"/>
                          <a:pt x="611" y="1200"/>
                        </a:cubicBezTo>
                        <a:cubicBezTo>
                          <a:pt x="624" y="1189"/>
                          <a:pt x="649" y="1179"/>
                          <a:pt x="693" y="1185"/>
                        </a:cubicBezTo>
                        <a:cubicBezTo>
                          <a:pt x="737" y="1191"/>
                          <a:pt x="821" y="1231"/>
                          <a:pt x="873" y="1238"/>
                        </a:cubicBezTo>
                        <a:cubicBezTo>
                          <a:pt x="925" y="1245"/>
                          <a:pt x="966" y="1235"/>
                          <a:pt x="1008" y="1230"/>
                        </a:cubicBezTo>
                        <a:cubicBezTo>
                          <a:pt x="1050" y="1225"/>
                          <a:pt x="1089" y="1230"/>
                          <a:pt x="1128" y="1208"/>
                        </a:cubicBezTo>
                        <a:cubicBezTo>
                          <a:pt x="1167" y="1186"/>
                          <a:pt x="1182" y="1152"/>
                          <a:pt x="1241" y="1095"/>
                        </a:cubicBezTo>
                        <a:cubicBezTo>
                          <a:pt x="1300" y="1038"/>
                          <a:pt x="1412" y="928"/>
                          <a:pt x="1481" y="863"/>
                        </a:cubicBezTo>
                        <a:cubicBezTo>
                          <a:pt x="1550" y="798"/>
                          <a:pt x="1588" y="809"/>
                          <a:pt x="1653" y="705"/>
                        </a:cubicBezTo>
                        <a:cubicBezTo>
                          <a:pt x="1718" y="601"/>
                          <a:pt x="1826" y="339"/>
                          <a:pt x="1871" y="240"/>
                        </a:cubicBezTo>
                        <a:cubicBezTo>
                          <a:pt x="1916" y="141"/>
                          <a:pt x="1913" y="137"/>
                          <a:pt x="1923" y="113"/>
                        </a:cubicBezTo>
                        <a:cubicBezTo>
                          <a:pt x="1933" y="89"/>
                          <a:pt x="1930" y="100"/>
                          <a:pt x="1931" y="98"/>
                        </a:cubicBezTo>
                      </a:path>
                    </a:pathLst>
                  </a:custGeom>
                  <a:solidFill>
                    <a:srgbClr val="00FF00"/>
                  </a:solidFill>
                  <a:ln w="1905"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56" name="Group 76"/>
                <p:cNvGrpSpPr>
                  <a:grpSpLocks/>
                </p:cNvGrpSpPr>
                <p:nvPr/>
              </p:nvGrpSpPr>
              <p:grpSpPr bwMode="auto">
                <a:xfrm>
                  <a:off x="9521" y="7925"/>
                  <a:ext cx="1476" cy="683"/>
                  <a:chOff x="9521" y="7925"/>
                  <a:chExt cx="1476" cy="683"/>
                </a:xfrm>
              </p:grpSpPr>
              <p:sp>
                <p:nvSpPr>
                  <p:cNvPr id="57" name="Freeform 77"/>
                  <p:cNvSpPr>
                    <a:spLocks noChangeAspect="1"/>
                  </p:cNvSpPr>
                  <p:nvPr/>
                </p:nvSpPr>
                <p:spPr bwMode="auto">
                  <a:xfrm rot="9741351">
                    <a:off x="10764" y="7925"/>
                    <a:ext cx="233" cy="247"/>
                  </a:xfrm>
                  <a:custGeom>
                    <a:avLst/>
                    <a:gdLst>
                      <a:gd name="T0" fmla="*/ 408 w 837"/>
                      <a:gd name="T1" fmla="*/ 867 h 889"/>
                      <a:gd name="T2" fmla="*/ 221 w 837"/>
                      <a:gd name="T3" fmla="*/ 814 h 889"/>
                      <a:gd name="T4" fmla="*/ 56 w 837"/>
                      <a:gd name="T5" fmla="*/ 612 h 889"/>
                      <a:gd name="T6" fmla="*/ 41 w 837"/>
                      <a:gd name="T7" fmla="*/ 244 h 889"/>
                      <a:gd name="T8" fmla="*/ 303 w 837"/>
                      <a:gd name="T9" fmla="*/ 27 h 889"/>
                      <a:gd name="T10" fmla="*/ 596 w 837"/>
                      <a:gd name="T11" fmla="*/ 79 h 889"/>
                      <a:gd name="T12" fmla="*/ 791 w 837"/>
                      <a:gd name="T13" fmla="*/ 304 h 889"/>
                      <a:gd name="T14" fmla="*/ 821 w 837"/>
                      <a:gd name="T15" fmla="*/ 574 h 889"/>
                      <a:gd name="T16" fmla="*/ 693 w 837"/>
                      <a:gd name="T17" fmla="*/ 777 h 889"/>
                      <a:gd name="T18" fmla="*/ 513 w 837"/>
                      <a:gd name="T19" fmla="*/ 874 h 889"/>
                      <a:gd name="T20" fmla="*/ 408 w 837"/>
                      <a:gd name="T21" fmla="*/ 867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889">
                        <a:moveTo>
                          <a:pt x="408" y="867"/>
                        </a:moveTo>
                        <a:cubicBezTo>
                          <a:pt x="359" y="857"/>
                          <a:pt x="280" y="856"/>
                          <a:pt x="221" y="814"/>
                        </a:cubicBezTo>
                        <a:cubicBezTo>
                          <a:pt x="162" y="772"/>
                          <a:pt x="86" y="707"/>
                          <a:pt x="56" y="612"/>
                        </a:cubicBezTo>
                        <a:cubicBezTo>
                          <a:pt x="26" y="517"/>
                          <a:pt x="0" y="341"/>
                          <a:pt x="41" y="244"/>
                        </a:cubicBezTo>
                        <a:cubicBezTo>
                          <a:pt x="82" y="147"/>
                          <a:pt x="211" y="54"/>
                          <a:pt x="303" y="27"/>
                        </a:cubicBezTo>
                        <a:cubicBezTo>
                          <a:pt x="395" y="0"/>
                          <a:pt x="515" y="33"/>
                          <a:pt x="596" y="79"/>
                        </a:cubicBezTo>
                        <a:cubicBezTo>
                          <a:pt x="677" y="125"/>
                          <a:pt x="754" y="222"/>
                          <a:pt x="791" y="304"/>
                        </a:cubicBezTo>
                        <a:cubicBezTo>
                          <a:pt x="828" y="386"/>
                          <a:pt x="837" y="495"/>
                          <a:pt x="821" y="574"/>
                        </a:cubicBezTo>
                        <a:cubicBezTo>
                          <a:pt x="805" y="653"/>
                          <a:pt x="744" y="727"/>
                          <a:pt x="693" y="777"/>
                        </a:cubicBezTo>
                        <a:cubicBezTo>
                          <a:pt x="642" y="827"/>
                          <a:pt x="560" y="859"/>
                          <a:pt x="513" y="874"/>
                        </a:cubicBezTo>
                        <a:cubicBezTo>
                          <a:pt x="466" y="889"/>
                          <a:pt x="457" y="877"/>
                          <a:pt x="408" y="867"/>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8" name="Freeform 78"/>
                  <p:cNvSpPr>
                    <a:spLocks noChangeAspect="1"/>
                  </p:cNvSpPr>
                  <p:nvPr/>
                </p:nvSpPr>
                <p:spPr bwMode="auto">
                  <a:xfrm rot="9741351">
                    <a:off x="10572" y="8060"/>
                    <a:ext cx="236" cy="244"/>
                  </a:xfrm>
                  <a:custGeom>
                    <a:avLst/>
                    <a:gdLst>
                      <a:gd name="T0" fmla="*/ 240 w 847"/>
                      <a:gd name="T1" fmla="*/ 800 h 877"/>
                      <a:gd name="T2" fmla="*/ 75 w 847"/>
                      <a:gd name="T3" fmla="*/ 598 h 877"/>
                      <a:gd name="T4" fmla="*/ 30 w 847"/>
                      <a:gd name="T5" fmla="*/ 297 h 877"/>
                      <a:gd name="T6" fmla="*/ 292 w 847"/>
                      <a:gd name="T7" fmla="*/ 27 h 877"/>
                      <a:gd name="T8" fmla="*/ 615 w 847"/>
                      <a:gd name="T9" fmla="*/ 65 h 877"/>
                      <a:gd name="T10" fmla="*/ 810 w 847"/>
                      <a:gd name="T11" fmla="*/ 290 h 877"/>
                      <a:gd name="T12" fmla="*/ 832 w 847"/>
                      <a:gd name="T13" fmla="*/ 627 h 877"/>
                      <a:gd name="T14" fmla="*/ 720 w 847"/>
                      <a:gd name="T15" fmla="*/ 815 h 877"/>
                      <a:gd name="T16" fmla="*/ 480 w 847"/>
                      <a:gd name="T17" fmla="*/ 875 h 877"/>
                      <a:gd name="T18" fmla="*/ 240 w 847"/>
                      <a:gd name="T19" fmla="*/ 80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 h="877">
                        <a:moveTo>
                          <a:pt x="240" y="800"/>
                        </a:moveTo>
                        <a:cubicBezTo>
                          <a:pt x="168" y="753"/>
                          <a:pt x="105" y="693"/>
                          <a:pt x="75" y="598"/>
                        </a:cubicBezTo>
                        <a:cubicBezTo>
                          <a:pt x="45" y="503"/>
                          <a:pt x="0" y="425"/>
                          <a:pt x="30" y="297"/>
                        </a:cubicBezTo>
                        <a:cubicBezTo>
                          <a:pt x="60" y="169"/>
                          <a:pt x="200" y="54"/>
                          <a:pt x="292" y="27"/>
                        </a:cubicBezTo>
                        <a:cubicBezTo>
                          <a:pt x="384" y="0"/>
                          <a:pt x="529" y="21"/>
                          <a:pt x="615" y="65"/>
                        </a:cubicBezTo>
                        <a:cubicBezTo>
                          <a:pt x="701" y="109"/>
                          <a:pt x="774" y="196"/>
                          <a:pt x="810" y="290"/>
                        </a:cubicBezTo>
                        <a:cubicBezTo>
                          <a:pt x="846" y="384"/>
                          <a:pt x="847" y="540"/>
                          <a:pt x="832" y="627"/>
                        </a:cubicBezTo>
                        <a:cubicBezTo>
                          <a:pt x="817" y="714"/>
                          <a:pt x="779" y="774"/>
                          <a:pt x="720" y="815"/>
                        </a:cubicBezTo>
                        <a:cubicBezTo>
                          <a:pt x="661" y="856"/>
                          <a:pt x="560" y="877"/>
                          <a:pt x="480" y="875"/>
                        </a:cubicBezTo>
                        <a:cubicBezTo>
                          <a:pt x="400" y="873"/>
                          <a:pt x="312" y="847"/>
                          <a:pt x="240" y="800"/>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79"/>
                  <p:cNvSpPr>
                    <a:spLocks noChangeAspect="1"/>
                  </p:cNvSpPr>
                  <p:nvPr/>
                </p:nvSpPr>
                <p:spPr bwMode="auto">
                  <a:xfrm rot="9741351">
                    <a:off x="10361" y="8130"/>
                    <a:ext cx="219" cy="249"/>
                  </a:xfrm>
                  <a:custGeom>
                    <a:avLst/>
                    <a:gdLst>
                      <a:gd name="T0" fmla="*/ 80 w 783"/>
                      <a:gd name="T1" fmla="*/ 702 h 896"/>
                      <a:gd name="T2" fmla="*/ 7 w 783"/>
                      <a:gd name="T3" fmla="*/ 461 h 896"/>
                      <a:gd name="T4" fmla="*/ 75 w 783"/>
                      <a:gd name="T5" fmla="*/ 170 h 896"/>
                      <a:gd name="T6" fmla="*/ 415 w 783"/>
                      <a:gd name="T7" fmla="*/ 7 h 896"/>
                      <a:gd name="T8" fmla="*/ 700 w 783"/>
                      <a:gd name="T9" fmla="*/ 165 h 896"/>
                      <a:gd name="T10" fmla="*/ 782 w 783"/>
                      <a:gd name="T11" fmla="*/ 472 h 896"/>
                      <a:gd name="T12" fmla="*/ 700 w 783"/>
                      <a:gd name="T13" fmla="*/ 750 h 896"/>
                      <a:gd name="T14" fmla="*/ 495 w 783"/>
                      <a:gd name="T15" fmla="*/ 879 h 896"/>
                      <a:gd name="T16" fmla="*/ 264 w 783"/>
                      <a:gd name="T17" fmla="*/ 853 h 896"/>
                      <a:gd name="T18" fmla="*/ 80 w 783"/>
                      <a:gd name="T19" fmla="*/ 702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 h="896">
                        <a:moveTo>
                          <a:pt x="80" y="702"/>
                        </a:moveTo>
                        <a:cubicBezTo>
                          <a:pt x="34" y="635"/>
                          <a:pt x="0" y="558"/>
                          <a:pt x="7" y="461"/>
                        </a:cubicBezTo>
                        <a:cubicBezTo>
                          <a:pt x="15" y="363"/>
                          <a:pt x="3" y="277"/>
                          <a:pt x="75" y="170"/>
                        </a:cubicBezTo>
                        <a:cubicBezTo>
                          <a:pt x="147" y="63"/>
                          <a:pt x="326" y="0"/>
                          <a:pt x="415" y="7"/>
                        </a:cubicBezTo>
                        <a:cubicBezTo>
                          <a:pt x="505" y="13"/>
                          <a:pt x="641" y="96"/>
                          <a:pt x="700" y="165"/>
                        </a:cubicBezTo>
                        <a:cubicBezTo>
                          <a:pt x="760" y="235"/>
                          <a:pt x="783" y="374"/>
                          <a:pt x="782" y="472"/>
                        </a:cubicBezTo>
                        <a:cubicBezTo>
                          <a:pt x="780" y="570"/>
                          <a:pt x="743" y="675"/>
                          <a:pt x="700" y="750"/>
                        </a:cubicBezTo>
                        <a:cubicBezTo>
                          <a:pt x="655" y="825"/>
                          <a:pt x="560" y="862"/>
                          <a:pt x="495" y="879"/>
                        </a:cubicBezTo>
                        <a:cubicBezTo>
                          <a:pt x="428" y="896"/>
                          <a:pt x="333" y="882"/>
                          <a:pt x="264" y="853"/>
                        </a:cubicBezTo>
                        <a:cubicBezTo>
                          <a:pt x="194" y="823"/>
                          <a:pt x="126" y="770"/>
                          <a:pt x="80" y="702"/>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0" name="Freeform 80"/>
                  <p:cNvSpPr>
                    <a:spLocks noChangeAspect="1"/>
                  </p:cNvSpPr>
                  <p:nvPr/>
                </p:nvSpPr>
                <p:spPr bwMode="auto">
                  <a:xfrm rot="9741351">
                    <a:off x="10150" y="8186"/>
                    <a:ext cx="218" cy="263"/>
                  </a:xfrm>
                  <a:custGeom>
                    <a:avLst/>
                    <a:gdLst>
                      <a:gd name="T0" fmla="*/ 80 w 783"/>
                      <a:gd name="T1" fmla="*/ 702 h 947"/>
                      <a:gd name="T2" fmla="*/ 7 w 783"/>
                      <a:gd name="T3" fmla="*/ 461 h 947"/>
                      <a:gd name="T4" fmla="*/ 75 w 783"/>
                      <a:gd name="T5" fmla="*/ 170 h 947"/>
                      <a:gd name="T6" fmla="*/ 415 w 783"/>
                      <a:gd name="T7" fmla="*/ 7 h 947"/>
                      <a:gd name="T8" fmla="*/ 700 w 783"/>
                      <a:gd name="T9" fmla="*/ 165 h 947"/>
                      <a:gd name="T10" fmla="*/ 782 w 783"/>
                      <a:gd name="T11" fmla="*/ 472 h 947"/>
                      <a:gd name="T12" fmla="*/ 708 w 783"/>
                      <a:gd name="T13" fmla="*/ 780 h 947"/>
                      <a:gd name="T14" fmla="*/ 468 w 783"/>
                      <a:gd name="T15" fmla="*/ 930 h 947"/>
                      <a:gd name="T16" fmla="*/ 250 w 783"/>
                      <a:gd name="T17" fmla="*/ 885 h 947"/>
                      <a:gd name="T18" fmla="*/ 80 w 783"/>
                      <a:gd name="T19" fmla="*/ 702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 h="947">
                        <a:moveTo>
                          <a:pt x="80" y="702"/>
                        </a:moveTo>
                        <a:cubicBezTo>
                          <a:pt x="34" y="635"/>
                          <a:pt x="0" y="558"/>
                          <a:pt x="7" y="461"/>
                        </a:cubicBezTo>
                        <a:cubicBezTo>
                          <a:pt x="15" y="363"/>
                          <a:pt x="3" y="277"/>
                          <a:pt x="75" y="170"/>
                        </a:cubicBezTo>
                        <a:cubicBezTo>
                          <a:pt x="147" y="63"/>
                          <a:pt x="326" y="0"/>
                          <a:pt x="415" y="7"/>
                        </a:cubicBezTo>
                        <a:cubicBezTo>
                          <a:pt x="505" y="13"/>
                          <a:pt x="641" y="96"/>
                          <a:pt x="700" y="165"/>
                        </a:cubicBezTo>
                        <a:cubicBezTo>
                          <a:pt x="760" y="235"/>
                          <a:pt x="783" y="374"/>
                          <a:pt x="782" y="472"/>
                        </a:cubicBezTo>
                        <a:cubicBezTo>
                          <a:pt x="780" y="570"/>
                          <a:pt x="751" y="705"/>
                          <a:pt x="708" y="780"/>
                        </a:cubicBezTo>
                        <a:cubicBezTo>
                          <a:pt x="663" y="855"/>
                          <a:pt x="533" y="913"/>
                          <a:pt x="468" y="930"/>
                        </a:cubicBezTo>
                        <a:cubicBezTo>
                          <a:pt x="401" y="947"/>
                          <a:pt x="319" y="914"/>
                          <a:pt x="250" y="885"/>
                        </a:cubicBezTo>
                        <a:cubicBezTo>
                          <a:pt x="180" y="855"/>
                          <a:pt x="126" y="770"/>
                          <a:pt x="80" y="702"/>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 name="Freeform 81"/>
                  <p:cNvSpPr>
                    <a:spLocks noChangeAspect="1"/>
                  </p:cNvSpPr>
                  <p:nvPr/>
                </p:nvSpPr>
                <p:spPr bwMode="auto">
                  <a:xfrm rot="9741351">
                    <a:off x="9939" y="8259"/>
                    <a:ext cx="218" cy="251"/>
                  </a:xfrm>
                  <a:custGeom>
                    <a:avLst/>
                    <a:gdLst>
                      <a:gd name="T0" fmla="*/ 77 w 783"/>
                      <a:gd name="T1" fmla="*/ 691 h 903"/>
                      <a:gd name="T2" fmla="*/ 7 w 783"/>
                      <a:gd name="T3" fmla="*/ 417 h 903"/>
                      <a:gd name="T4" fmla="*/ 75 w 783"/>
                      <a:gd name="T5" fmla="*/ 126 h 903"/>
                      <a:gd name="T6" fmla="*/ 415 w 783"/>
                      <a:gd name="T7" fmla="*/ 8 h 903"/>
                      <a:gd name="T8" fmla="*/ 722 w 783"/>
                      <a:gd name="T9" fmla="*/ 151 h 903"/>
                      <a:gd name="T10" fmla="*/ 782 w 783"/>
                      <a:gd name="T11" fmla="*/ 428 h 903"/>
                      <a:gd name="T12" fmla="*/ 708 w 783"/>
                      <a:gd name="T13" fmla="*/ 736 h 903"/>
                      <a:gd name="T14" fmla="*/ 468 w 783"/>
                      <a:gd name="T15" fmla="*/ 886 h 903"/>
                      <a:gd name="T16" fmla="*/ 250 w 783"/>
                      <a:gd name="T17" fmla="*/ 841 h 903"/>
                      <a:gd name="T18" fmla="*/ 77 w 783"/>
                      <a:gd name="T19" fmla="*/ 69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 h="903">
                        <a:moveTo>
                          <a:pt x="77" y="691"/>
                        </a:moveTo>
                        <a:cubicBezTo>
                          <a:pt x="31" y="624"/>
                          <a:pt x="0" y="514"/>
                          <a:pt x="7" y="417"/>
                        </a:cubicBezTo>
                        <a:cubicBezTo>
                          <a:pt x="15" y="319"/>
                          <a:pt x="3" y="233"/>
                          <a:pt x="75" y="126"/>
                        </a:cubicBezTo>
                        <a:cubicBezTo>
                          <a:pt x="147" y="19"/>
                          <a:pt x="280" y="0"/>
                          <a:pt x="415" y="8"/>
                        </a:cubicBezTo>
                        <a:cubicBezTo>
                          <a:pt x="550" y="16"/>
                          <a:pt x="663" y="82"/>
                          <a:pt x="722" y="151"/>
                        </a:cubicBezTo>
                        <a:cubicBezTo>
                          <a:pt x="782" y="221"/>
                          <a:pt x="783" y="330"/>
                          <a:pt x="782" y="428"/>
                        </a:cubicBezTo>
                        <a:cubicBezTo>
                          <a:pt x="780" y="526"/>
                          <a:pt x="751" y="661"/>
                          <a:pt x="708" y="736"/>
                        </a:cubicBezTo>
                        <a:cubicBezTo>
                          <a:pt x="663" y="811"/>
                          <a:pt x="533" y="869"/>
                          <a:pt x="468" y="886"/>
                        </a:cubicBezTo>
                        <a:cubicBezTo>
                          <a:pt x="401" y="903"/>
                          <a:pt x="319" y="870"/>
                          <a:pt x="250" y="841"/>
                        </a:cubicBezTo>
                        <a:cubicBezTo>
                          <a:pt x="180" y="811"/>
                          <a:pt x="123" y="759"/>
                          <a:pt x="77" y="691"/>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2" name="Freeform 82"/>
                  <p:cNvSpPr>
                    <a:spLocks noChangeAspect="1"/>
                  </p:cNvSpPr>
                  <p:nvPr/>
                </p:nvSpPr>
                <p:spPr bwMode="auto">
                  <a:xfrm rot="9741351">
                    <a:off x="9521" y="8367"/>
                    <a:ext cx="216" cy="241"/>
                  </a:xfrm>
                  <a:custGeom>
                    <a:avLst/>
                    <a:gdLst>
                      <a:gd name="T0" fmla="*/ 51 w 776"/>
                      <a:gd name="T1" fmla="*/ 636 h 867"/>
                      <a:gd name="T2" fmla="*/ 21 w 776"/>
                      <a:gd name="T3" fmla="*/ 351 h 867"/>
                      <a:gd name="T4" fmla="*/ 140 w 776"/>
                      <a:gd name="T5" fmla="*/ 90 h 867"/>
                      <a:gd name="T6" fmla="*/ 477 w 776"/>
                      <a:gd name="T7" fmla="*/ 29 h 867"/>
                      <a:gd name="T8" fmla="*/ 719 w 776"/>
                      <a:gd name="T9" fmla="*/ 219 h 867"/>
                      <a:gd name="T10" fmla="*/ 760 w 776"/>
                      <a:gd name="T11" fmla="*/ 477 h 867"/>
                      <a:gd name="T12" fmla="*/ 646 w 776"/>
                      <a:gd name="T13" fmla="*/ 755 h 867"/>
                      <a:gd name="T14" fmla="*/ 398 w 776"/>
                      <a:gd name="T15" fmla="*/ 861 h 867"/>
                      <a:gd name="T16" fmla="*/ 183 w 776"/>
                      <a:gd name="T17" fmla="*/ 781 h 867"/>
                      <a:gd name="T18" fmla="*/ 51 w 776"/>
                      <a:gd name="T19" fmla="*/ 63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6" h="867">
                        <a:moveTo>
                          <a:pt x="51" y="636"/>
                        </a:moveTo>
                        <a:cubicBezTo>
                          <a:pt x="17" y="566"/>
                          <a:pt x="0" y="440"/>
                          <a:pt x="21" y="351"/>
                        </a:cubicBezTo>
                        <a:cubicBezTo>
                          <a:pt x="42" y="260"/>
                          <a:pt x="57" y="179"/>
                          <a:pt x="140" y="90"/>
                        </a:cubicBezTo>
                        <a:cubicBezTo>
                          <a:pt x="223" y="0"/>
                          <a:pt x="351" y="1"/>
                          <a:pt x="477" y="29"/>
                        </a:cubicBezTo>
                        <a:cubicBezTo>
                          <a:pt x="602" y="56"/>
                          <a:pt x="673" y="146"/>
                          <a:pt x="719" y="219"/>
                        </a:cubicBezTo>
                        <a:cubicBezTo>
                          <a:pt x="765" y="294"/>
                          <a:pt x="776" y="385"/>
                          <a:pt x="760" y="477"/>
                        </a:cubicBezTo>
                        <a:cubicBezTo>
                          <a:pt x="744" y="568"/>
                          <a:pt x="698" y="691"/>
                          <a:pt x="646" y="755"/>
                        </a:cubicBezTo>
                        <a:cubicBezTo>
                          <a:pt x="593" y="819"/>
                          <a:pt x="462" y="854"/>
                          <a:pt x="398" y="861"/>
                        </a:cubicBezTo>
                        <a:cubicBezTo>
                          <a:pt x="333" y="867"/>
                          <a:pt x="244" y="818"/>
                          <a:pt x="183" y="781"/>
                        </a:cubicBezTo>
                        <a:cubicBezTo>
                          <a:pt x="121" y="743"/>
                          <a:pt x="85" y="706"/>
                          <a:pt x="51" y="636"/>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83"/>
                  <p:cNvSpPr>
                    <a:spLocks noChangeAspect="1"/>
                  </p:cNvSpPr>
                  <p:nvPr/>
                </p:nvSpPr>
                <p:spPr bwMode="auto">
                  <a:xfrm rot="9741351">
                    <a:off x="9734" y="8324"/>
                    <a:ext cx="208" cy="238"/>
                  </a:xfrm>
                  <a:custGeom>
                    <a:avLst/>
                    <a:gdLst>
                      <a:gd name="T0" fmla="*/ 73 w 745"/>
                      <a:gd name="T1" fmla="*/ 657 h 858"/>
                      <a:gd name="T2" fmla="*/ 7 w 745"/>
                      <a:gd name="T3" fmla="*/ 396 h 858"/>
                      <a:gd name="T4" fmla="*/ 71 w 745"/>
                      <a:gd name="T5" fmla="*/ 120 h 858"/>
                      <a:gd name="T6" fmla="*/ 395 w 745"/>
                      <a:gd name="T7" fmla="*/ 8 h 858"/>
                      <a:gd name="T8" fmla="*/ 663 w 745"/>
                      <a:gd name="T9" fmla="*/ 159 h 858"/>
                      <a:gd name="T10" fmla="*/ 744 w 745"/>
                      <a:gd name="T11" fmla="*/ 407 h 858"/>
                      <a:gd name="T12" fmla="*/ 674 w 745"/>
                      <a:gd name="T13" fmla="*/ 699 h 858"/>
                      <a:gd name="T14" fmla="*/ 445 w 745"/>
                      <a:gd name="T15" fmla="*/ 842 h 858"/>
                      <a:gd name="T16" fmla="*/ 220 w 745"/>
                      <a:gd name="T17" fmla="*/ 796 h 858"/>
                      <a:gd name="T18" fmla="*/ 73 w 745"/>
                      <a:gd name="T19" fmla="*/ 657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5" h="858">
                        <a:moveTo>
                          <a:pt x="73" y="657"/>
                        </a:moveTo>
                        <a:cubicBezTo>
                          <a:pt x="29" y="593"/>
                          <a:pt x="0" y="488"/>
                          <a:pt x="7" y="396"/>
                        </a:cubicBezTo>
                        <a:cubicBezTo>
                          <a:pt x="14" y="303"/>
                          <a:pt x="3" y="221"/>
                          <a:pt x="71" y="120"/>
                        </a:cubicBezTo>
                        <a:cubicBezTo>
                          <a:pt x="140" y="18"/>
                          <a:pt x="266" y="0"/>
                          <a:pt x="395" y="8"/>
                        </a:cubicBezTo>
                        <a:cubicBezTo>
                          <a:pt x="523" y="15"/>
                          <a:pt x="607" y="94"/>
                          <a:pt x="663" y="159"/>
                        </a:cubicBezTo>
                        <a:cubicBezTo>
                          <a:pt x="720" y="226"/>
                          <a:pt x="745" y="314"/>
                          <a:pt x="744" y="407"/>
                        </a:cubicBezTo>
                        <a:cubicBezTo>
                          <a:pt x="742" y="500"/>
                          <a:pt x="715" y="628"/>
                          <a:pt x="674" y="699"/>
                        </a:cubicBezTo>
                        <a:cubicBezTo>
                          <a:pt x="631" y="771"/>
                          <a:pt x="507" y="826"/>
                          <a:pt x="445" y="842"/>
                        </a:cubicBezTo>
                        <a:cubicBezTo>
                          <a:pt x="382" y="858"/>
                          <a:pt x="286" y="824"/>
                          <a:pt x="220" y="796"/>
                        </a:cubicBezTo>
                        <a:cubicBezTo>
                          <a:pt x="153" y="768"/>
                          <a:pt x="117" y="721"/>
                          <a:pt x="73" y="657"/>
                        </a:cubicBezTo>
                        <a:close/>
                      </a:path>
                    </a:pathLst>
                  </a:custGeom>
                  <a:gradFill rotWithShape="1">
                    <a:gsLst>
                      <a:gs pos="0">
                        <a:srgbClr val="00FF00">
                          <a:gamma/>
                          <a:shade val="46275"/>
                          <a:invGamma/>
                        </a:srgbClr>
                      </a:gs>
                      <a:gs pos="100000">
                        <a:srgbClr val="00FF00"/>
                      </a:gs>
                    </a:gsLst>
                    <a:lin ang="2700000" scaled="1"/>
                  </a:gradFill>
                  <a:ln w="1905">
                    <a:solidFill>
                      <a:srgbClr val="339966"/>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54" name="Text Box 84"/>
              <p:cNvSpPr txBox="1">
                <a:spLocks noChangeArrowheads="1"/>
              </p:cNvSpPr>
              <p:nvPr/>
            </p:nvSpPr>
            <p:spPr bwMode="auto">
              <a:xfrm>
                <a:off x="10011" y="7475"/>
                <a:ext cx="962" cy="236"/>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fr-FR" altLang="fr-FR" b="1" dirty="0">
                    <a:latin typeface="Calibri" panose="020F0502020204030204" pitchFamily="34" charset="0"/>
                  </a:rPr>
                  <a:t>F</a:t>
                </a:r>
                <a:r>
                  <a:rPr kumimoji="0" lang="fr-FR" altLang="fr-FR" b="1" i="0" u="none" strike="noStrike" cap="none" normalizeH="0" baseline="0" dirty="0">
                    <a:ln>
                      <a:noFill/>
                    </a:ln>
                    <a:solidFill>
                      <a:schemeClr val="tx1"/>
                    </a:solidFill>
                    <a:effectLst/>
                    <a:latin typeface="Calibri" panose="020F0502020204030204" pitchFamily="34" charset="0"/>
                  </a:rPr>
                  <a:t>ruit </a:t>
                </a:r>
                <a:r>
                  <a:rPr kumimoji="0" lang="fr-FR" altLang="fr-FR" sz="1600" b="0" i="0" u="none" strike="noStrike" cap="none" normalizeH="0" baseline="0" dirty="0">
                    <a:ln>
                      <a:noFill/>
                    </a:ln>
                    <a:solidFill>
                      <a:schemeClr val="tx1"/>
                    </a:solidFill>
                    <a:effectLst/>
                    <a:latin typeface="Calibri" panose="020F0502020204030204" pitchFamily="34" charset="0"/>
                  </a:rPr>
                  <a:t>(gousse)</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grpSp>
        <p:grpSp>
          <p:nvGrpSpPr>
            <p:cNvPr id="345" name="Group 117"/>
            <p:cNvGrpSpPr>
              <a:grpSpLocks/>
            </p:cNvGrpSpPr>
            <p:nvPr/>
          </p:nvGrpSpPr>
          <p:grpSpPr bwMode="auto">
            <a:xfrm rot="1175675">
              <a:off x="3770525" y="4740171"/>
              <a:ext cx="1104900" cy="1893887"/>
              <a:chOff x="5266" y="2970"/>
              <a:chExt cx="1740" cy="2983"/>
            </a:xfrm>
          </p:grpSpPr>
          <p:grpSp>
            <p:nvGrpSpPr>
              <p:cNvPr id="346" name="Group 118"/>
              <p:cNvGrpSpPr>
                <a:grpSpLocks/>
              </p:cNvGrpSpPr>
              <p:nvPr/>
            </p:nvGrpSpPr>
            <p:grpSpPr bwMode="auto">
              <a:xfrm>
                <a:off x="5266" y="2970"/>
                <a:ext cx="1740" cy="2942"/>
                <a:chOff x="5266" y="2970"/>
                <a:chExt cx="1740" cy="2942"/>
              </a:xfrm>
            </p:grpSpPr>
            <p:grpSp>
              <p:nvGrpSpPr>
                <p:cNvPr id="350" name="Group 119"/>
                <p:cNvGrpSpPr>
                  <a:grpSpLocks/>
                </p:cNvGrpSpPr>
                <p:nvPr/>
              </p:nvGrpSpPr>
              <p:grpSpPr bwMode="auto">
                <a:xfrm>
                  <a:off x="5266" y="3295"/>
                  <a:ext cx="1551" cy="2261"/>
                  <a:chOff x="5288" y="3198"/>
                  <a:chExt cx="1551" cy="2261"/>
                </a:xfrm>
              </p:grpSpPr>
              <p:sp>
                <p:nvSpPr>
                  <p:cNvPr id="353" name="Freeform 120"/>
                  <p:cNvSpPr>
                    <a:spLocks/>
                  </p:cNvSpPr>
                  <p:nvPr/>
                </p:nvSpPr>
                <p:spPr bwMode="auto">
                  <a:xfrm>
                    <a:off x="5316" y="3198"/>
                    <a:ext cx="1523" cy="2241"/>
                  </a:xfrm>
                  <a:custGeom>
                    <a:avLst/>
                    <a:gdLst>
                      <a:gd name="T0" fmla="*/ 17 w 1523"/>
                      <a:gd name="T1" fmla="*/ 2202 h 2241"/>
                      <a:gd name="T2" fmla="*/ 174 w 1523"/>
                      <a:gd name="T3" fmla="*/ 1857 h 2241"/>
                      <a:gd name="T4" fmla="*/ 504 w 1523"/>
                      <a:gd name="T5" fmla="*/ 1272 h 2241"/>
                      <a:gd name="T6" fmla="*/ 804 w 1523"/>
                      <a:gd name="T7" fmla="*/ 755 h 2241"/>
                      <a:gd name="T8" fmla="*/ 1007 w 1523"/>
                      <a:gd name="T9" fmla="*/ 410 h 2241"/>
                      <a:gd name="T10" fmla="*/ 1329 w 1523"/>
                      <a:gd name="T11" fmla="*/ 185 h 2241"/>
                      <a:gd name="T12" fmla="*/ 1434 w 1523"/>
                      <a:gd name="T13" fmla="*/ 95 h 2241"/>
                      <a:gd name="T14" fmla="*/ 1494 w 1523"/>
                      <a:gd name="T15" fmla="*/ 80 h 2241"/>
                      <a:gd name="T16" fmla="*/ 1262 w 1523"/>
                      <a:gd name="T17" fmla="*/ 575 h 2241"/>
                      <a:gd name="T18" fmla="*/ 894 w 1523"/>
                      <a:gd name="T19" fmla="*/ 1452 h 2241"/>
                      <a:gd name="T20" fmla="*/ 527 w 1523"/>
                      <a:gd name="T21" fmla="*/ 1962 h 2241"/>
                      <a:gd name="T22" fmla="*/ 249 w 1523"/>
                      <a:gd name="T23" fmla="*/ 2165 h 2241"/>
                      <a:gd name="T24" fmla="*/ 77 w 1523"/>
                      <a:gd name="T25" fmla="*/ 2225 h 2241"/>
                      <a:gd name="T26" fmla="*/ 69 w 1523"/>
                      <a:gd name="T27" fmla="*/ 2067 h 2241"/>
                      <a:gd name="T28" fmla="*/ 17 w 1523"/>
                      <a:gd name="T29" fmla="*/ 2202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3" h="2241">
                        <a:moveTo>
                          <a:pt x="17" y="2202"/>
                        </a:moveTo>
                        <a:cubicBezTo>
                          <a:pt x="34" y="2167"/>
                          <a:pt x="93" y="2012"/>
                          <a:pt x="174" y="1857"/>
                        </a:cubicBezTo>
                        <a:cubicBezTo>
                          <a:pt x="255" y="1702"/>
                          <a:pt x="399" y="1456"/>
                          <a:pt x="504" y="1272"/>
                        </a:cubicBezTo>
                        <a:cubicBezTo>
                          <a:pt x="609" y="1088"/>
                          <a:pt x="720" y="899"/>
                          <a:pt x="804" y="755"/>
                        </a:cubicBezTo>
                        <a:cubicBezTo>
                          <a:pt x="888" y="611"/>
                          <a:pt x="920" y="505"/>
                          <a:pt x="1007" y="410"/>
                        </a:cubicBezTo>
                        <a:cubicBezTo>
                          <a:pt x="1094" y="315"/>
                          <a:pt x="1258" y="237"/>
                          <a:pt x="1329" y="185"/>
                        </a:cubicBezTo>
                        <a:cubicBezTo>
                          <a:pt x="1400" y="133"/>
                          <a:pt x="1406" y="112"/>
                          <a:pt x="1434" y="95"/>
                        </a:cubicBezTo>
                        <a:cubicBezTo>
                          <a:pt x="1462" y="78"/>
                          <a:pt x="1523" y="0"/>
                          <a:pt x="1494" y="80"/>
                        </a:cubicBezTo>
                        <a:cubicBezTo>
                          <a:pt x="1465" y="160"/>
                          <a:pt x="1362" y="346"/>
                          <a:pt x="1262" y="575"/>
                        </a:cubicBezTo>
                        <a:cubicBezTo>
                          <a:pt x="1162" y="804"/>
                          <a:pt x="1017" y="1221"/>
                          <a:pt x="894" y="1452"/>
                        </a:cubicBezTo>
                        <a:cubicBezTo>
                          <a:pt x="771" y="1683"/>
                          <a:pt x="634" y="1843"/>
                          <a:pt x="527" y="1962"/>
                        </a:cubicBezTo>
                        <a:cubicBezTo>
                          <a:pt x="420" y="2081"/>
                          <a:pt x="324" y="2121"/>
                          <a:pt x="249" y="2165"/>
                        </a:cubicBezTo>
                        <a:cubicBezTo>
                          <a:pt x="174" y="2209"/>
                          <a:pt x="107" y="2241"/>
                          <a:pt x="77" y="2225"/>
                        </a:cubicBezTo>
                        <a:cubicBezTo>
                          <a:pt x="47" y="2209"/>
                          <a:pt x="79" y="2071"/>
                          <a:pt x="69" y="2067"/>
                        </a:cubicBezTo>
                        <a:cubicBezTo>
                          <a:pt x="59" y="2063"/>
                          <a:pt x="0" y="2237"/>
                          <a:pt x="17" y="2202"/>
                        </a:cubicBezTo>
                        <a:close/>
                      </a:path>
                    </a:pathLst>
                  </a:custGeom>
                  <a:gradFill rotWithShape="1">
                    <a:gsLst>
                      <a:gs pos="0">
                        <a:srgbClr val="99CC00"/>
                      </a:gs>
                      <a:gs pos="100000">
                        <a:srgbClr val="C5FF21"/>
                      </a:gs>
                    </a:gsLst>
                    <a:lin ang="2700000" scaled="1"/>
                  </a:gra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354" name="Freeform 121"/>
                  <p:cNvSpPr>
                    <a:spLocks/>
                  </p:cNvSpPr>
                  <p:nvPr/>
                </p:nvSpPr>
                <p:spPr bwMode="auto">
                  <a:xfrm>
                    <a:off x="5288" y="3268"/>
                    <a:ext cx="1550" cy="2191"/>
                  </a:xfrm>
                  <a:custGeom>
                    <a:avLst/>
                    <a:gdLst>
                      <a:gd name="T0" fmla="*/ 15 w 1550"/>
                      <a:gd name="T1" fmla="*/ 2132 h 2191"/>
                      <a:gd name="T2" fmla="*/ 315 w 1550"/>
                      <a:gd name="T3" fmla="*/ 1690 h 2191"/>
                      <a:gd name="T4" fmla="*/ 435 w 1550"/>
                      <a:gd name="T5" fmla="*/ 1495 h 2191"/>
                      <a:gd name="T6" fmla="*/ 592 w 1550"/>
                      <a:gd name="T7" fmla="*/ 1270 h 2191"/>
                      <a:gd name="T8" fmla="*/ 705 w 1550"/>
                      <a:gd name="T9" fmla="*/ 1037 h 2191"/>
                      <a:gd name="T10" fmla="*/ 862 w 1550"/>
                      <a:gd name="T11" fmla="*/ 730 h 2191"/>
                      <a:gd name="T12" fmla="*/ 945 w 1550"/>
                      <a:gd name="T13" fmla="*/ 572 h 2191"/>
                      <a:gd name="T14" fmla="*/ 1042 w 1550"/>
                      <a:gd name="T15" fmla="*/ 407 h 2191"/>
                      <a:gd name="T16" fmla="*/ 1290 w 1550"/>
                      <a:gd name="T17" fmla="*/ 160 h 2191"/>
                      <a:gd name="T18" fmla="*/ 1522 w 1550"/>
                      <a:gd name="T19" fmla="*/ 10 h 2191"/>
                      <a:gd name="T20" fmla="*/ 1455 w 1550"/>
                      <a:gd name="T21" fmla="*/ 220 h 2191"/>
                      <a:gd name="T22" fmla="*/ 1222 w 1550"/>
                      <a:gd name="T23" fmla="*/ 767 h 2191"/>
                      <a:gd name="T24" fmla="*/ 1057 w 1550"/>
                      <a:gd name="T25" fmla="*/ 1120 h 2191"/>
                      <a:gd name="T26" fmla="*/ 847 w 1550"/>
                      <a:gd name="T27" fmla="*/ 1562 h 2191"/>
                      <a:gd name="T28" fmla="*/ 592 w 1550"/>
                      <a:gd name="T29" fmla="*/ 1877 h 2191"/>
                      <a:gd name="T30" fmla="*/ 352 w 1550"/>
                      <a:gd name="T31" fmla="*/ 2095 h 2191"/>
                      <a:gd name="T32" fmla="*/ 97 w 1550"/>
                      <a:gd name="T33" fmla="*/ 2177 h 2191"/>
                      <a:gd name="T34" fmla="*/ 0 w 1550"/>
                      <a:gd name="T35" fmla="*/ 2177 h 2191"/>
                      <a:gd name="T36" fmla="*/ 15 w 1550"/>
                      <a:gd name="T37" fmla="*/ 2132 h 2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0" h="2191">
                        <a:moveTo>
                          <a:pt x="15" y="2132"/>
                        </a:moveTo>
                        <a:cubicBezTo>
                          <a:pt x="130" y="1964"/>
                          <a:pt x="245" y="1796"/>
                          <a:pt x="315" y="1690"/>
                        </a:cubicBezTo>
                        <a:cubicBezTo>
                          <a:pt x="385" y="1584"/>
                          <a:pt x="389" y="1565"/>
                          <a:pt x="435" y="1495"/>
                        </a:cubicBezTo>
                        <a:cubicBezTo>
                          <a:pt x="481" y="1425"/>
                          <a:pt x="547" y="1346"/>
                          <a:pt x="592" y="1270"/>
                        </a:cubicBezTo>
                        <a:cubicBezTo>
                          <a:pt x="637" y="1194"/>
                          <a:pt x="660" y="1127"/>
                          <a:pt x="705" y="1037"/>
                        </a:cubicBezTo>
                        <a:cubicBezTo>
                          <a:pt x="750" y="947"/>
                          <a:pt x="822" y="808"/>
                          <a:pt x="862" y="730"/>
                        </a:cubicBezTo>
                        <a:cubicBezTo>
                          <a:pt x="902" y="652"/>
                          <a:pt x="915" y="626"/>
                          <a:pt x="945" y="572"/>
                        </a:cubicBezTo>
                        <a:cubicBezTo>
                          <a:pt x="975" y="518"/>
                          <a:pt x="985" y="476"/>
                          <a:pt x="1042" y="407"/>
                        </a:cubicBezTo>
                        <a:cubicBezTo>
                          <a:pt x="1099" y="338"/>
                          <a:pt x="1210" y="226"/>
                          <a:pt x="1290" y="160"/>
                        </a:cubicBezTo>
                        <a:cubicBezTo>
                          <a:pt x="1370" y="94"/>
                          <a:pt x="1494" y="0"/>
                          <a:pt x="1522" y="10"/>
                        </a:cubicBezTo>
                        <a:cubicBezTo>
                          <a:pt x="1550" y="20"/>
                          <a:pt x="1505" y="94"/>
                          <a:pt x="1455" y="220"/>
                        </a:cubicBezTo>
                        <a:cubicBezTo>
                          <a:pt x="1405" y="346"/>
                          <a:pt x="1288" y="617"/>
                          <a:pt x="1222" y="767"/>
                        </a:cubicBezTo>
                        <a:cubicBezTo>
                          <a:pt x="1156" y="917"/>
                          <a:pt x="1119" y="988"/>
                          <a:pt x="1057" y="1120"/>
                        </a:cubicBezTo>
                        <a:cubicBezTo>
                          <a:pt x="995" y="1252"/>
                          <a:pt x="924" y="1436"/>
                          <a:pt x="847" y="1562"/>
                        </a:cubicBezTo>
                        <a:cubicBezTo>
                          <a:pt x="770" y="1688"/>
                          <a:pt x="675" y="1788"/>
                          <a:pt x="592" y="1877"/>
                        </a:cubicBezTo>
                        <a:cubicBezTo>
                          <a:pt x="509" y="1966"/>
                          <a:pt x="434" y="2045"/>
                          <a:pt x="352" y="2095"/>
                        </a:cubicBezTo>
                        <a:cubicBezTo>
                          <a:pt x="270" y="2145"/>
                          <a:pt x="156" y="2163"/>
                          <a:pt x="97" y="2177"/>
                        </a:cubicBezTo>
                        <a:cubicBezTo>
                          <a:pt x="38" y="2191"/>
                          <a:pt x="14" y="2185"/>
                          <a:pt x="0" y="2177"/>
                        </a:cubicBezTo>
                        <a:cubicBezTo>
                          <a:pt x="0" y="2177"/>
                          <a:pt x="15" y="2132"/>
                          <a:pt x="15" y="2132"/>
                        </a:cubicBezTo>
                        <a:close/>
                      </a:path>
                    </a:pathLst>
                  </a:custGeom>
                  <a:solidFill>
                    <a:srgbClr val="99FF33"/>
                  </a:solidFill>
                  <a:ln w="9525"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355" name="Group 122"/>
                  <p:cNvGrpSpPr>
                    <a:grpSpLocks/>
                  </p:cNvGrpSpPr>
                  <p:nvPr/>
                </p:nvGrpSpPr>
                <p:grpSpPr bwMode="auto">
                  <a:xfrm>
                    <a:off x="5544" y="4968"/>
                    <a:ext cx="308" cy="289"/>
                    <a:chOff x="5544" y="4968"/>
                    <a:chExt cx="308" cy="289"/>
                  </a:xfrm>
                </p:grpSpPr>
                <p:sp>
                  <p:nvSpPr>
                    <p:cNvPr id="374" name="Freeform 123"/>
                    <p:cNvSpPr>
                      <a:spLocks/>
                    </p:cNvSpPr>
                    <p:nvPr/>
                  </p:nvSpPr>
                  <p:spPr bwMode="auto">
                    <a:xfrm>
                      <a:off x="5556" y="4968"/>
                      <a:ext cx="296" cy="289"/>
                    </a:xfrm>
                    <a:custGeom>
                      <a:avLst/>
                      <a:gdLst>
                        <a:gd name="T0" fmla="*/ 6 w 296"/>
                        <a:gd name="T1" fmla="*/ 132 h 289"/>
                        <a:gd name="T2" fmla="*/ 9 w 296"/>
                        <a:gd name="T3" fmla="*/ 189 h 289"/>
                        <a:gd name="T4" fmla="*/ 57 w 296"/>
                        <a:gd name="T5" fmla="*/ 240 h 289"/>
                        <a:gd name="T6" fmla="*/ 144 w 296"/>
                        <a:gd name="T7" fmla="*/ 285 h 289"/>
                        <a:gd name="T8" fmla="*/ 207 w 296"/>
                        <a:gd name="T9" fmla="*/ 264 h 289"/>
                        <a:gd name="T10" fmla="*/ 261 w 296"/>
                        <a:gd name="T11" fmla="*/ 213 h 289"/>
                        <a:gd name="T12" fmla="*/ 291 w 296"/>
                        <a:gd name="T13" fmla="*/ 144 h 289"/>
                        <a:gd name="T14" fmla="*/ 234 w 296"/>
                        <a:gd name="T15" fmla="*/ 51 h 289"/>
                        <a:gd name="T16" fmla="*/ 138 w 296"/>
                        <a:gd name="T17" fmla="*/ 3 h 289"/>
                        <a:gd name="T18" fmla="*/ 60 w 296"/>
                        <a:gd name="T19" fmla="*/ 33 h 289"/>
                        <a:gd name="T20" fmla="*/ 15 w 296"/>
                        <a:gd name="T21" fmla="*/ 105 h 289"/>
                        <a:gd name="T22" fmla="*/ 6 w 296"/>
                        <a:gd name="T23" fmla="*/ 13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89">
                          <a:moveTo>
                            <a:pt x="6" y="132"/>
                          </a:moveTo>
                          <a:cubicBezTo>
                            <a:pt x="5" y="146"/>
                            <a:pt x="0" y="171"/>
                            <a:pt x="9" y="189"/>
                          </a:cubicBezTo>
                          <a:cubicBezTo>
                            <a:pt x="18" y="207"/>
                            <a:pt x="35" y="224"/>
                            <a:pt x="57" y="240"/>
                          </a:cubicBezTo>
                          <a:cubicBezTo>
                            <a:pt x="79" y="256"/>
                            <a:pt x="119" y="281"/>
                            <a:pt x="144" y="285"/>
                          </a:cubicBezTo>
                          <a:cubicBezTo>
                            <a:pt x="169" y="289"/>
                            <a:pt x="188" y="276"/>
                            <a:pt x="207" y="264"/>
                          </a:cubicBezTo>
                          <a:cubicBezTo>
                            <a:pt x="226" y="252"/>
                            <a:pt x="247" y="233"/>
                            <a:pt x="261" y="213"/>
                          </a:cubicBezTo>
                          <a:cubicBezTo>
                            <a:pt x="275" y="193"/>
                            <a:pt x="296" y="171"/>
                            <a:pt x="291" y="144"/>
                          </a:cubicBezTo>
                          <a:cubicBezTo>
                            <a:pt x="286" y="117"/>
                            <a:pt x="260" y="74"/>
                            <a:pt x="234" y="51"/>
                          </a:cubicBezTo>
                          <a:cubicBezTo>
                            <a:pt x="208" y="28"/>
                            <a:pt x="167" y="6"/>
                            <a:pt x="138" y="3"/>
                          </a:cubicBezTo>
                          <a:cubicBezTo>
                            <a:pt x="109" y="0"/>
                            <a:pt x="80" y="16"/>
                            <a:pt x="60" y="33"/>
                          </a:cubicBezTo>
                          <a:cubicBezTo>
                            <a:pt x="40" y="50"/>
                            <a:pt x="24" y="90"/>
                            <a:pt x="15" y="105"/>
                          </a:cubicBezTo>
                          <a:cubicBezTo>
                            <a:pt x="6" y="120"/>
                            <a:pt x="7" y="118"/>
                            <a:pt x="6" y="132"/>
                          </a:cubicBezTo>
                          <a:close/>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5" name="Freeform 124"/>
                    <p:cNvSpPr>
                      <a:spLocks/>
                    </p:cNvSpPr>
                    <p:nvPr/>
                  </p:nvSpPr>
                  <p:spPr bwMode="auto">
                    <a:xfrm>
                      <a:off x="5544" y="5001"/>
                      <a:ext cx="54" cy="63"/>
                    </a:xfrm>
                    <a:custGeom>
                      <a:avLst/>
                      <a:gdLst>
                        <a:gd name="T0" fmla="*/ 15 w 54"/>
                        <a:gd name="T1" fmla="*/ 0 h 63"/>
                        <a:gd name="T2" fmla="*/ 51 w 54"/>
                        <a:gd name="T3" fmla="*/ 18 h 63"/>
                        <a:gd name="T4" fmla="*/ 30 w 54"/>
                        <a:gd name="T5" fmla="*/ 60 h 63"/>
                        <a:gd name="T6" fmla="*/ 0 w 54"/>
                        <a:gd name="T7" fmla="*/ 36 h 63"/>
                      </a:gdLst>
                      <a:ahLst/>
                      <a:cxnLst>
                        <a:cxn ang="0">
                          <a:pos x="T0" y="T1"/>
                        </a:cxn>
                        <a:cxn ang="0">
                          <a:pos x="T2" y="T3"/>
                        </a:cxn>
                        <a:cxn ang="0">
                          <a:pos x="T4" y="T5"/>
                        </a:cxn>
                        <a:cxn ang="0">
                          <a:pos x="T6" y="T7"/>
                        </a:cxn>
                      </a:cxnLst>
                      <a:rect l="0" t="0" r="r" b="b"/>
                      <a:pathLst>
                        <a:path w="54" h="63">
                          <a:moveTo>
                            <a:pt x="15" y="0"/>
                          </a:moveTo>
                          <a:cubicBezTo>
                            <a:pt x="21" y="2"/>
                            <a:pt x="48" y="8"/>
                            <a:pt x="51" y="18"/>
                          </a:cubicBezTo>
                          <a:cubicBezTo>
                            <a:pt x="54" y="28"/>
                            <a:pt x="38" y="57"/>
                            <a:pt x="30" y="60"/>
                          </a:cubicBezTo>
                          <a:cubicBezTo>
                            <a:pt x="22" y="63"/>
                            <a:pt x="12" y="48"/>
                            <a:pt x="0" y="36"/>
                          </a:cubicBezTo>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356" name="Group 125"/>
                  <p:cNvGrpSpPr>
                    <a:grpSpLocks/>
                  </p:cNvGrpSpPr>
                  <p:nvPr/>
                </p:nvGrpSpPr>
                <p:grpSpPr bwMode="auto">
                  <a:xfrm>
                    <a:off x="5691" y="4791"/>
                    <a:ext cx="312" cy="271"/>
                    <a:chOff x="5691" y="4791"/>
                    <a:chExt cx="312" cy="271"/>
                  </a:xfrm>
                </p:grpSpPr>
                <p:sp>
                  <p:nvSpPr>
                    <p:cNvPr id="372" name="Freeform 126"/>
                    <p:cNvSpPr>
                      <a:spLocks/>
                    </p:cNvSpPr>
                    <p:nvPr/>
                  </p:nvSpPr>
                  <p:spPr bwMode="auto">
                    <a:xfrm>
                      <a:off x="5696" y="4791"/>
                      <a:ext cx="307" cy="271"/>
                    </a:xfrm>
                    <a:custGeom>
                      <a:avLst/>
                      <a:gdLst>
                        <a:gd name="T0" fmla="*/ 13 w 307"/>
                        <a:gd name="T1" fmla="*/ 113 h 271"/>
                        <a:gd name="T2" fmla="*/ 7 w 307"/>
                        <a:gd name="T3" fmla="*/ 153 h 271"/>
                        <a:gd name="T4" fmla="*/ 58 w 307"/>
                        <a:gd name="T5" fmla="*/ 189 h 271"/>
                        <a:gd name="T6" fmla="*/ 139 w 307"/>
                        <a:gd name="T7" fmla="*/ 249 h 271"/>
                        <a:gd name="T8" fmla="*/ 217 w 307"/>
                        <a:gd name="T9" fmla="*/ 264 h 271"/>
                        <a:gd name="T10" fmla="*/ 280 w 307"/>
                        <a:gd name="T11" fmla="*/ 207 h 271"/>
                        <a:gd name="T12" fmla="*/ 301 w 307"/>
                        <a:gd name="T13" fmla="*/ 123 h 271"/>
                        <a:gd name="T14" fmla="*/ 243 w 307"/>
                        <a:gd name="T15" fmla="*/ 44 h 271"/>
                        <a:gd name="T16" fmla="*/ 146 w 307"/>
                        <a:gd name="T17" fmla="*/ 3 h 271"/>
                        <a:gd name="T18" fmla="*/ 68 w 307"/>
                        <a:gd name="T19" fmla="*/ 28 h 271"/>
                        <a:gd name="T20" fmla="*/ 22 w 307"/>
                        <a:gd name="T21" fmla="*/ 90 h 271"/>
                        <a:gd name="T22" fmla="*/ 13 w 307"/>
                        <a:gd name="T23" fmla="*/ 11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7" h="271">
                          <a:moveTo>
                            <a:pt x="13" y="113"/>
                          </a:moveTo>
                          <a:cubicBezTo>
                            <a:pt x="11" y="123"/>
                            <a:pt x="0" y="141"/>
                            <a:pt x="7" y="153"/>
                          </a:cubicBezTo>
                          <a:cubicBezTo>
                            <a:pt x="14" y="165"/>
                            <a:pt x="36" y="173"/>
                            <a:pt x="58" y="189"/>
                          </a:cubicBezTo>
                          <a:cubicBezTo>
                            <a:pt x="80" y="205"/>
                            <a:pt x="113" y="237"/>
                            <a:pt x="139" y="249"/>
                          </a:cubicBezTo>
                          <a:cubicBezTo>
                            <a:pt x="165" y="261"/>
                            <a:pt x="194" y="271"/>
                            <a:pt x="217" y="264"/>
                          </a:cubicBezTo>
                          <a:cubicBezTo>
                            <a:pt x="240" y="257"/>
                            <a:pt x="266" y="230"/>
                            <a:pt x="280" y="207"/>
                          </a:cubicBezTo>
                          <a:cubicBezTo>
                            <a:pt x="294" y="184"/>
                            <a:pt x="307" y="150"/>
                            <a:pt x="301" y="123"/>
                          </a:cubicBezTo>
                          <a:cubicBezTo>
                            <a:pt x="295" y="96"/>
                            <a:pt x="270" y="63"/>
                            <a:pt x="243" y="44"/>
                          </a:cubicBezTo>
                          <a:cubicBezTo>
                            <a:pt x="217" y="24"/>
                            <a:pt x="176" y="5"/>
                            <a:pt x="146" y="3"/>
                          </a:cubicBezTo>
                          <a:cubicBezTo>
                            <a:pt x="117" y="0"/>
                            <a:pt x="88" y="14"/>
                            <a:pt x="68" y="28"/>
                          </a:cubicBezTo>
                          <a:cubicBezTo>
                            <a:pt x="47" y="43"/>
                            <a:pt x="31" y="77"/>
                            <a:pt x="22" y="90"/>
                          </a:cubicBezTo>
                          <a:cubicBezTo>
                            <a:pt x="13" y="103"/>
                            <a:pt x="14" y="101"/>
                            <a:pt x="13" y="113"/>
                          </a:cubicBezTo>
                          <a:close/>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3" name="Freeform 127"/>
                    <p:cNvSpPr>
                      <a:spLocks/>
                    </p:cNvSpPr>
                    <p:nvPr/>
                  </p:nvSpPr>
                  <p:spPr bwMode="auto">
                    <a:xfrm>
                      <a:off x="5691" y="4819"/>
                      <a:ext cx="55" cy="54"/>
                    </a:xfrm>
                    <a:custGeom>
                      <a:avLst/>
                      <a:gdLst>
                        <a:gd name="T0" fmla="*/ 15 w 54"/>
                        <a:gd name="T1" fmla="*/ 0 h 63"/>
                        <a:gd name="T2" fmla="*/ 51 w 54"/>
                        <a:gd name="T3" fmla="*/ 18 h 63"/>
                        <a:gd name="T4" fmla="*/ 30 w 54"/>
                        <a:gd name="T5" fmla="*/ 60 h 63"/>
                        <a:gd name="T6" fmla="*/ 0 w 54"/>
                        <a:gd name="T7" fmla="*/ 36 h 63"/>
                      </a:gdLst>
                      <a:ahLst/>
                      <a:cxnLst>
                        <a:cxn ang="0">
                          <a:pos x="T0" y="T1"/>
                        </a:cxn>
                        <a:cxn ang="0">
                          <a:pos x="T2" y="T3"/>
                        </a:cxn>
                        <a:cxn ang="0">
                          <a:pos x="T4" y="T5"/>
                        </a:cxn>
                        <a:cxn ang="0">
                          <a:pos x="T6" y="T7"/>
                        </a:cxn>
                      </a:cxnLst>
                      <a:rect l="0" t="0" r="r" b="b"/>
                      <a:pathLst>
                        <a:path w="54" h="63">
                          <a:moveTo>
                            <a:pt x="15" y="0"/>
                          </a:moveTo>
                          <a:cubicBezTo>
                            <a:pt x="21" y="2"/>
                            <a:pt x="48" y="8"/>
                            <a:pt x="51" y="18"/>
                          </a:cubicBezTo>
                          <a:cubicBezTo>
                            <a:pt x="54" y="28"/>
                            <a:pt x="38" y="57"/>
                            <a:pt x="30" y="60"/>
                          </a:cubicBezTo>
                          <a:cubicBezTo>
                            <a:pt x="22" y="63"/>
                            <a:pt x="12" y="48"/>
                            <a:pt x="0" y="36"/>
                          </a:cubicBezTo>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357" name="Group 128"/>
                  <p:cNvGrpSpPr>
                    <a:grpSpLocks/>
                  </p:cNvGrpSpPr>
                  <p:nvPr/>
                </p:nvGrpSpPr>
                <p:grpSpPr bwMode="auto">
                  <a:xfrm>
                    <a:off x="5817" y="4581"/>
                    <a:ext cx="312" cy="271"/>
                    <a:chOff x="5691" y="4791"/>
                    <a:chExt cx="312" cy="271"/>
                  </a:xfrm>
                </p:grpSpPr>
                <p:sp>
                  <p:nvSpPr>
                    <p:cNvPr id="370" name="Freeform 129"/>
                    <p:cNvSpPr>
                      <a:spLocks/>
                    </p:cNvSpPr>
                    <p:nvPr/>
                  </p:nvSpPr>
                  <p:spPr bwMode="auto">
                    <a:xfrm>
                      <a:off x="5696" y="4791"/>
                      <a:ext cx="307" cy="271"/>
                    </a:xfrm>
                    <a:custGeom>
                      <a:avLst/>
                      <a:gdLst>
                        <a:gd name="T0" fmla="*/ 13 w 307"/>
                        <a:gd name="T1" fmla="*/ 113 h 271"/>
                        <a:gd name="T2" fmla="*/ 7 w 307"/>
                        <a:gd name="T3" fmla="*/ 153 h 271"/>
                        <a:gd name="T4" fmla="*/ 58 w 307"/>
                        <a:gd name="T5" fmla="*/ 189 h 271"/>
                        <a:gd name="T6" fmla="*/ 139 w 307"/>
                        <a:gd name="T7" fmla="*/ 249 h 271"/>
                        <a:gd name="T8" fmla="*/ 217 w 307"/>
                        <a:gd name="T9" fmla="*/ 264 h 271"/>
                        <a:gd name="T10" fmla="*/ 280 w 307"/>
                        <a:gd name="T11" fmla="*/ 207 h 271"/>
                        <a:gd name="T12" fmla="*/ 301 w 307"/>
                        <a:gd name="T13" fmla="*/ 123 h 271"/>
                        <a:gd name="T14" fmla="*/ 243 w 307"/>
                        <a:gd name="T15" fmla="*/ 44 h 271"/>
                        <a:gd name="T16" fmla="*/ 146 w 307"/>
                        <a:gd name="T17" fmla="*/ 3 h 271"/>
                        <a:gd name="T18" fmla="*/ 68 w 307"/>
                        <a:gd name="T19" fmla="*/ 28 h 271"/>
                        <a:gd name="T20" fmla="*/ 22 w 307"/>
                        <a:gd name="T21" fmla="*/ 90 h 271"/>
                        <a:gd name="T22" fmla="*/ 13 w 307"/>
                        <a:gd name="T23" fmla="*/ 11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7" h="271">
                          <a:moveTo>
                            <a:pt x="13" y="113"/>
                          </a:moveTo>
                          <a:cubicBezTo>
                            <a:pt x="11" y="123"/>
                            <a:pt x="0" y="141"/>
                            <a:pt x="7" y="153"/>
                          </a:cubicBezTo>
                          <a:cubicBezTo>
                            <a:pt x="14" y="165"/>
                            <a:pt x="36" y="173"/>
                            <a:pt x="58" y="189"/>
                          </a:cubicBezTo>
                          <a:cubicBezTo>
                            <a:pt x="80" y="205"/>
                            <a:pt x="113" y="237"/>
                            <a:pt x="139" y="249"/>
                          </a:cubicBezTo>
                          <a:cubicBezTo>
                            <a:pt x="165" y="261"/>
                            <a:pt x="194" y="271"/>
                            <a:pt x="217" y="264"/>
                          </a:cubicBezTo>
                          <a:cubicBezTo>
                            <a:pt x="240" y="257"/>
                            <a:pt x="266" y="230"/>
                            <a:pt x="280" y="207"/>
                          </a:cubicBezTo>
                          <a:cubicBezTo>
                            <a:pt x="294" y="184"/>
                            <a:pt x="307" y="150"/>
                            <a:pt x="301" y="123"/>
                          </a:cubicBezTo>
                          <a:cubicBezTo>
                            <a:pt x="295" y="96"/>
                            <a:pt x="270" y="63"/>
                            <a:pt x="243" y="44"/>
                          </a:cubicBezTo>
                          <a:cubicBezTo>
                            <a:pt x="217" y="24"/>
                            <a:pt x="176" y="5"/>
                            <a:pt x="146" y="3"/>
                          </a:cubicBezTo>
                          <a:cubicBezTo>
                            <a:pt x="117" y="0"/>
                            <a:pt x="88" y="14"/>
                            <a:pt x="68" y="28"/>
                          </a:cubicBezTo>
                          <a:cubicBezTo>
                            <a:pt x="47" y="43"/>
                            <a:pt x="31" y="77"/>
                            <a:pt x="22" y="90"/>
                          </a:cubicBezTo>
                          <a:cubicBezTo>
                            <a:pt x="13" y="103"/>
                            <a:pt x="14" y="101"/>
                            <a:pt x="13" y="113"/>
                          </a:cubicBezTo>
                          <a:close/>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1" name="Freeform 130"/>
                    <p:cNvSpPr>
                      <a:spLocks/>
                    </p:cNvSpPr>
                    <p:nvPr/>
                  </p:nvSpPr>
                  <p:spPr bwMode="auto">
                    <a:xfrm>
                      <a:off x="5691" y="4819"/>
                      <a:ext cx="55" cy="54"/>
                    </a:xfrm>
                    <a:custGeom>
                      <a:avLst/>
                      <a:gdLst>
                        <a:gd name="T0" fmla="*/ 15 w 54"/>
                        <a:gd name="T1" fmla="*/ 0 h 63"/>
                        <a:gd name="T2" fmla="*/ 51 w 54"/>
                        <a:gd name="T3" fmla="*/ 18 h 63"/>
                        <a:gd name="T4" fmla="*/ 30 w 54"/>
                        <a:gd name="T5" fmla="*/ 60 h 63"/>
                        <a:gd name="T6" fmla="*/ 0 w 54"/>
                        <a:gd name="T7" fmla="*/ 36 h 63"/>
                      </a:gdLst>
                      <a:ahLst/>
                      <a:cxnLst>
                        <a:cxn ang="0">
                          <a:pos x="T0" y="T1"/>
                        </a:cxn>
                        <a:cxn ang="0">
                          <a:pos x="T2" y="T3"/>
                        </a:cxn>
                        <a:cxn ang="0">
                          <a:pos x="T4" y="T5"/>
                        </a:cxn>
                        <a:cxn ang="0">
                          <a:pos x="T6" y="T7"/>
                        </a:cxn>
                      </a:cxnLst>
                      <a:rect l="0" t="0" r="r" b="b"/>
                      <a:pathLst>
                        <a:path w="54" h="63">
                          <a:moveTo>
                            <a:pt x="15" y="0"/>
                          </a:moveTo>
                          <a:cubicBezTo>
                            <a:pt x="21" y="2"/>
                            <a:pt x="48" y="8"/>
                            <a:pt x="51" y="18"/>
                          </a:cubicBezTo>
                          <a:cubicBezTo>
                            <a:pt x="54" y="28"/>
                            <a:pt x="38" y="57"/>
                            <a:pt x="30" y="60"/>
                          </a:cubicBezTo>
                          <a:cubicBezTo>
                            <a:pt x="22" y="63"/>
                            <a:pt x="12" y="48"/>
                            <a:pt x="0" y="36"/>
                          </a:cubicBezTo>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358" name="Group 131"/>
                  <p:cNvGrpSpPr>
                    <a:grpSpLocks/>
                  </p:cNvGrpSpPr>
                  <p:nvPr/>
                </p:nvGrpSpPr>
                <p:grpSpPr bwMode="auto">
                  <a:xfrm rot="-450987">
                    <a:off x="5958" y="4344"/>
                    <a:ext cx="308" cy="289"/>
                    <a:chOff x="5544" y="4968"/>
                    <a:chExt cx="308" cy="289"/>
                  </a:xfrm>
                </p:grpSpPr>
                <p:sp>
                  <p:nvSpPr>
                    <p:cNvPr id="368" name="Freeform 132"/>
                    <p:cNvSpPr>
                      <a:spLocks/>
                    </p:cNvSpPr>
                    <p:nvPr/>
                  </p:nvSpPr>
                  <p:spPr bwMode="auto">
                    <a:xfrm>
                      <a:off x="5556" y="4968"/>
                      <a:ext cx="296" cy="289"/>
                    </a:xfrm>
                    <a:custGeom>
                      <a:avLst/>
                      <a:gdLst>
                        <a:gd name="T0" fmla="*/ 6 w 296"/>
                        <a:gd name="T1" fmla="*/ 132 h 289"/>
                        <a:gd name="T2" fmla="*/ 9 w 296"/>
                        <a:gd name="T3" fmla="*/ 189 h 289"/>
                        <a:gd name="T4" fmla="*/ 57 w 296"/>
                        <a:gd name="T5" fmla="*/ 240 h 289"/>
                        <a:gd name="T6" fmla="*/ 144 w 296"/>
                        <a:gd name="T7" fmla="*/ 285 h 289"/>
                        <a:gd name="T8" fmla="*/ 207 w 296"/>
                        <a:gd name="T9" fmla="*/ 264 h 289"/>
                        <a:gd name="T10" fmla="*/ 261 w 296"/>
                        <a:gd name="T11" fmla="*/ 213 h 289"/>
                        <a:gd name="T12" fmla="*/ 291 w 296"/>
                        <a:gd name="T13" fmla="*/ 144 h 289"/>
                        <a:gd name="T14" fmla="*/ 234 w 296"/>
                        <a:gd name="T15" fmla="*/ 51 h 289"/>
                        <a:gd name="T16" fmla="*/ 138 w 296"/>
                        <a:gd name="T17" fmla="*/ 3 h 289"/>
                        <a:gd name="T18" fmla="*/ 60 w 296"/>
                        <a:gd name="T19" fmla="*/ 33 h 289"/>
                        <a:gd name="T20" fmla="*/ 15 w 296"/>
                        <a:gd name="T21" fmla="*/ 105 h 289"/>
                        <a:gd name="T22" fmla="*/ 6 w 296"/>
                        <a:gd name="T23" fmla="*/ 13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89">
                          <a:moveTo>
                            <a:pt x="6" y="132"/>
                          </a:moveTo>
                          <a:cubicBezTo>
                            <a:pt x="5" y="146"/>
                            <a:pt x="0" y="171"/>
                            <a:pt x="9" y="189"/>
                          </a:cubicBezTo>
                          <a:cubicBezTo>
                            <a:pt x="18" y="207"/>
                            <a:pt x="35" y="224"/>
                            <a:pt x="57" y="240"/>
                          </a:cubicBezTo>
                          <a:cubicBezTo>
                            <a:pt x="79" y="256"/>
                            <a:pt x="119" y="281"/>
                            <a:pt x="144" y="285"/>
                          </a:cubicBezTo>
                          <a:cubicBezTo>
                            <a:pt x="169" y="289"/>
                            <a:pt x="188" y="276"/>
                            <a:pt x="207" y="264"/>
                          </a:cubicBezTo>
                          <a:cubicBezTo>
                            <a:pt x="226" y="252"/>
                            <a:pt x="247" y="233"/>
                            <a:pt x="261" y="213"/>
                          </a:cubicBezTo>
                          <a:cubicBezTo>
                            <a:pt x="275" y="193"/>
                            <a:pt x="296" y="171"/>
                            <a:pt x="291" y="144"/>
                          </a:cubicBezTo>
                          <a:cubicBezTo>
                            <a:pt x="286" y="117"/>
                            <a:pt x="260" y="74"/>
                            <a:pt x="234" y="51"/>
                          </a:cubicBezTo>
                          <a:cubicBezTo>
                            <a:pt x="208" y="28"/>
                            <a:pt x="167" y="6"/>
                            <a:pt x="138" y="3"/>
                          </a:cubicBezTo>
                          <a:cubicBezTo>
                            <a:pt x="109" y="0"/>
                            <a:pt x="80" y="16"/>
                            <a:pt x="60" y="33"/>
                          </a:cubicBezTo>
                          <a:cubicBezTo>
                            <a:pt x="40" y="50"/>
                            <a:pt x="24" y="90"/>
                            <a:pt x="15" y="105"/>
                          </a:cubicBezTo>
                          <a:cubicBezTo>
                            <a:pt x="6" y="120"/>
                            <a:pt x="7" y="118"/>
                            <a:pt x="6" y="132"/>
                          </a:cubicBezTo>
                          <a:close/>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9" name="Freeform 133"/>
                    <p:cNvSpPr>
                      <a:spLocks/>
                    </p:cNvSpPr>
                    <p:nvPr/>
                  </p:nvSpPr>
                  <p:spPr bwMode="auto">
                    <a:xfrm>
                      <a:off x="5544" y="5001"/>
                      <a:ext cx="54" cy="63"/>
                    </a:xfrm>
                    <a:custGeom>
                      <a:avLst/>
                      <a:gdLst>
                        <a:gd name="T0" fmla="*/ 15 w 54"/>
                        <a:gd name="T1" fmla="*/ 0 h 63"/>
                        <a:gd name="T2" fmla="*/ 51 w 54"/>
                        <a:gd name="T3" fmla="*/ 18 h 63"/>
                        <a:gd name="T4" fmla="*/ 30 w 54"/>
                        <a:gd name="T5" fmla="*/ 60 h 63"/>
                        <a:gd name="T6" fmla="*/ 0 w 54"/>
                        <a:gd name="T7" fmla="*/ 36 h 63"/>
                      </a:gdLst>
                      <a:ahLst/>
                      <a:cxnLst>
                        <a:cxn ang="0">
                          <a:pos x="T0" y="T1"/>
                        </a:cxn>
                        <a:cxn ang="0">
                          <a:pos x="T2" y="T3"/>
                        </a:cxn>
                        <a:cxn ang="0">
                          <a:pos x="T4" y="T5"/>
                        </a:cxn>
                        <a:cxn ang="0">
                          <a:pos x="T6" y="T7"/>
                        </a:cxn>
                      </a:cxnLst>
                      <a:rect l="0" t="0" r="r" b="b"/>
                      <a:pathLst>
                        <a:path w="54" h="63">
                          <a:moveTo>
                            <a:pt x="15" y="0"/>
                          </a:moveTo>
                          <a:cubicBezTo>
                            <a:pt x="21" y="2"/>
                            <a:pt x="48" y="8"/>
                            <a:pt x="51" y="18"/>
                          </a:cubicBezTo>
                          <a:cubicBezTo>
                            <a:pt x="54" y="28"/>
                            <a:pt x="38" y="57"/>
                            <a:pt x="30" y="60"/>
                          </a:cubicBezTo>
                          <a:cubicBezTo>
                            <a:pt x="22" y="63"/>
                            <a:pt x="12" y="48"/>
                            <a:pt x="0" y="36"/>
                          </a:cubicBezTo>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359" name="Group 134"/>
                  <p:cNvGrpSpPr>
                    <a:grpSpLocks/>
                  </p:cNvGrpSpPr>
                  <p:nvPr/>
                </p:nvGrpSpPr>
                <p:grpSpPr bwMode="auto">
                  <a:xfrm rot="-450987">
                    <a:off x="6069" y="4122"/>
                    <a:ext cx="308" cy="289"/>
                    <a:chOff x="5544" y="4968"/>
                    <a:chExt cx="308" cy="289"/>
                  </a:xfrm>
                </p:grpSpPr>
                <p:sp>
                  <p:nvSpPr>
                    <p:cNvPr id="366" name="Freeform 135"/>
                    <p:cNvSpPr>
                      <a:spLocks/>
                    </p:cNvSpPr>
                    <p:nvPr/>
                  </p:nvSpPr>
                  <p:spPr bwMode="auto">
                    <a:xfrm>
                      <a:off x="5556" y="4968"/>
                      <a:ext cx="296" cy="289"/>
                    </a:xfrm>
                    <a:custGeom>
                      <a:avLst/>
                      <a:gdLst>
                        <a:gd name="T0" fmla="*/ 6 w 296"/>
                        <a:gd name="T1" fmla="*/ 132 h 289"/>
                        <a:gd name="T2" fmla="*/ 9 w 296"/>
                        <a:gd name="T3" fmla="*/ 189 h 289"/>
                        <a:gd name="T4" fmla="*/ 57 w 296"/>
                        <a:gd name="T5" fmla="*/ 240 h 289"/>
                        <a:gd name="T6" fmla="*/ 144 w 296"/>
                        <a:gd name="T7" fmla="*/ 285 h 289"/>
                        <a:gd name="T8" fmla="*/ 207 w 296"/>
                        <a:gd name="T9" fmla="*/ 264 h 289"/>
                        <a:gd name="T10" fmla="*/ 261 w 296"/>
                        <a:gd name="T11" fmla="*/ 213 h 289"/>
                        <a:gd name="T12" fmla="*/ 291 w 296"/>
                        <a:gd name="T13" fmla="*/ 144 h 289"/>
                        <a:gd name="T14" fmla="*/ 234 w 296"/>
                        <a:gd name="T15" fmla="*/ 51 h 289"/>
                        <a:gd name="T16" fmla="*/ 138 w 296"/>
                        <a:gd name="T17" fmla="*/ 3 h 289"/>
                        <a:gd name="T18" fmla="*/ 60 w 296"/>
                        <a:gd name="T19" fmla="*/ 33 h 289"/>
                        <a:gd name="T20" fmla="*/ 15 w 296"/>
                        <a:gd name="T21" fmla="*/ 105 h 289"/>
                        <a:gd name="T22" fmla="*/ 6 w 296"/>
                        <a:gd name="T23" fmla="*/ 13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89">
                          <a:moveTo>
                            <a:pt x="6" y="132"/>
                          </a:moveTo>
                          <a:cubicBezTo>
                            <a:pt x="5" y="146"/>
                            <a:pt x="0" y="171"/>
                            <a:pt x="9" y="189"/>
                          </a:cubicBezTo>
                          <a:cubicBezTo>
                            <a:pt x="18" y="207"/>
                            <a:pt x="35" y="224"/>
                            <a:pt x="57" y="240"/>
                          </a:cubicBezTo>
                          <a:cubicBezTo>
                            <a:pt x="79" y="256"/>
                            <a:pt x="119" y="281"/>
                            <a:pt x="144" y="285"/>
                          </a:cubicBezTo>
                          <a:cubicBezTo>
                            <a:pt x="169" y="289"/>
                            <a:pt x="188" y="276"/>
                            <a:pt x="207" y="264"/>
                          </a:cubicBezTo>
                          <a:cubicBezTo>
                            <a:pt x="226" y="252"/>
                            <a:pt x="247" y="233"/>
                            <a:pt x="261" y="213"/>
                          </a:cubicBezTo>
                          <a:cubicBezTo>
                            <a:pt x="275" y="193"/>
                            <a:pt x="296" y="171"/>
                            <a:pt x="291" y="144"/>
                          </a:cubicBezTo>
                          <a:cubicBezTo>
                            <a:pt x="286" y="117"/>
                            <a:pt x="260" y="74"/>
                            <a:pt x="234" y="51"/>
                          </a:cubicBezTo>
                          <a:cubicBezTo>
                            <a:pt x="208" y="28"/>
                            <a:pt x="167" y="6"/>
                            <a:pt x="138" y="3"/>
                          </a:cubicBezTo>
                          <a:cubicBezTo>
                            <a:pt x="109" y="0"/>
                            <a:pt x="80" y="16"/>
                            <a:pt x="60" y="33"/>
                          </a:cubicBezTo>
                          <a:cubicBezTo>
                            <a:pt x="40" y="50"/>
                            <a:pt x="24" y="90"/>
                            <a:pt x="15" y="105"/>
                          </a:cubicBezTo>
                          <a:cubicBezTo>
                            <a:pt x="6" y="120"/>
                            <a:pt x="7" y="118"/>
                            <a:pt x="6" y="132"/>
                          </a:cubicBezTo>
                          <a:close/>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7" name="Freeform 136"/>
                    <p:cNvSpPr>
                      <a:spLocks/>
                    </p:cNvSpPr>
                    <p:nvPr/>
                  </p:nvSpPr>
                  <p:spPr bwMode="auto">
                    <a:xfrm>
                      <a:off x="5544" y="5001"/>
                      <a:ext cx="54" cy="63"/>
                    </a:xfrm>
                    <a:custGeom>
                      <a:avLst/>
                      <a:gdLst>
                        <a:gd name="T0" fmla="*/ 15 w 54"/>
                        <a:gd name="T1" fmla="*/ 0 h 63"/>
                        <a:gd name="T2" fmla="*/ 51 w 54"/>
                        <a:gd name="T3" fmla="*/ 18 h 63"/>
                        <a:gd name="T4" fmla="*/ 30 w 54"/>
                        <a:gd name="T5" fmla="*/ 60 h 63"/>
                        <a:gd name="T6" fmla="*/ 0 w 54"/>
                        <a:gd name="T7" fmla="*/ 36 h 63"/>
                      </a:gdLst>
                      <a:ahLst/>
                      <a:cxnLst>
                        <a:cxn ang="0">
                          <a:pos x="T0" y="T1"/>
                        </a:cxn>
                        <a:cxn ang="0">
                          <a:pos x="T2" y="T3"/>
                        </a:cxn>
                        <a:cxn ang="0">
                          <a:pos x="T4" y="T5"/>
                        </a:cxn>
                        <a:cxn ang="0">
                          <a:pos x="T6" y="T7"/>
                        </a:cxn>
                      </a:cxnLst>
                      <a:rect l="0" t="0" r="r" b="b"/>
                      <a:pathLst>
                        <a:path w="54" h="63">
                          <a:moveTo>
                            <a:pt x="15" y="0"/>
                          </a:moveTo>
                          <a:cubicBezTo>
                            <a:pt x="21" y="2"/>
                            <a:pt x="48" y="8"/>
                            <a:pt x="51" y="18"/>
                          </a:cubicBezTo>
                          <a:cubicBezTo>
                            <a:pt x="54" y="28"/>
                            <a:pt x="38" y="57"/>
                            <a:pt x="30" y="60"/>
                          </a:cubicBezTo>
                          <a:cubicBezTo>
                            <a:pt x="22" y="63"/>
                            <a:pt x="12" y="48"/>
                            <a:pt x="0" y="36"/>
                          </a:cubicBezTo>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360" name="Group 137"/>
                  <p:cNvGrpSpPr>
                    <a:grpSpLocks/>
                  </p:cNvGrpSpPr>
                  <p:nvPr/>
                </p:nvGrpSpPr>
                <p:grpSpPr bwMode="auto">
                  <a:xfrm rot="-450987">
                    <a:off x="6183" y="3891"/>
                    <a:ext cx="308" cy="289"/>
                    <a:chOff x="5544" y="4968"/>
                    <a:chExt cx="308" cy="289"/>
                  </a:xfrm>
                </p:grpSpPr>
                <p:sp>
                  <p:nvSpPr>
                    <p:cNvPr id="364" name="Freeform 138"/>
                    <p:cNvSpPr>
                      <a:spLocks/>
                    </p:cNvSpPr>
                    <p:nvPr/>
                  </p:nvSpPr>
                  <p:spPr bwMode="auto">
                    <a:xfrm>
                      <a:off x="5556" y="4968"/>
                      <a:ext cx="296" cy="289"/>
                    </a:xfrm>
                    <a:custGeom>
                      <a:avLst/>
                      <a:gdLst>
                        <a:gd name="T0" fmla="*/ 6 w 296"/>
                        <a:gd name="T1" fmla="*/ 132 h 289"/>
                        <a:gd name="T2" fmla="*/ 9 w 296"/>
                        <a:gd name="T3" fmla="*/ 189 h 289"/>
                        <a:gd name="T4" fmla="*/ 57 w 296"/>
                        <a:gd name="T5" fmla="*/ 240 h 289"/>
                        <a:gd name="T6" fmla="*/ 144 w 296"/>
                        <a:gd name="T7" fmla="*/ 285 h 289"/>
                        <a:gd name="T8" fmla="*/ 207 w 296"/>
                        <a:gd name="T9" fmla="*/ 264 h 289"/>
                        <a:gd name="T10" fmla="*/ 261 w 296"/>
                        <a:gd name="T11" fmla="*/ 213 h 289"/>
                        <a:gd name="T12" fmla="*/ 291 w 296"/>
                        <a:gd name="T13" fmla="*/ 144 h 289"/>
                        <a:gd name="T14" fmla="*/ 234 w 296"/>
                        <a:gd name="T15" fmla="*/ 51 h 289"/>
                        <a:gd name="T16" fmla="*/ 138 w 296"/>
                        <a:gd name="T17" fmla="*/ 3 h 289"/>
                        <a:gd name="T18" fmla="*/ 60 w 296"/>
                        <a:gd name="T19" fmla="*/ 33 h 289"/>
                        <a:gd name="T20" fmla="*/ 15 w 296"/>
                        <a:gd name="T21" fmla="*/ 105 h 289"/>
                        <a:gd name="T22" fmla="*/ 6 w 296"/>
                        <a:gd name="T23" fmla="*/ 13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89">
                          <a:moveTo>
                            <a:pt x="6" y="132"/>
                          </a:moveTo>
                          <a:cubicBezTo>
                            <a:pt x="5" y="146"/>
                            <a:pt x="0" y="171"/>
                            <a:pt x="9" y="189"/>
                          </a:cubicBezTo>
                          <a:cubicBezTo>
                            <a:pt x="18" y="207"/>
                            <a:pt x="35" y="224"/>
                            <a:pt x="57" y="240"/>
                          </a:cubicBezTo>
                          <a:cubicBezTo>
                            <a:pt x="79" y="256"/>
                            <a:pt x="119" y="281"/>
                            <a:pt x="144" y="285"/>
                          </a:cubicBezTo>
                          <a:cubicBezTo>
                            <a:pt x="169" y="289"/>
                            <a:pt x="188" y="276"/>
                            <a:pt x="207" y="264"/>
                          </a:cubicBezTo>
                          <a:cubicBezTo>
                            <a:pt x="226" y="252"/>
                            <a:pt x="247" y="233"/>
                            <a:pt x="261" y="213"/>
                          </a:cubicBezTo>
                          <a:cubicBezTo>
                            <a:pt x="275" y="193"/>
                            <a:pt x="296" y="171"/>
                            <a:pt x="291" y="144"/>
                          </a:cubicBezTo>
                          <a:cubicBezTo>
                            <a:pt x="286" y="117"/>
                            <a:pt x="260" y="74"/>
                            <a:pt x="234" y="51"/>
                          </a:cubicBezTo>
                          <a:cubicBezTo>
                            <a:pt x="208" y="28"/>
                            <a:pt x="167" y="6"/>
                            <a:pt x="138" y="3"/>
                          </a:cubicBezTo>
                          <a:cubicBezTo>
                            <a:pt x="109" y="0"/>
                            <a:pt x="80" y="16"/>
                            <a:pt x="60" y="33"/>
                          </a:cubicBezTo>
                          <a:cubicBezTo>
                            <a:pt x="40" y="50"/>
                            <a:pt x="24" y="90"/>
                            <a:pt x="15" y="105"/>
                          </a:cubicBezTo>
                          <a:cubicBezTo>
                            <a:pt x="6" y="120"/>
                            <a:pt x="7" y="118"/>
                            <a:pt x="6" y="132"/>
                          </a:cubicBezTo>
                          <a:close/>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5" name="Freeform 139"/>
                    <p:cNvSpPr>
                      <a:spLocks/>
                    </p:cNvSpPr>
                    <p:nvPr/>
                  </p:nvSpPr>
                  <p:spPr bwMode="auto">
                    <a:xfrm>
                      <a:off x="5544" y="5001"/>
                      <a:ext cx="54" cy="63"/>
                    </a:xfrm>
                    <a:custGeom>
                      <a:avLst/>
                      <a:gdLst>
                        <a:gd name="T0" fmla="*/ 15 w 54"/>
                        <a:gd name="T1" fmla="*/ 0 h 63"/>
                        <a:gd name="T2" fmla="*/ 51 w 54"/>
                        <a:gd name="T3" fmla="*/ 18 h 63"/>
                        <a:gd name="T4" fmla="*/ 30 w 54"/>
                        <a:gd name="T5" fmla="*/ 60 h 63"/>
                        <a:gd name="T6" fmla="*/ 0 w 54"/>
                        <a:gd name="T7" fmla="*/ 36 h 63"/>
                      </a:gdLst>
                      <a:ahLst/>
                      <a:cxnLst>
                        <a:cxn ang="0">
                          <a:pos x="T0" y="T1"/>
                        </a:cxn>
                        <a:cxn ang="0">
                          <a:pos x="T2" y="T3"/>
                        </a:cxn>
                        <a:cxn ang="0">
                          <a:pos x="T4" y="T5"/>
                        </a:cxn>
                        <a:cxn ang="0">
                          <a:pos x="T6" y="T7"/>
                        </a:cxn>
                      </a:cxnLst>
                      <a:rect l="0" t="0" r="r" b="b"/>
                      <a:pathLst>
                        <a:path w="54" h="63">
                          <a:moveTo>
                            <a:pt x="15" y="0"/>
                          </a:moveTo>
                          <a:cubicBezTo>
                            <a:pt x="21" y="2"/>
                            <a:pt x="48" y="8"/>
                            <a:pt x="51" y="18"/>
                          </a:cubicBezTo>
                          <a:cubicBezTo>
                            <a:pt x="54" y="28"/>
                            <a:pt x="38" y="57"/>
                            <a:pt x="30" y="60"/>
                          </a:cubicBezTo>
                          <a:cubicBezTo>
                            <a:pt x="22" y="63"/>
                            <a:pt x="12" y="48"/>
                            <a:pt x="0" y="36"/>
                          </a:cubicBezTo>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361" name="Group 140"/>
                  <p:cNvGrpSpPr>
                    <a:grpSpLocks/>
                  </p:cNvGrpSpPr>
                  <p:nvPr/>
                </p:nvGrpSpPr>
                <p:grpSpPr bwMode="auto">
                  <a:xfrm rot="-450987">
                    <a:off x="6300" y="3657"/>
                    <a:ext cx="308" cy="289"/>
                    <a:chOff x="5544" y="4968"/>
                    <a:chExt cx="308" cy="289"/>
                  </a:xfrm>
                </p:grpSpPr>
                <p:sp>
                  <p:nvSpPr>
                    <p:cNvPr id="362" name="Freeform 141"/>
                    <p:cNvSpPr>
                      <a:spLocks/>
                    </p:cNvSpPr>
                    <p:nvPr/>
                  </p:nvSpPr>
                  <p:spPr bwMode="auto">
                    <a:xfrm>
                      <a:off x="5556" y="4968"/>
                      <a:ext cx="296" cy="289"/>
                    </a:xfrm>
                    <a:custGeom>
                      <a:avLst/>
                      <a:gdLst>
                        <a:gd name="T0" fmla="*/ 6 w 296"/>
                        <a:gd name="T1" fmla="*/ 132 h 289"/>
                        <a:gd name="T2" fmla="*/ 9 w 296"/>
                        <a:gd name="T3" fmla="*/ 189 h 289"/>
                        <a:gd name="T4" fmla="*/ 57 w 296"/>
                        <a:gd name="T5" fmla="*/ 240 h 289"/>
                        <a:gd name="T6" fmla="*/ 144 w 296"/>
                        <a:gd name="T7" fmla="*/ 285 h 289"/>
                        <a:gd name="T8" fmla="*/ 207 w 296"/>
                        <a:gd name="T9" fmla="*/ 264 h 289"/>
                        <a:gd name="T10" fmla="*/ 261 w 296"/>
                        <a:gd name="T11" fmla="*/ 213 h 289"/>
                        <a:gd name="T12" fmla="*/ 291 w 296"/>
                        <a:gd name="T13" fmla="*/ 144 h 289"/>
                        <a:gd name="T14" fmla="*/ 234 w 296"/>
                        <a:gd name="T15" fmla="*/ 51 h 289"/>
                        <a:gd name="T16" fmla="*/ 138 w 296"/>
                        <a:gd name="T17" fmla="*/ 3 h 289"/>
                        <a:gd name="T18" fmla="*/ 60 w 296"/>
                        <a:gd name="T19" fmla="*/ 33 h 289"/>
                        <a:gd name="T20" fmla="*/ 15 w 296"/>
                        <a:gd name="T21" fmla="*/ 105 h 289"/>
                        <a:gd name="T22" fmla="*/ 6 w 296"/>
                        <a:gd name="T23" fmla="*/ 13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89">
                          <a:moveTo>
                            <a:pt x="6" y="132"/>
                          </a:moveTo>
                          <a:cubicBezTo>
                            <a:pt x="5" y="146"/>
                            <a:pt x="0" y="171"/>
                            <a:pt x="9" y="189"/>
                          </a:cubicBezTo>
                          <a:cubicBezTo>
                            <a:pt x="18" y="207"/>
                            <a:pt x="35" y="224"/>
                            <a:pt x="57" y="240"/>
                          </a:cubicBezTo>
                          <a:cubicBezTo>
                            <a:pt x="79" y="256"/>
                            <a:pt x="119" y="281"/>
                            <a:pt x="144" y="285"/>
                          </a:cubicBezTo>
                          <a:cubicBezTo>
                            <a:pt x="169" y="289"/>
                            <a:pt x="188" y="276"/>
                            <a:pt x="207" y="264"/>
                          </a:cubicBezTo>
                          <a:cubicBezTo>
                            <a:pt x="226" y="252"/>
                            <a:pt x="247" y="233"/>
                            <a:pt x="261" y="213"/>
                          </a:cubicBezTo>
                          <a:cubicBezTo>
                            <a:pt x="275" y="193"/>
                            <a:pt x="296" y="171"/>
                            <a:pt x="291" y="144"/>
                          </a:cubicBezTo>
                          <a:cubicBezTo>
                            <a:pt x="286" y="117"/>
                            <a:pt x="260" y="74"/>
                            <a:pt x="234" y="51"/>
                          </a:cubicBezTo>
                          <a:cubicBezTo>
                            <a:pt x="208" y="28"/>
                            <a:pt x="167" y="6"/>
                            <a:pt x="138" y="3"/>
                          </a:cubicBezTo>
                          <a:cubicBezTo>
                            <a:pt x="109" y="0"/>
                            <a:pt x="80" y="16"/>
                            <a:pt x="60" y="33"/>
                          </a:cubicBezTo>
                          <a:cubicBezTo>
                            <a:pt x="40" y="50"/>
                            <a:pt x="24" y="90"/>
                            <a:pt x="15" y="105"/>
                          </a:cubicBezTo>
                          <a:cubicBezTo>
                            <a:pt x="6" y="120"/>
                            <a:pt x="7" y="118"/>
                            <a:pt x="6" y="132"/>
                          </a:cubicBezTo>
                          <a:close/>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3" name="Freeform 142"/>
                    <p:cNvSpPr>
                      <a:spLocks/>
                    </p:cNvSpPr>
                    <p:nvPr/>
                  </p:nvSpPr>
                  <p:spPr bwMode="auto">
                    <a:xfrm>
                      <a:off x="5544" y="5001"/>
                      <a:ext cx="54" cy="63"/>
                    </a:xfrm>
                    <a:custGeom>
                      <a:avLst/>
                      <a:gdLst>
                        <a:gd name="T0" fmla="*/ 15 w 54"/>
                        <a:gd name="T1" fmla="*/ 0 h 63"/>
                        <a:gd name="T2" fmla="*/ 51 w 54"/>
                        <a:gd name="T3" fmla="*/ 18 h 63"/>
                        <a:gd name="T4" fmla="*/ 30 w 54"/>
                        <a:gd name="T5" fmla="*/ 60 h 63"/>
                        <a:gd name="T6" fmla="*/ 0 w 54"/>
                        <a:gd name="T7" fmla="*/ 36 h 63"/>
                      </a:gdLst>
                      <a:ahLst/>
                      <a:cxnLst>
                        <a:cxn ang="0">
                          <a:pos x="T0" y="T1"/>
                        </a:cxn>
                        <a:cxn ang="0">
                          <a:pos x="T2" y="T3"/>
                        </a:cxn>
                        <a:cxn ang="0">
                          <a:pos x="T4" y="T5"/>
                        </a:cxn>
                        <a:cxn ang="0">
                          <a:pos x="T6" y="T7"/>
                        </a:cxn>
                      </a:cxnLst>
                      <a:rect l="0" t="0" r="r" b="b"/>
                      <a:pathLst>
                        <a:path w="54" h="63">
                          <a:moveTo>
                            <a:pt x="15" y="0"/>
                          </a:moveTo>
                          <a:cubicBezTo>
                            <a:pt x="21" y="2"/>
                            <a:pt x="48" y="8"/>
                            <a:pt x="51" y="18"/>
                          </a:cubicBezTo>
                          <a:cubicBezTo>
                            <a:pt x="54" y="28"/>
                            <a:pt x="38" y="57"/>
                            <a:pt x="30" y="60"/>
                          </a:cubicBezTo>
                          <a:cubicBezTo>
                            <a:pt x="22" y="63"/>
                            <a:pt x="12" y="48"/>
                            <a:pt x="0" y="36"/>
                          </a:cubicBezTo>
                        </a:path>
                      </a:pathLst>
                    </a:custGeom>
                    <a:gradFill rotWithShape="1">
                      <a:gsLst>
                        <a:gs pos="0">
                          <a:srgbClr val="00FF00">
                            <a:gamma/>
                            <a:shade val="46275"/>
                            <a:invGamma/>
                          </a:srgbClr>
                        </a:gs>
                        <a:gs pos="100000">
                          <a:srgbClr val="00FF00"/>
                        </a:gs>
                      </a:gsLst>
                      <a:lin ang="2700000" scaled="1"/>
                    </a:gradFill>
                    <a:ln w="3175" cap="flat" cmpd="sng">
                      <a:solidFill>
                        <a:srgbClr val="3399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351" name="Freeform 143"/>
                <p:cNvSpPr>
                  <a:spLocks/>
                </p:cNvSpPr>
                <p:nvPr/>
              </p:nvSpPr>
              <p:spPr bwMode="auto">
                <a:xfrm>
                  <a:off x="5861" y="3212"/>
                  <a:ext cx="938" cy="2700"/>
                </a:xfrm>
                <a:custGeom>
                  <a:avLst/>
                  <a:gdLst>
                    <a:gd name="T0" fmla="*/ 888 w 938"/>
                    <a:gd name="T1" fmla="*/ 64 h 2700"/>
                    <a:gd name="T2" fmla="*/ 626 w 938"/>
                    <a:gd name="T3" fmla="*/ 529 h 2700"/>
                    <a:gd name="T4" fmla="*/ 228 w 938"/>
                    <a:gd name="T5" fmla="*/ 1797 h 2700"/>
                    <a:gd name="T6" fmla="*/ 131 w 938"/>
                    <a:gd name="T7" fmla="*/ 2232 h 2700"/>
                    <a:gd name="T8" fmla="*/ 11 w 938"/>
                    <a:gd name="T9" fmla="*/ 2674 h 2700"/>
                    <a:gd name="T10" fmla="*/ 198 w 938"/>
                    <a:gd name="T11" fmla="*/ 2389 h 2700"/>
                    <a:gd name="T12" fmla="*/ 378 w 938"/>
                    <a:gd name="T13" fmla="*/ 2089 h 2700"/>
                    <a:gd name="T14" fmla="*/ 588 w 938"/>
                    <a:gd name="T15" fmla="*/ 1542 h 2700"/>
                    <a:gd name="T16" fmla="*/ 761 w 938"/>
                    <a:gd name="T17" fmla="*/ 1062 h 2700"/>
                    <a:gd name="T18" fmla="*/ 836 w 938"/>
                    <a:gd name="T19" fmla="*/ 612 h 2700"/>
                    <a:gd name="T20" fmla="*/ 903 w 938"/>
                    <a:gd name="T21" fmla="*/ 274 h 2700"/>
                    <a:gd name="T22" fmla="*/ 926 w 938"/>
                    <a:gd name="T23" fmla="*/ 147 h 2700"/>
                    <a:gd name="T24" fmla="*/ 888 w 938"/>
                    <a:gd name="T25" fmla="*/ 64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8" h="2700">
                      <a:moveTo>
                        <a:pt x="888" y="64"/>
                      </a:moveTo>
                      <a:cubicBezTo>
                        <a:pt x="838" y="128"/>
                        <a:pt x="736" y="240"/>
                        <a:pt x="626" y="529"/>
                      </a:cubicBezTo>
                      <a:cubicBezTo>
                        <a:pt x="516" y="818"/>
                        <a:pt x="310" y="1513"/>
                        <a:pt x="228" y="1797"/>
                      </a:cubicBezTo>
                      <a:cubicBezTo>
                        <a:pt x="146" y="2081"/>
                        <a:pt x="167" y="2086"/>
                        <a:pt x="131" y="2232"/>
                      </a:cubicBezTo>
                      <a:cubicBezTo>
                        <a:pt x="95" y="2378"/>
                        <a:pt x="0" y="2648"/>
                        <a:pt x="11" y="2674"/>
                      </a:cubicBezTo>
                      <a:cubicBezTo>
                        <a:pt x="22" y="2700"/>
                        <a:pt x="137" y="2486"/>
                        <a:pt x="198" y="2389"/>
                      </a:cubicBezTo>
                      <a:cubicBezTo>
                        <a:pt x="259" y="2292"/>
                        <a:pt x="313" y="2230"/>
                        <a:pt x="378" y="2089"/>
                      </a:cubicBezTo>
                      <a:cubicBezTo>
                        <a:pt x="443" y="1948"/>
                        <a:pt x="524" y="1713"/>
                        <a:pt x="588" y="1542"/>
                      </a:cubicBezTo>
                      <a:cubicBezTo>
                        <a:pt x="652" y="1371"/>
                        <a:pt x="720" y="1217"/>
                        <a:pt x="761" y="1062"/>
                      </a:cubicBezTo>
                      <a:cubicBezTo>
                        <a:pt x="802" y="907"/>
                        <a:pt x="812" y="743"/>
                        <a:pt x="836" y="612"/>
                      </a:cubicBezTo>
                      <a:cubicBezTo>
                        <a:pt x="860" y="481"/>
                        <a:pt x="888" y="351"/>
                        <a:pt x="903" y="274"/>
                      </a:cubicBezTo>
                      <a:cubicBezTo>
                        <a:pt x="918" y="197"/>
                        <a:pt x="926" y="181"/>
                        <a:pt x="926" y="147"/>
                      </a:cubicBezTo>
                      <a:cubicBezTo>
                        <a:pt x="926" y="113"/>
                        <a:pt x="938" y="0"/>
                        <a:pt x="888" y="64"/>
                      </a:cubicBezTo>
                      <a:close/>
                    </a:path>
                  </a:pathLst>
                </a:custGeom>
                <a:gradFill rotWithShape="1">
                  <a:gsLst>
                    <a:gs pos="0">
                      <a:srgbClr val="99CC00"/>
                    </a:gs>
                    <a:gs pos="100000">
                      <a:srgbClr val="C5FF21"/>
                    </a:gs>
                  </a:gsLst>
                  <a:lin ang="2700000" scaled="1"/>
                </a:gra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352" name="Freeform 144"/>
                <p:cNvSpPr>
                  <a:spLocks noChangeAspect="1"/>
                </p:cNvSpPr>
                <p:nvPr/>
              </p:nvSpPr>
              <p:spPr bwMode="auto">
                <a:xfrm rot="-3207779">
                  <a:off x="6452" y="3049"/>
                  <a:ext cx="634" cy="475"/>
                </a:xfrm>
                <a:custGeom>
                  <a:avLst/>
                  <a:gdLst>
                    <a:gd name="T0" fmla="*/ 1826 w 1933"/>
                    <a:gd name="T1" fmla="*/ 0 h 1433"/>
                    <a:gd name="T2" fmla="*/ 1571 w 1933"/>
                    <a:gd name="T3" fmla="*/ 480 h 1433"/>
                    <a:gd name="T4" fmla="*/ 1421 w 1933"/>
                    <a:gd name="T5" fmla="*/ 698 h 1433"/>
                    <a:gd name="T6" fmla="*/ 1151 w 1933"/>
                    <a:gd name="T7" fmla="*/ 743 h 1433"/>
                    <a:gd name="T8" fmla="*/ 971 w 1933"/>
                    <a:gd name="T9" fmla="*/ 698 h 1433"/>
                    <a:gd name="T10" fmla="*/ 843 w 1933"/>
                    <a:gd name="T11" fmla="*/ 675 h 1433"/>
                    <a:gd name="T12" fmla="*/ 866 w 1933"/>
                    <a:gd name="T13" fmla="*/ 405 h 1433"/>
                    <a:gd name="T14" fmla="*/ 1106 w 1933"/>
                    <a:gd name="T15" fmla="*/ 105 h 1433"/>
                    <a:gd name="T16" fmla="*/ 1293 w 1933"/>
                    <a:gd name="T17" fmla="*/ 60 h 1433"/>
                    <a:gd name="T18" fmla="*/ 963 w 1933"/>
                    <a:gd name="T19" fmla="*/ 83 h 1433"/>
                    <a:gd name="T20" fmla="*/ 776 w 1933"/>
                    <a:gd name="T21" fmla="*/ 353 h 1433"/>
                    <a:gd name="T22" fmla="*/ 731 w 1933"/>
                    <a:gd name="T23" fmla="*/ 533 h 1433"/>
                    <a:gd name="T24" fmla="*/ 783 w 1933"/>
                    <a:gd name="T25" fmla="*/ 690 h 1433"/>
                    <a:gd name="T26" fmla="*/ 663 w 1933"/>
                    <a:gd name="T27" fmla="*/ 623 h 1433"/>
                    <a:gd name="T28" fmla="*/ 596 w 1933"/>
                    <a:gd name="T29" fmla="*/ 503 h 1433"/>
                    <a:gd name="T30" fmla="*/ 761 w 1933"/>
                    <a:gd name="T31" fmla="*/ 233 h 1433"/>
                    <a:gd name="T32" fmla="*/ 558 w 1933"/>
                    <a:gd name="T33" fmla="*/ 338 h 1433"/>
                    <a:gd name="T34" fmla="*/ 498 w 1933"/>
                    <a:gd name="T35" fmla="*/ 518 h 1433"/>
                    <a:gd name="T36" fmla="*/ 626 w 1933"/>
                    <a:gd name="T37" fmla="*/ 683 h 1433"/>
                    <a:gd name="T38" fmla="*/ 528 w 1933"/>
                    <a:gd name="T39" fmla="*/ 675 h 1433"/>
                    <a:gd name="T40" fmla="*/ 491 w 1933"/>
                    <a:gd name="T41" fmla="*/ 533 h 1433"/>
                    <a:gd name="T42" fmla="*/ 498 w 1933"/>
                    <a:gd name="T43" fmla="*/ 285 h 1433"/>
                    <a:gd name="T44" fmla="*/ 423 w 1933"/>
                    <a:gd name="T45" fmla="*/ 503 h 1433"/>
                    <a:gd name="T46" fmla="*/ 453 w 1933"/>
                    <a:gd name="T47" fmla="*/ 698 h 1433"/>
                    <a:gd name="T48" fmla="*/ 588 w 1933"/>
                    <a:gd name="T49" fmla="*/ 788 h 1433"/>
                    <a:gd name="T50" fmla="*/ 476 w 1933"/>
                    <a:gd name="T51" fmla="*/ 810 h 1433"/>
                    <a:gd name="T52" fmla="*/ 431 w 1933"/>
                    <a:gd name="T53" fmla="*/ 848 h 1433"/>
                    <a:gd name="T54" fmla="*/ 416 w 1933"/>
                    <a:gd name="T55" fmla="*/ 975 h 1433"/>
                    <a:gd name="T56" fmla="*/ 506 w 1933"/>
                    <a:gd name="T57" fmla="*/ 1080 h 1433"/>
                    <a:gd name="T58" fmla="*/ 423 w 1933"/>
                    <a:gd name="T59" fmla="*/ 1028 h 1433"/>
                    <a:gd name="T60" fmla="*/ 408 w 1933"/>
                    <a:gd name="T61" fmla="*/ 930 h 1433"/>
                    <a:gd name="T62" fmla="*/ 348 w 1933"/>
                    <a:gd name="T63" fmla="*/ 983 h 1433"/>
                    <a:gd name="T64" fmla="*/ 341 w 1933"/>
                    <a:gd name="T65" fmla="*/ 1065 h 1433"/>
                    <a:gd name="T66" fmla="*/ 378 w 1933"/>
                    <a:gd name="T67" fmla="*/ 1133 h 1433"/>
                    <a:gd name="T68" fmla="*/ 311 w 1933"/>
                    <a:gd name="T69" fmla="*/ 1133 h 1433"/>
                    <a:gd name="T70" fmla="*/ 273 w 1933"/>
                    <a:gd name="T71" fmla="*/ 1208 h 1433"/>
                    <a:gd name="T72" fmla="*/ 213 w 1933"/>
                    <a:gd name="T73" fmla="*/ 1148 h 1433"/>
                    <a:gd name="T74" fmla="*/ 101 w 1933"/>
                    <a:gd name="T75" fmla="*/ 1185 h 1433"/>
                    <a:gd name="T76" fmla="*/ 18 w 1933"/>
                    <a:gd name="T77" fmla="*/ 1425 h 1433"/>
                    <a:gd name="T78" fmla="*/ 206 w 1933"/>
                    <a:gd name="T79" fmla="*/ 1230 h 1433"/>
                    <a:gd name="T80" fmla="*/ 258 w 1933"/>
                    <a:gd name="T81" fmla="*/ 1395 h 1433"/>
                    <a:gd name="T82" fmla="*/ 521 w 1933"/>
                    <a:gd name="T83" fmla="*/ 1410 h 1433"/>
                    <a:gd name="T84" fmla="*/ 551 w 1933"/>
                    <a:gd name="T85" fmla="*/ 1358 h 1433"/>
                    <a:gd name="T86" fmla="*/ 603 w 1933"/>
                    <a:gd name="T87" fmla="*/ 1350 h 1433"/>
                    <a:gd name="T88" fmla="*/ 618 w 1933"/>
                    <a:gd name="T89" fmla="*/ 1253 h 1433"/>
                    <a:gd name="T90" fmla="*/ 611 w 1933"/>
                    <a:gd name="T91" fmla="*/ 1200 h 1433"/>
                    <a:gd name="T92" fmla="*/ 693 w 1933"/>
                    <a:gd name="T93" fmla="*/ 1185 h 1433"/>
                    <a:gd name="T94" fmla="*/ 873 w 1933"/>
                    <a:gd name="T95" fmla="*/ 1238 h 1433"/>
                    <a:gd name="T96" fmla="*/ 1008 w 1933"/>
                    <a:gd name="T97" fmla="*/ 1230 h 1433"/>
                    <a:gd name="T98" fmla="*/ 1128 w 1933"/>
                    <a:gd name="T99" fmla="*/ 1208 h 1433"/>
                    <a:gd name="T100" fmla="*/ 1241 w 1933"/>
                    <a:gd name="T101" fmla="*/ 1095 h 1433"/>
                    <a:gd name="T102" fmla="*/ 1481 w 1933"/>
                    <a:gd name="T103" fmla="*/ 863 h 1433"/>
                    <a:gd name="T104" fmla="*/ 1653 w 1933"/>
                    <a:gd name="T105" fmla="*/ 705 h 1433"/>
                    <a:gd name="T106" fmla="*/ 1871 w 1933"/>
                    <a:gd name="T107" fmla="*/ 240 h 1433"/>
                    <a:gd name="T108" fmla="*/ 1923 w 1933"/>
                    <a:gd name="T109" fmla="*/ 113 h 1433"/>
                    <a:gd name="T110" fmla="*/ 1931 w 1933"/>
                    <a:gd name="T111" fmla="*/ 98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33" h="1433">
                      <a:moveTo>
                        <a:pt x="1826" y="0"/>
                      </a:moveTo>
                      <a:cubicBezTo>
                        <a:pt x="1731" y="177"/>
                        <a:pt x="1638" y="364"/>
                        <a:pt x="1571" y="480"/>
                      </a:cubicBezTo>
                      <a:cubicBezTo>
                        <a:pt x="1504" y="596"/>
                        <a:pt x="1491" y="654"/>
                        <a:pt x="1421" y="698"/>
                      </a:cubicBezTo>
                      <a:cubicBezTo>
                        <a:pt x="1351" y="742"/>
                        <a:pt x="1226" y="743"/>
                        <a:pt x="1151" y="743"/>
                      </a:cubicBezTo>
                      <a:cubicBezTo>
                        <a:pt x="1076" y="743"/>
                        <a:pt x="1022" y="709"/>
                        <a:pt x="971" y="698"/>
                      </a:cubicBezTo>
                      <a:cubicBezTo>
                        <a:pt x="920" y="687"/>
                        <a:pt x="860" y="724"/>
                        <a:pt x="843" y="675"/>
                      </a:cubicBezTo>
                      <a:cubicBezTo>
                        <a:pt x="826" y="626"/>
                        <a:pt x="822" y="500"/>
                        <a:pt x="866" y="405"/>
                      </a:cubicBezTo>
                      <a:cubicBezTo>
                        <a:pt x="910" y="310"/>
                        <a:pt x="1035" y="162"/>
                        <a:pt x="1106" y="105"/>
                      </a:cubicBezTo>
                      <a:cubicBezTo>
                        <a:pt x="1177" y="48"/>
                        <a:pt x="1317" y="64"/>
                        <a:pt x="1293" y="60"/>
                      </a:cubicBezTo>
                      <a:cubicBezTo>
                        <a:pt x="1269" y="56"/>
                        <a:pt x="1049" y="34"/>
                        <a:pt x="963" y="83"/>
                      </a:cubicBezTo>
                      <a:cubicBezTo>
                        <a:pt x="877" y="132"/>
                        <a:pt x="815" y="278"/>
                        <a:pt x="776" y="353"/>
                      </a:cubicBezTo>
                      <a:cubicBezTo>
                        <a:pt x="737" y="428"/>
                        <a:pt x="730" y="477"/>
                        <a:pt x="731" y="533"/>
                      </a:cubicBezTo>
                      <a:cubicBezTo>
                        <a:pt x="732" y="589"/>
                        <a:pt x="794" y="675"/>
                        <a:pt x="783" y="690"/>
                      </a:cubicBezTo>
                      <a:cubicBezTo>
                        <a:pt x="772" y="705"/>
                        <a:pt x="694" y="654"/>
                        <a:pt x="663" y="623"/>
                      </a:cubicBezTo>
                      <a:cubicBezTo>
                        <a:pt x="632" y="592"/>
                        <a:pt x="580" y="568"/>
                        <a:pt x="596" y="503"/>
                      </a:cubicBezTo>
                      <a:cubicBezTo>
                        <a:pt x="612" y="438"/>
                        <a:pt x="767" y="260"/>
                        <a:pt x="761" y="233"/>
                      </a:cubicBezTo>
                      <a:cubicBezTo>
                        <a:pt x="755" y="206"/>
                        <a:pt x="602" y="291"/>
                        <a:pt x="558" y="338"/>
                      </a:cubicBezTo>
                      <a:cubicBezTo>
                        <a:pt x="514" y="385"/>
                        <a:pt x="487" y="461"/>
                        <a:pt x="498" y="518"/>
                      </a:cubicBezTo>
                      <a:cubicBezTo>
                        <a:pt x="509" y="575"/>
                        <a:pt x="621" y="657"/>
                        <a:pt x="626" y="683"/>
                      </a:cubicBezTo>
                      <a:cubicBezTo>
                        <a:pt x="631" y="709"/>
                        <a:pt x="550" y="700"/>
                        <a:pt x="528" y="675"/>
                      </a:cubicBezTo>
                      <a:cubicBezTo>
                        <a:pt x="506" y="650"/>
                        <a:pt x="496" y="598"/>
                        <a:pt x="491" y="533"/>
                      </a:cubicBezTo>
                      <a:cubicBezTo>
                        <a:pt x="486" y="468"/>
                        <a:pt x="509" y="290"/>
                        <a:pt x="498" y="285"/>
                      </a:cubicBezTo>
                      <a:cubicBezTo>
                        <a:pt x="487" y="280"/>
                        <a:pt x="430" y="434"/>
                        <a:pt x="423" y="503"/>
                      </a:cubicBezTo>
                      <a:cubicBezTo>
                        <a:pt x="416" y="572"/>
                        <a:pt x="426" y="650"/>
                        <a:pt x="453" y="698"/>
                      </a:cubicBezTo>
                      <a:cubicBezTo>
                        <a:pt x="480" y="746"/>
                        <a:pt x="584" y="769"/>
                        <a:pt x="588" y="788"/>
                      </a:cubicBezTo>
                      <a:cubicBezTo>
                        <a:pt x="592" y="807"/>
                        <a:pt x="502" y="800"/>
                        <a:pt x="476" y="810"/>
                      </a:cubicBezTo>
                      <a:cubicBezTo>
                        <a:pt x="450" y="820"/>
                        <a:pt x="441" y="820"/>
                        <a:pt x="431" y="848"/>
                      </a:cubicBezTo>
                      <a:cubicBezTo>
                        <a:pt x="421" y="876"/>
                        <a:pt x="404" y="936"/>
                        <a:pt x="416" y="975"/>
                      </a:cubicBezTo>
                      <a:cubicBezTo>
                        <a:pt x="428" y="1014"/>
                        <a:pt x="505" y="1071"/>
                        <a:pt x="506" y="1080"/>
                      </a:cubicBezTo>
                      <a:cubicBezTo>
                        <a:pt x="507" y="1089"/>
                        <a:pt x="439" y="1053"/>
                        <a:pt x="423" y="1028"/>
                      </a:cubicBezTo>
                      <a:cubicBezTo>
                        <a:pt x="407" y="1003"/>
                        <a:pt x="420" y="937"/>
                        <a:pt x="408" y="930"/>
                      </a:cubicBezTo>
                      <a:cubicBezTo>
                        <a:pt x="396" y="923"/>
                        <a:pt x="359" y="960"/>
                        <a:pt x="348" y="983"/>
                      </a:cubicBezTo>
                      <a:cubicBezTo>
                        <a:pt x="337" y="1006"/>
                        <a:pt x="336" y="1040"/>
                        <a:pt x="341" y="1065"/>
                      </a:cubicBezTo>
                      <a:cubicBezTo>
                        <a:pt x="346" y="1090"/>
                        <a:pt x="383" y="1122"/>
                        <a:pt x="378" y="1133"/>
                      </a:cubicBezTo>
                      <a:cubicBezTo>
                        <a:pt x="373" y="1144"/>
                        <a:pt x="328" y="1121"/>
                        <a:pt x="311" y="1133"/>
                      </a:cubicBezTo>
                      <a:cubicBezTo>
                        <a:pt x="294" y="1145"/>
                        <a:pt x="289" y="1206"/>
                        <a:pt x="273" y="1208"/>
                      </a:cubicBezTo>
                      <a:cubicBezTo>
                        <a:pt x="257" y="1210"/>
                        <a:pt x="242" y="1152"/>
                        <a:pt x="213" y="1148"/>
                      </a:cubicBezTo>
                      <a:cubicBezTo>
                        <a:pt x="184" y="1144"/>
                        <a:pt x="133" y="1139"/>
                        <a:pt x="101" y="1185"/>
                      </a:cubicBezTo>
                      <a:cubicBezTo>
                        <a:pt x="69" y="1231"/>
                        <a:pt x="0" y="1417"/>
                        <a:pt x="18" y="1425"/>
                      </a:cubicBezTo>
                      <a:cubicBezTo>
                        <a:pt x="36" y="1433"/>
                        <a:pt x="166" y="1235"/>
                        <a:pt x="206" y="1230"/>
                      </a:cubicBezTo>
                      <a:cubicBezTo>
                        <a:pt x="246" y="1225"/>
                        <a:pt x="206" y="1365"/>
                        <a:pt x="258" y="1395"/>
                      </a:cubicBezTo>
                      <a:cubicBezTo>
                        <a:pt x="310" y="1425"/>
                        <a:pt x="472" y="1416"/>
                        <a:pt x="521" y="1410"/>
                      </a:cubicBezTo>
                      <a:cubicBezTo>
                        <a:pt x="570" y="1404"/>
                        <a:pt x="537" y="1368"/>
                        <a:pt x="551" y="1358"/>
                      </a:cubicBezTo>
                      <a:cubicBezTo>
                        <a:pt x="565" y="1348"/>
                        <a:pt x="566" y="1418"/>
                        <a:pt x="603" y="1350"/>
                      </a:cubicBezTo>
                      <a:cubicBezTo>
                        <a:pt x="640" y="1282"/>
                        <a:pt x="617" y="1278"/>
                        <a:pt x="618" y="1253"/>
                      </a:cubicBezTo>
                      <a:cubicBezTo>
                        <a:pt x="619" y="1228"/>
                        <a:pt x="598" y="1211"/>
                        <a:pt x="611" y="1200"/>
                      </a:cubicBezTo>
                      <a:cubicBezTo>
                        <a:pt x="624" y="1189"/>
                        <a:pt x="649" y="1179"/>
                        <a:pt x="693" y="1185"/>
                      </a:cubicBezTo>
                      <a:cubicBezTo>
                        <a:pt x="737" y="1191"/>
                        <a:pt x="821" y="1231"/>
                        <a:pt x="873" y="1238"/>
                      </a:cubicBezTo>
                      <a:cubicBezTo>
                        <a:pt x="925" y="1245"/>
                        <a:pt x="966" y="1235"/>
                        <a:pt x="1008" y="1230"/>
                      </a:cubicBezTo>
                      <a:cubicBezTo>
                        <a:pt x="1050" y="1225"/>
                        <a:pt x="1089" y="1230"/>
                        <a:pt x="1128" y="1208"/>
                      </a:cubicBezTo>
                      <a:cubicBezTo>
                        <a:pt x="1167" y="1186"/>
                        <a:pt x="1182" y="1152"/>
                        <a:pt x="1241" y="1095"/>
                      </a:cubicBezTo>
                      <a:cubicBezTo>
                        <a:pt x="1300" y="1038"/>
                        <a:pt x="1412" y="928"/>
                        <a:pt x="1481" y="863"/>
                      </a:cubicBezTo>
                      <a:cubicBezTo>
                        <a:pt x="1550" y="798"/>
                        <a:pt x="1588" y="809"/>
                        <a:pt x="1653" y="705"/>
                      </a:cubicBezTo>
                      <a:cubicBezTo>
                        <a:pt x="1718" y="601"/>
                        <a:pt x="1826" y="339"/>
                        <a:pt x="1871" y="240"/>
                      </a:cubicBezTo>
                      <a:cubicBezTo>
                        <a:pt x="1916" y="141"/>
                        <a:pt x="1913" y="137"/>
                        <a:pt x="1923" y="113"/>
                      </a:cubicBezTo>
                      <a:cubicBezTo>
                        <a:pt x="1933" y="89"/>
                        <a:pt x="1930" y="100"/>
                        <a:pt x="1931" y="98"/>
                      </a:cubicBezTo>
                    </a:path>
                  </a:pathLst>
                </a:custGeom>
                <a:gradFill rotWithShape="1">
                  <a:gsLst>
                    <a:gs pos="0">
                      <a:srgbClr val="99CC00"/>
                    </a:gs>
                    <a:gs pos="100000">
                      <a:srgbClr val="C5FF21"/>
                    </a:gs>
                  </a:gsLst>
                  <a:lin ang="2700000" scaled="1"/>
                </a:gra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grpSp>
          <p:grpSp>
            <p:nvGrpSpPr>
              <p:cNvPr id="347" name="Group 145"/>
              <p:cNvGrpSpPr>
                <a:grpSpLocks/>
              </p:cNvGrpSpPr>
              <p:nvPr/>
            </p:nvGrpSpPr>
            <p:grpSpPr bwMode="auto">
              <a:xfrm>
                <a:off x="6010" y="5719"/>
                <a:ext cx="495" cy="234"/>
                <a:chOff x="3814" y="3206"/>
                <a:chExt cx="495" cy="234"/>
              </a:xfrm>
            </p:grpSpPr>
            <p:sp>
              <p:nvSpPr>
                <p:cNvPr id="348" name="AutoShape 146"/>
                <p:cNvSpPr>
                  <a:spLocks/>
                </p:cNvSpPr>
                <p:nvPr/>
              </p:nvSpPr>
              <p:spPr bwMode="auto">
                <a:xfrm rot="5400000">
                  <a:off x="4037" y="3228"/>
                  <a:ext cx="71" cy="353"/>
                </a:xfrm>
                <a:prstGeom prst="rightBracket">
                  <a:avLst>
                    <a:gd name="adj" fmla="val 0"/>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9" name="Text Box 147"/>
                <p:cNvSpPr txBox="1">
                  <a:spLocks noChangeArrowheads="1"/>
                </p:cNvSpPr>
                <p:nvPr/>
              </p:nvSpPr>
              <p:spPr bwMode="auto">
                <a:xfrm>
                  <a:off x="3814" y="3206"/>
                  <a:ext cx="495" cy="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800" b="0" i="0" u="none" strike="noStrike" cap="none" normalizeH="0" baseline="0">
                      <a:ln>
                        <a:noFill/>
                      </a:ln>
                      <a:solidFill>
                        <a:schemeClr val="tx1"/>
                      </a:solidFill>
                      <a:effectLst/>
                      <a:latin typeface="Calibri" panose="020F0502020204030204" pitchFamily="34" charset="0"/>
                    </a:rPr>
                    <a:t>6 mm</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grpSp>
      </p:grpSp>
      <p:grpSp>
        <p:nvGrpSpPr>
          <p:cNvPr id="423" name="Group 194"/>
          <p:cNvGrpSpPr>
            <a:grpSpLocks/>
          </p:cNvGrpSpPr>
          <p:nvPr/>
        </p:nvGrpSpPr>
        <p:grpSpPr bwMode="auto">
          <a:xfrm flipH="1">
            <a:off x="6360385" y="4593049"/>
            <a:ext cx="2545303" cy="1518797"/>
            <a:chOff x="5004" y="631"/>
            <a:chExt cx="2504" cy="1809"/>
          </a:xfrm>
        </p:grpSpPr>
        <p:grpSp>
          <p:nvGrpSpPr>
            <p:cNvPr id="424" name="Group 195"/>
            <p:cNvGrpSpPr>
              <a:grpSpLocks/>
            </p:cNvGrpSpPr>
            <p:nvPr/>
          </p:nvGrpSpPr>
          <p:grpSpPr bwMode="auto">
            <a:xfrm>
              <a:off x="5004" y="857"/>
              <a:ext cx="1874" cy="1583"/>
              <a:chOff x="5004" y="857"/>
              <a:chExt cx="1874" cy="1583"/>
            </a:xfrm>
          </p:grpSpPr>
          <p:sp>
            <p:nvSpPr>
              <p:cNvPr id="428" name="Freeform 196"/>
              <p:cNvSpPr>
                <a:spLocks/>
              </p:cNvSpPr>
              <p:nvPr/>
            </p:nvSpPr>
            <p:spPr bwMode="auto">
              <a:xfrm>
                <a:off x="6520" y="1213"/>
                <a:ext cx="358" cy="777"/>
              </a:xfrm>
              <a:custGeom>
                <a:avLst/>
                <a:gdLst>
                  <a:gd name="T0" fmla="*/ 358 w 358"/>
                  <a:gd name="T1" fmla="*/ 132 h 777"/>
                  <a:gd name="T2" fmla="*/ 216 w 358"/>
                  <a:gd name="T3" fmla="*/ 360 h 777"/>
                  <a:gd name="T4" fmla="*/ 93 w 358"/>
                  <a:gd name="T5" fmla="*/ 758 h 777"/>
                  <a:gd name="T6" fmla="*/ 17 w 358"/>
                  <a:gd name="T7" fmla="*/ 473 h 777"/>
                  <a:gd name="T8" fmla="*/ 197 w 358"/>
                  <a:gd name="T9" fmla="*/ 0 h 777"/>
                </a:gdLst>
                <a:ahLst/>
                <a:cxnLst>
                  <a:cxn ang="0">
                    <a:pos x="T0" y="T1"/>
                  </a:cxn>
                  <a:cxn ang="0">
                    <a:pos x="T2" y="T3"/>
                  </a:cxn>
                  <a:cxn ang="0">
                    <a:pos x="T4" y="T5"/>
                  </a:cxn>
                  <a:cxn ang="0">
                    <a:pos x="T6" y="T7"/>
                  </a:cxn>
                  <a:cxn ang="0">
                    <a:pos x="T8" y="T9"/>
                  </a:cxn>
                </a:cxnLst>
                <a:rect l="0" t="0" r="r" b="b"/>
                <a:pathLst>
                  <a:path w="358" h="777">
                    <a:moveTo>
                      <a:pt x="358" y="132"/>
                    </a:moveTo>
                    <a:cubicBezTo>
                      <a:pt x="334" y="171"/>
                      <a:pt x="260" y="256"/>
                      <a:pt x="216" y="360"/>
                    </a:cubicBezTo>
                    <a:cubicBezTo>
                      <a:pt x="172" y="464"/>
                      <a:pt x="126" y="739"/>
                      <a:pt x="93" y="758"/>
                    </a:cubicBezTo>
                    <a:cubicBezTo>
                      <a:pt x="60" y="777"/>
                      <a:pt x="0" y="599"/>
                      <a:pt x="17" y="473"/>
                    </a:cubicBezTo>
                    <a:cubicBezTo>
                      <a:pt x="34" y="347"/>
                      <a:pt x="160" y="99"/>
                      <a:pt x="197" y="0"/>
                    </a:cubicBezTo>
                  </a:path>
                </a:pathLst>
              </a:custGeom>
              <a:gradFill rotWithShape="1">
                <a:gsLst>
                  <a:gs pos="0">
                    <a:srgbClr val="CFFE7A"/>
                  </a:gs>
                  <a:gs pos="100000">
                    <a:srgbClr val="003300"/>
                  </a:gs>
                </a:gsLst>
                <a:lin ang="0" scaled="1"/>
              </a:gra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29" name="Freeform 197"/>
              <p:cNvSpPr>
                <a:spLocks/>
              </p:cNvSpPr>
              <p:nvPr/>
            </p:nvSpPr>
            <p:spPr bwMode="auto">
              <a:xfrm>
                <a:off x="6183" y="857"/>
                <a:ext cx="575" cy="439"/>
              </a:xfrm>
              <a:custGeom>
                <a:avLst/>
                <a:gdLst>
                  <a:gd name="T0" fmla="*/ 549 w 575"/>
                  <a:gd name="T1" fmla="*/ 304 h 439"/>
                  <a:gd name="T2" fmla="*/ 540 w 575"/>
                  <a:gd name="T3" fmla="*/ 274 h 439"/>
                  <a:gd name="T4" fmla="*/ 339 w 575"/>
                  <a:gd name="T5" fmla="*/ 133 h 439"/>
                  <a:gd name="T6" fmla="*/ 246 w 575"/>
                  <a:gd name="T7" fmla="*/ 82 h 439"/>
                  <a:gd name="T8" fmla="*/ 114 w 575"/>
                  <a:gd name="T9" fmla="*/ 70 h 439"/>
                  <a:gd name="T10" fmla="*/ 6 w 575"/>
                  <a:gd name="T11" fmla="*/ 7 h 439"/>
                  <a:gd name="T12" fmla="*/ 78 w 575"/>
                  <a:gd name="T13" fmla="*/ 115 h 439"/>
                  <a:gd name="T14" fmla="*/ 189 w 575"/>
                  <a:gd name="T15" fmla="*/ 247 h 439"/>
                  <a:gd name="T16" fmla="*/ 300 w 575"/>
                  <a:gd name="T17" fmla="*/ 337 h 439"/>
                  <a:gd name="T18" fmla="*/ 441 w 575"/>
                  <a:gd name="T19" fmla="*/ 394 h 439"/>
                  <a:gd name="T20" fmla="*/ 531 w 575"/>
                  <a:gd name="T21" fmla="*/ 433 h 439"/>
                  <a:gd name="T22" fmla="*/ 567 w 575"/>
                  <a:gd name="T23" fmla="*/ 4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5" h="439">
                    <a:moveTo>
                      <a:pt x="549" y="304"/>
                    </a:moveTo>
                    <a:cubicBezTo>
                      <a:pt x="562" y="303"/>
                      <a:pt x="575" y="302"/>
                      <a:pt x="540" y="274"/>
                    </a:cubicBezTo>
                    <a:cubicBezTo>
                      <a:pt x="505" y="246"/>
                      <a:pt x="388" y="165"/>
                      <a:pt x="339" y="133"/>
                    </a:cubicBezTo>
                    <a:cubicBezTo>
                      <a:pt x="290" y="101"/>
                      <a:pt x="283" y="92"/>
                      <a:pt x="246" y="82"/>
                    </a:cubicBezTo>
                    <a:cubicBezTo>
                      <a:pt x="209" y="72"/>
                      <a:pt x="154" y="82"/>
                      <a:pt x="114" y="70"/>
                    </a:cubicBezTo>
                    <a:cubicBezTo>
                      <a:pt x="74" y="58"/>
                      <a:pt x="12" y="0"/>
                      <a:pt x="6" y="7"/>
                    </a:cubicBezTo>
                    <a:cubicBezTo>
                      <a:pt x="0" y="14"/>
                      <a:pt x="47" y="75"/>
                      <a:pt x="78" y="115"/>
                    </a:cubicBezTo>
                    <a:cubicBezTo>
                      <a:pt x="109" y="155"/>
                      <a:pt x="152" y="210"/>
                      <a:pt x="189" y="247"/>
                    </a:cubicBezTo>
                    <a:cubicBezTo>
                      <a:pt x="226" y="284"/>
                      <a:pt x="258" y="313"/>
                      <a:pt x="300" y="337"/>
                    </a:cubicBezTo>
                    <a:cubicBezTo>
                      <a:pt x="342" y="361"/>
                      <a:pt x="403" y="378"/>
                      <a:pt x="441" y="394"/>
                    </a:cubicBezTo>
                    <a:cubicBezTo>
                      <a:pt x="479" y="410"/>
                      <a:pt x="510" y="427"/>
                      <a:pt x="531" y="433"/>
                    </a:cubicBezTo>
                    <a:cubicBezTo>
                      <a:pt x="552" y="439"/>
                      <a:pt x="559" y="434"/>
                      <a:pt x="567" y="430"/>
                    </a:cubicBezTo>
                  </a:path>
                </a:pathLst>
              </a:custGeom>
              <a:gradFill rotWithShape="1">
                <a:gsLst>
                  <a:gs pos="0">
                    <a:srgbClr val="CFFE7A"/>
                  </a:gs>
                  <a:gs pos="100000">
                    <a:srgbClr val="003300"/>
                  </a:gs>
                </a:gsLst>
                <a:lin ang="0" scaled="1"/>
              </a:gra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grpSp>
            <p:nvGrpSpPr>
              <p:cNvPr id="430" name="Group 198"/>
              <p:cNvGrpSpPr>
                <a:grpSpLocks/>
              </p:cNvGrpSpPr>
              <p:nvPr/>
            </p:nvGrpSpPr>
            <p:grpSpPr bwMode="auto">
              <a:xfrm>
                <a:off x="5004" y="962"/>
                <a:ext cx="1730" cy="1478"/>
                <a:chOff x="5004" y="962"/>
                <a:chExt cx="1730" cy="1478"/>
              </a:xfrm>
            </p:grpSpPr>
            <p:sp>
              <p:nvSpPr>
                <p:cNvPr id="431" name="Freeform 199" descr="Papier journal"/>
                <p:cNvSpPr>
                  <a:spLocks/>
                </p:cNvSpPr>
                <p:nvPr/>
              </p:nvSpPr>
              <p:spPr bwMode="auto">
                <a:xfrm>
                  <a:off x="5541" y="962"/>
                  <a:ext cx="1193" cy="936"/>
                </a:xfrm>
                <a:custGeom>
                  <a:avLst/>
                  <a:gdLst>
                    <a:gd name="T0" fmla="*/ 1155 w 1193"/>
                    <a:gd name="T1" fmla="*/ 58 h 936"/>
                    <a:gd name="T2" fmla="*/ 915 w 1193"/>
                    <a:gd name="T3" fmla="*/ 7 h 936"/>
                    <a:gd name="T4" fmla="*/ 543 w 1193"/>
                    <a:gd name="T5" fmla="*/ 16 h 936"/>
                    <a:gd name="T6" fmla="*/ 303 w 1193"/>
                    <a:gd name="T7" fmla="*/ 88 h 936"/>
                    <a:gd name="T8" fmla="*/ 114 w 1193"/>
                    <a:gd name="T9" fmla="*/ 181 h 936"/>
                    <a:gd name="T10" fmla="*/ 33 w 1193"/>
                    <a:gd name="T11" fmla="*/ 187 h 936"/>
                    <a:gd name="T12" fmla="*/ 69 w 1193"/>
                    <a:gd name="T13" fmla="*/ 283 h 936"/>
                    <a:gd name="T14" fmla="*/ 27 w 1193"/>
                    <a:gd name="T15" fmla="*/ 409 h 936"/>
                    <a:gd name="T16" fmla="*/ 12 w 1193"/>
                    <a:gd name="T17" fmla="*/ 592 h 936"/>
                    <a:gd name="T18" fmla="*/ 102 w 1193"/>
                    <a:gd name="T19" fmla="*/ 760 h 936"/>
                    <a:gd name="T20" fmla="*/ 219 w 1193"/>
                    <a:gd name="T21" fmla="*/ 880 h 936"/>
                    <a:gd name="T22" fmla="*/ 372 w 1193"/>
                    <a:gd name="T23" fmla="*/ 928 h 936"/>
                    <a:gd name="T24" fmla="*/ 441 w 1193"/>
                    <a:gd name="T25" fmla="*/ 928 h 936"/>
                    <a:gd name="T26" fmla="*/ 540 w 1193"/>
                    <a:gd name="T27" fmla="*/ 907 h 936"/>
                    <a:gd name="T28" fmla="*/ 828 w 1193"/>
                    <a:gd name="T29" fmla="*/ 853 h 936"/>
                    <a:gd name="T30" fmla="*/ 999 w 1193"/>
                    <a:gd name="T31" fmla="*/ 790 h 936"/>
                    <a:gd name="T32" fmla="*/ 1104 w 1193"/>
                    <a:gd name="T33" fmla="*/ 628 h 936"/>
                    <a:gd name="T34" fmla="*/ 1161 w 1193"/>
                    <a:gd name="T35" fmla="*/ 496 h 936"/>
                    <a:gd name="T36" fmla="*/ 1167 w 1193"/>
                    <a:gd name="T37" fmla="*/ 388 h 936"/>
                    <a:gd name="T38" fmla="*/ 1161 w 1193"/>
                    <a:gd name="T39" fmla="*/ 334 h 936"/>
                    <a:gd name="T40" fmla="*/ 1131 w 1193"/>
                    <a:gd name="T41" fmla="*/ 235 h 936"/>
                    <a:gd name="T42" fmla="*/ 1146 w 1193"/>
                    <a:gd name="T43" fmla="*/ 136 h 936"/>
                    <a:gd name="T44" fmla="*/ 1155 w 1193"/>
                    <a:gd name="T45" fmla="*/ 58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3" h="936">
                      <a:moveTo>
                        <a:pt x="1155" y="58"/>
                      </a:moveTo>
                      <a:cubicBezTo>
                        <a:pt x="1117" y="37"/>
                        <a:pt x="1017" y="14"/>
                        <a:pt x="915" y="7"/>
                      </a:cubicBezTo>
                      <a:cubicBezTo>
                        <a:pt x="813" y="0"/>
                        <a:pt x="645" y="3"/>
                        <a:pt x="543" y="16"/>
                      </a:cubicBezTo>
                      <a:cubicBezTo>
                        <a:pt x="441" y="29"/>
                        <a:pt x="374" y="61"/>
                        <a:pt x="303" y="88"/>
                      </a:cubicBezTo>
                      <a:cubicBezTo>
                        <a:pt x="232" y="115"/>
                        <a:pt x="159" y="165"/>
                        <a:pt x="114" y="181"/>
                      </a:cubicBezTo>
                      <a:cubicBezTo>
                        <a:pt x="69" y="197"/>
                        <a:pt x="40" y="170"/>
                        <a:pt x="33" y="187"/>
                      </a:cubicBezTo>
                      <a:cubicBezTo>
                        <a:pt x="26" y="204"/>
                        <a:pt x="70" y="246"/>
                        <a:pt x="69" y="283"/>
                      </a:cubicBezTo>
                      <a:cubicBezTo>
                        <a:pt x="68" y="320"/>
                        <a:pt x="36" y="358"/>
                        <a:pt x="27" y="409"/>
                      </a:cubicBezTo>
                      <a:cubicBezTo>
                        <a:pt x="18" y="460"/>
                        <a:pt x="0" y="534"/>
                        <a:pt x="12" y="592"/>
                      </a:cubicBezTo>
                      <a:cubicBezTo>
                        <a:pt x="24" y="650"/>
                        <a:pt x="68" y="712"/>
                        <a:pt x="102" y="760"/>
                      </a:cubicBezTo>
                      <a:cubicBezTo>
                        <a:pt x="136" y="808"/>
                        <a:pt x="174" y="852"/>
                        <a:pt x="219" y="880"/>
                      </a:cubicBezTo>
                      <a:cubicBezTo>
                        <a:pt x="264" y="908"/>
                        <a:pt x="335" y="920"/>
                        <a:pt x="372" y="928"/>
                      </a:cubicBezTo>
                      <a:cubicBezTo>
                        <a:pt x="409" y="936"/>
                        <a:pt x="413" y="931"/>
                        <a:pt x="441" y="928"/>
                      </a:cubicBezTo>
                      <a:cubicBezTo>
                        <a:pt x="469" y="925"/>
                        <a:pt x="476" y="919"/>
                        <a:pt x="540" y="907"/>
                      </a:cubicBezTo>
                      <a:cubicBezTo>
                        <a:pt x="604" y="895"/>
                        <a:pt x="752" y="872"/>
                        <a:pt x="828" y="853"/>
                      </a:cubicBezTo>
                      <a:cubicBezTo>
                        <a:pt x="904" y="834"/>
                        <a:pt x="953" y="828"/>
                        <a:pt x="999" y="790"/>
                      </a:cubicBezTo>
                      <a:cubicBezTo>
                        <a:pt x="1045" y="752"/>
                        <a:pt x="1077" y="677"/>
                        <a:pt x="1104" y="628"/>
                      </a:cubicBezTo>
                      <a:cubicBezTo>
                        <a:pt x="1131" y="579"/>
                        <a:pt x="1151" y="536"/>
                        <a:pt x="1161" y="496"/>
                      </a:cubicBezTo>
                      <a:cubicBezTo>
                        <a:pt x="1171" y="456"/>
                        <a:pt x="1167" y="415"/>
                        <a:pt x="1167" y="388"/>
                      </a:cubicBezTo>
                      <a:cubicBezTo>
                        <a:pt x="1167" y="361"/>
                        <a:pt x="1167" y="359"/>
                        <a:pt x="1161" y="334"/>
                      </a:cubicBezTo>
                      <a:cubicBezTo>
                        <a:pt x="1155" y="309"/>
                        <a:pt x="1133" y="268"/>
                        <a:pt x="1131" y="235"/>
                      </a:cubicBezTo>
                      <a:cubicBezTo>
                        <a:pt x="1129" y="202"/>
                        <a:pt x="1141" y="164"/>
                        <a:pt x="1146" y="136"/>
                      </a:cubicBezTo>
                      <a:cubicBezTo>
                        <a:pt x="1151" y="108"/>
                        <a:pt x="1193" y="79"/>
                        <a:pt x="1155" y="58"/>
                      </a:cubicBezTo>
                      <a:close/>
                    </a:path>
                  </a:pathLst>
                </a:custGeom>
                <a:noFill/>
                <a:ln w="0" cap="flat" cmpd="sng">
                  <a:solidFill>
                    <a:srgbClr val="7030A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grpSp>
              <p:nvGrpSpPr>
                <p:cNvPr id="432" name="Group 200"/>
                <p:cNvGrpSpPr>
                  <a:grpSpLocks/>
                </p:cNvGrpSpPr>
                <p:nvPr/>
              </p:nvGrpSpPr>
              <p:grpSpPr bwMode="auto">
                <a:xfrm>
                  <a:off x="5004" y="1181"/>
                  <a:ext cx="1658" cy="1259"/>
                  <a:chOff x="5004" y="1181"/>
                  <a:chExt cx="1658" cy="1259"/>
                </a:xfrm>
              </p:grpSpPr>
              <p:grpSp>
                <p:nvGrpSpPr>
                  <p:cNvPr id="434" name="Group 201"/>
                  <p:cNvGrpSpPr>
                    <a:grpSpLocks/>
                  </p:cNvGrpSpPr>
                  <p:nvPr/>
                </p:nvGrpSpPr>
                <p:grpSpPr bwMode="auto">
                  <a:xfrm>
                    <a:off x="5445" y="1181"/>
                    <a:ext cx="1217" cy="1017"/>
                    <a:chOff x="987" y="4086"/>
                    <a:chExt cx="1660" cy="934"/>
                  </a:xfrm>
                </p:grpSpPr>
                <p:grpSp>
                  <p:nvGrpSpPr>
                    <p:cNvPr id="436" name="Group 202"/>
                    <p:cNvGrpSpPr>
                      <a:grpSpLocks/>
                    </p:cNvGrpSpPr>
                    <p:nvPr/>
                  </p:nvGrpSpPr>
                  <p:grpSpPr bwMode="auto">
                    <a:xfrm>
                      <a:off x="1107" y="4116"/>
                      <a:ext cx="1185" cy="616"/>
                      <a:chOff x="1107" y="4128"/>
                      <a:chExt cx="1185" cy="616"/>
                    </a:xfrm>
                  </p:grpSpPr>
                  <p:sp>
                    <p:nvSpPr>
                      <p:cNvPr id="438" name="Freeform 203"/>
                      <p:cNvSpPr>
                        <a:spLocks/>
                      </p:cNvSpPr>
                      <p:nvPr/>
                    </p:nvSpPr>
                    <p:spPr bwMode="auto">
                      <a:xfrm>
                        <a:off x="1296" y="4500"/>
                        <a:ext cx="146" cy="100"/>
                      </a:xfrm>
                      <a:custGeom>
                        <a:avLst/>
                        <a:gdLst>
                          <a:gd name="T0" fmla="*/ 0 w 173"/>
                          <a:gd name="T1" fmla="*/ 36 h 130"/>
                          <a:gd name="T2" fmla="*/ 42 w 173"/>
                          <a:gd name="T3" fmla="*/ 66 h 130"/>
                          <a:gd name="T4" fmla="*/ 69 w 173"/>
                          <a:gd name="T5" fmla="*/ 111 h 130"/>
                          <a:gd name="T6" fmla="*/ 147 w 173"/>
                          <a:gd name="T7" fmla="*/ 123 h 130"/>
                          <a:gd name="T8" fmla="*/ 168 w 173"/>
                          <a:gd name="T9" fmla="*/ 69 h 130"/>
                          <a:gd name="T10" fmla="*/ 114 w 173"/>
                          <a:gd name="T11" fmla="*/ 18 h 130"/>
                          <a:gd name="T12" fmla="*/ 45 w 173"/>
                          <a:gd name="T13" fmla="*/ 12 h 130"/>
                          <a:gd name="T14" fmla="*/ 27 w 173"/>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0">
                            <a:moveTo>
                              <a:pt x="0" y="36"/>
                            </a:moveTo>
                            <a:cubicBezTo>
                              <a:pt x="15" y="45"/>
                              <a:pt x="31" y="54"/>
                              <a:pt x="42" y="66"/>
                            </a:cubicBezTo>
                            <a:cubicBezTo>
                              <a:pt x="53" y="78"/>
                              <a:pt x="52" y="102"/>
                              <a:pt x="69" y="111"/>
                            </a:cubicBezTo>
                            <a:cubicBezTo>
                              <a:pt x="86" y="120"/>
                              <a:pt x="131" y="130"/>
                              <a:pt x="147" y="123"/>
                            </a:cubicBezTo>
                            <a:cubicBezTo>
                              <a:pt x="163" y="116"/>
                              <a:pt x="173" y="86"/>
                              <a:pt x="168" y="69"/>
                            </a:cubicBezTo>
                            <a:cubicBezTo>
                              <a:pt x="163" y="52"/>
                              <a:pt x="134" y="27"/>
                              <a:pt x="114" y="18"/>
                            </a:cubicBezTo>
                            <a:cubicBezTo>
                              <a:pt x="94" y="9"/>
                              <a:pt x="60" y="15"/>
                              <a:pt x="45" y="12"/>
                            </a:cubicBezTo>
                            <a:cubicBezTo>
                              <a:pt x="30" y="9"/>
                              <a:pt x="28" y="4"/>
                              <a:pt x="27" y="0"/>
                            </a:cubicBezTo>
                          </a:path>
                        </a:pathLst>
                      </a:custGeom>
                      <a:solidFill>
                        <a:srgbClr val="00F600"/>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39" name="Freeform 204"/>
                      <p:cNvSpPr>
                        <a:spLocks/>
                      </p:cNvSpPr>
                      <p:nvPr/>
                    </p:nvSpPr>
                    <p:spPr bwMode="auto">
                      <a:xfrm rot="799862">
                        <a:off x="1440" y="4392"/>
                        <a:ext cx="173" cy="112"/>
                      </a:xfrm>
                      <a:custGeom>
                        <a:avLst/>
                        <a:gdLst>
                          <a:gd name="T0" fmla="*/ 0 w 173"/>
                          <a:gd name="T1" fmla="*/ 36 h 130"/>
                          <a:gd name="T2" fmla="*/ 42 w 173"/>
                          <a:gd name="T3" fmla="*/ 66 h 130"/>
                          <a:gd name="T4" fmla="*/ 69 w 173"/>
                          <a:gd name="T5" fmla="*/ 111 h 130"/>
                          <a:gd name="T6" fmla="*/ 147 w 173"/>
                          <a:gd name="T7" fmla="*/ 123 h 130"/>
                          <a:gd name="T8" fmla="*/ 168 w 173"/>
                          <a:gd name="T9" fmla="*/ 69 h 130"/>
                          <a:gd name="T10" fmla="*/ 114 w 173"/>
                          <a:gd name="T11" fmla="*/ 18 h 130"/>
                          <a:gd name="T12" fmla="*/ 45 w 173"/>
                          <a:gd name="T13" fmla="*/ 12 h 130"/>
                          <a:gd name="T14" fmla="*/ 27 w 173"/>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0">
                            <a:moveTo>
                              <a:pt x="0" y="36"/>
                            </a:moveTo>
                            <a:cubicBezTo>
                              <a:pt x="15" y="45"/>
                              <a:pt x="31" y="54"/>
                              <a:pt x="42" y="66"/>
                            </a:cubicBezTo>
                            <a:cubicBezTo>
                              <a:pt x="53" y="78"/>
                              <a:pt x="52" y="102"/>
                              <a:pt x="69" y="111"/>
                            </a:cubicBezTo>
                            <a:cubicBezTo>
                              <a:pt x="86" y="120"/>
                              <a:pt x="131" y="130"/>
                              <a:pt x="147" y="123"/>
                            </a:cubicBezTo>
                            <a:cubicBezTo>
                              <a:pt x="163" y="116"/>
                              <a:pt x="173" y="86"/>
                              <a:pt x="168" y="69"/>
                            </a:cubicBezTo>
                            <a:cubicBezTo>
                              <a:pt x="163" y="52"/>
                              <a:pt x="134" y="27"/>
                              <a:pt x="114" y="18"/>
                            </a:cubicBezTo>
                            <a:cubicBezTo>
                              <a:pt x="94" y="9"/>
                              <a:pt x="60" y="15"/>
                              <a:pt x="45" y="12"/>
                            </a:cubicBezTo>
                            <a:cubicBezTo>
                              <a:pt x="30" y="9"/>
                              <a:pt x="28" y="4"/>
                              <a:pt x="27" y="0"/>
                            </a:cubicBezTo>
                          </a:path>
                        </a:pathLst>
                      </a:custGeom>
                      <a:solidFill>
                        <a:srgbClr val="00F600"/>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40" name="Freeform 205"/>
                      <p:cNvSpPr>
                        <a:spLocks/>
                      </p:cNvSpPr>
                      <p:nvPr/>
                    </p:nvSpPr>
                    <p:spPr bwMode="auto">
                      <a:xfrm rot="1517848">
                        <a:off x="1617" y="4293"/>
                        <a:ext cx="173" cy="112"/>
                      </a:xfrm>
                      <a:custGeom>
                        <a:avLst/>
                        <a:gdLst>
                          <a:gd name="T0" fmla="*/ 0 w 173"/>
                          <a:gd name="T1" fmla="*/ 36 h 130"/>
                          <a:gd name="T2" fmla="*/ 42 w 173"/>
                          <a:gd name="T3" fmla="*/ 66 h 130"/>
                          <a:gd name="T4" fmla="*/ 69 w 173"/>
                          <a:gd name="T5" fmla="*/ 111 h 130"/>
                          <a:gd name="T6" fmla="*/ 147 w 173"/>
                          <a:gd name="T7" fmla="*/ 123 h 130"/>
                          <a:gd name="T8" fmla="*/ 168 w 173"/>
                          <a:gd name="T9" fmla="*/ 69 h 130"/>
                          <a:gd name="T10" fmla="*/ 114 w 173"/>
                          <a:gd name="T11" fmla="*/ 18 h 130"/>
                          <a:gd name="T12" fmla="*/ 45 w 173"/>
                          <a:gd name="T13" fmla="*/ 12 h 130"/>
                          <a:gd name="T14" fmla="*/ 27 w 173"/>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0">
                            <a:moveTo>
                              <a:pt x="0" y="36"/>
                            </a:moveTo>
                            <a:cubicBezTo>
                              <a:pt x="15" y="45"/>
                              <a:pt x="31" y="54"/>
                              <a:pt x="42" y="66"/>
                            </a:cubicBezTo>
                            <a:cubicBezTo>
                              <a:pt x="53" y="78"/>
                              <a:pt x="52" y="102"/>
                              <a:pt x="69" y="111"/>
                            </a:cubicBezTo>
                            <a:cubicBezTo>
                              <a:pt x="86" y="120"/>
                              <a:pt x="131" y="130"/>
                              <a:pt x="147" y="123"/>
                            </a:cubicBezTo>
                            <a:cubicBezTo>
                              <a:pt x="163" y="116"/>
                              <a:pt x="173" y="86"/>
                              <a:pt x="168" y="69"/>
                            </a:cubicBezTo>
                            <a:cubicBezTo>
                              <a:pt x="163" y="52"/>
                              <a:pt x="134" y="27"/>
                              <a:pt x="114" y="18"/>
                            </a:cubicBezTo>
                            <a:cubicBezTo>
                              <a:pt x="94" y="9"/>
                              <a:pt x="60" y="15"/>
                              <a:pt x="45" y="12"/>
                            </a:cubicBezTo>
                            <a:cubicBezTo>
                              <a:pt x="30" y="9"/>
                              <a:pt x="28" y="4"/>
                              <a:pt x="27" y="0"/>
                            </a:cubicBezTo>
                          </a:path>
                        </a:pathLst>
                      </a:custGeom>
                      <a:solidFill>
                        <a:srgbClr val="00F600"/>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41" name="Freeform 206"/>
                      <p:cNvSpPr>
                        <a:spLocks/>
                      </p:cNvSpPr>
                      <p:nvPr/>
                    </p:nvSpPr>
                    <p:spPr bwMode="auto">
                      <a:xfrm>
                        <a:off x="1155" y="4641"/>
                        <a:ext cx="152" cy="103"/>
                      </a:xfrm>
                      <a:custGeom>
                        <a:avLst/>
                        <a:gdLst>
                          <a:gd name="T0" fmla="*/ 0 w 173"/>
                          <a:gd name="T1" fmla="*/ 36 h 130"/>
                          <a:gd name="T2" fmla="*/ 42 w 173"/>
                          <a:gd name="T3" fmla="*/ 66 h 130"/>
                          <a:gd name="T4" fmla="*/ 69 w 173"/>
                          <a:gd name="T5" fmla="*/ 111 h 130"/>
                          <a:gd name="T6" fmla="*/ 147 w 173"/>
                          <a:gd name="T7" fmla="*/ 123 h 130"/>
                          <a:gd name="T8" fmla="*/ 168 w 173"/>
                          <a:gd name="T9" fmla="*/ 69 h 130"/>
                          <a:gd name="T10" fmla="*/ 114 w 173"/>
                          <a:gd name="T11" fmla="*/ 18 h 130"/>
                          <a:gd name="T12" fmla="*/ 45 w 173"/>
                          <a:gd name="T13" fmla="*/ 12 h 130"/>
                          <a:gd name="T14" fmla="*/ 27 w 173"/>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0">
                            <a:moveTo>
                              <a:pt x="0" y="36"/>
                            </a:moveTo>
                            <a:cubicBezTo>
                              <a:pt x="15" y="45"/>
                              <a:pt x="31" y="54"/>
                              <a:pt x="42" y="66"/>
                            </a:cubicBezTo>
                            <a:cubicBezTo>
                              <a:pt x="53" y="78"/>
                              <a:pt x="52" y="102"/>
                              <a:pt x="69" y="111"/>
                            </a:cubicBezTo>
                            <a:cubicBezTo>
                              <a:pt x="86" y="120"/>
                              <a:pt x="131" y="130"/>
                              <a:pt x="147" y="123"/>
                            </a:cubicBezTo>
                            <a:cubicBezTo>
                              <a:pt x="163" y="116"/>
                              <a:pt x="173" y="86"/>
                              <a:pt x="168" y="69"/>
                            </a:cubicBezTo>
                            <a:cubicBezTo>
                              <a:pt x="163" y="52"/>
                              <a:pt x="134" y="27"/>
                              <a:pt x="114" y="18"/>
                            </a:cubicBezTo>
                            <a:cubicBezTo>
                              <a:pt x="94" y="9"/>
                              <a:pt x="60" y="15"/>
                              <a:pt x="45" y="12"/>
                            </a:cubicBezTo>
                            <a:cubicBezTo>
                              <a:pt x="30" y="9"/>
                              <a:pt x="28" y="4"/>
                              <a:pt x="27" y="0"/>
                            </a:cubicBezTo>
                          </a:path>
                        </a:pathLst>
                      </a:custGeom>
                      <a:solidFill>
                        <a:srgbClr val="00F600"/>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42" name="Freeform 207"/>
                      <p:cNvSpPr>
                        <a:spLocks/>
                      </p:cNvSpPr>
                      <p:nvPr/>
                    </p:nvSpPr>
                    <p:spPr bwMode="auto">
                      <a:xfrm rot="2054164">
                        <a:off x="1826" y="4217"/>
                        <a:ext cx="133" cy="102"/>
                      </a:xfrm>
                      <a:custGeom>
                        <a:avLst/>
                        <a:gdLst>
                          <a:gd name="T0" fmla="*/ 0 w 173"/>
                          <a:gd name="T1" fmla="*/ 36 h 130"/>
                          <a:gd name="T2" fmla="*/ 42 w 173"/>
                          <a:gd name="T3" fmla="*/ 66 h 130"/>
                          <a:gd name="T4" fmla="*/ 69 w 173"/>
                          <a:gd name="T5" fmla="*/ 111 h 130"/>
                          <a:gd name="T6" fmla="*/ 147 w 173"/>
                          <a:gd name="T7" fmla="*/ 123 h 130"/>
                          <a:gd name="T8" fmla="*/ 168 w 173"/>
                          <a:gd name="T9" fmla="*/ 69 h 130"/>
                          <a:gd name="T10" fmla="*/ 114 w 173"/>
                          <a:gd name="T11" fmla="*/ 18 h 130"/>
                          <a:gd name="T12" fmla="*/ 45 w 173"/>
                          <a:gd name="T13" fmla="*/ 12 h 130"/>
                          <a:gd name="T14" fmla="*/ 27 w 173"/>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0">
                            <a:moveTo>
                              <a:pt x="0" y="36"/>
                            </a:moveTo>
                            <a:cubicBezTo>
                              <a:pt x="15" y="45"/>
                              <a:pt x="31" y="54"/>
                              <a:pt x="42" y="66"/>
                            </a:cubicBezTo>
                            <a:cubicBezTo>
                              <a:pt x="53" y="78"/>
                              <a:pt x="52" y="102"/>
                              <a:pt x="69" y="111"/>
                            </a:cubicBezTo>
                            <a:cubicBezTo>
                              <a:pt x="86" y="120"/>
                              <a:pt x="131" y="130"/>
                              <a:pt x="147" y="123"/>
                            </a:cubicBezTo>
                            <a:cubicBezTo>
                              <a:pt x="163" y="116"/>
                              <a:pt x="173" y="86"/>
                              <a:pt x="168" y="69"/>
                            </a:cubicBezTo>
                            <a:cubicBezTo>
                              <a:pt x="163" y="52"/>
                              <a:pt x="134" y="27"/>
                              <a:pt x="114" y="18"/>
                            </a:cubicBezTo>
                            <a:cubicBezTo>
                              <a:pt x="94" y="9"/>
                              <a:pt x="60" y="15"/>
                              <a:pt x="45" y="12"/>
                            </a:cubicBezTo>
                            <a:cubicBezTo>
                              <a:pt x="30" y="9"/>
                              <a:pt x="28" y="4"/>
                              <a:pt x="27" y="0"/>
                            </a:cubicBezTo>
                          </a:path>
                        </a:pathLst>
                      </a:custGeom>
                      <a:solidFill>
                        <a:srgbClr val="00F600"/>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43" name="Freeform 208"/>
                      <p:cNvSpPr>
                        <a:spLocks/>
                      </p:cNvSpPr>
                      <p:nvPr/>
                    </p:nvSpPr>
                    <p:spPr bwMode="auto">
                      <a:xfrm rot="2054164">
                        <a:off x="1988" y="4178"/>
                        <a:ext cx="133" cy="102"/>
                      </a:xfrm>
                      <a:custGeom>
                        <a:avLst/>
                        <a:gdLst>
                          <a:gd name="T0" fmla="*/ 0 w 173"/>
                          <a:gd name="T1" fmla="*/ 36 h 130"/>
                          <a:gd name="T2" fmla="*/ 42 w 173"/>
                          <a:gd name="T3" fmla="*/ 66 h 130"/>
                          <a:gd name="T4" fmla="*/ 69 w 173"/>
                          <a:gd name="T5" fmla="*/ 111 h 130"/>
                          <a:gd name="T6" fmla="*/ 147 w 173"/>
                          <a:gd name="T7" fmla="*/ 123 h 130"/>
                          <a:gd name="T8" fmla="*/ 168 w 173"/>
                          <a:gd name="T9" fmla="*/ 69 h 130"/>
                          <a:gd name="T10" fmla="*/ 114 w 173"/>
                          <a:gd name="T11" fmla="*/ 18 h 130"/>
                          <a:gd name="T12" fmla="*/ 45 w 173"/>
                          <a:gd name="T13" fmla="*/ 12 h 130"/>
                          <a:gd name="T14" fmla="*/ 27 w 173"/>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0">
                            <a:moveTo>
                              <a:pt x="0" y="36"/>
                            </a:moveTo>
                            <a:cubicBezTo>
                              <a:pt x="15" y="45"/>
                              <a:pt x="31" y="54"/>
                              <a:pt x="42" y="66"/>
                            </a:cubicBezTo>
                            <a:cubicBezTo>
                              <a:pt x="53" y="78"/>
                              <a:pt x="52" y="102"/>
                              <a:pt x="69" y="111"/>
                            </a:cubicBezTo>
                            <a:cubicBezTo>
                              <a:pt x="86" y="120"/>
                              <a:pt x="131" y="130"/>
                              <a:pt x="147" y="123"/>
                            </a:cubicBezTo>
                            <a:cubicBezTo>
                              <a:pt x="163" y="116"/>
                              <a:pt x="173" y="86"/>
                              <a:pt x="168" y="69"/>
                            </a:cubicBezTo>
                            <a:cubicBezTo>
                              <a:pt x="163" y="52"/>
                              <a:pt x="134" y="27"/>
                              <a:pt x="114" y="18"/>
                            </a:cubicBezTo>
                            <a:cubicBezTo>
                              <a:pt x="94" y="9"/>
                              <a:pt x="60" y="15"/>
                              <a:pt x="45" y="12"/>
                            </a:cubicBezTo>
                            <a:cubicBezTo>
                              <a:pt x="30" y="9"/>
                              <a:pt x="28" y="4"/>
                              <a:pt x="27" y="0"/>
                            </a:cubicBezTo>
                          </a:path>
                        </a:pathLst>
                      </a:custGeom>
                      <a:solidFill>
                        <a:srgbClr val="00F600"/>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44" name="Freeform 209"/>
                      <p:cNvSpPr>
                        <a:spLocks/>
                      </p:cNvSpPr>
                      <p:nvPr/>
                    </p:nvSpPr>
                    <p:spPr bwMode="auto">
                      <a:xfrm rot="2054164">
                        <a:off x="2159" y="4154"/>
                        <a:ext cx="133" cy="102"/>
                      </a:xfrm>
                      <a:custGeom>
                        <a:avLst/>
                        <a:gdLst>
                          <a:gd name="T0" fmla="*/ 0 w 173"/>
                          <a:gd name="T1" fmla="*/ 36 h 130"/>
                          <a:gd name="T2" fmla="*/ 42 w 173"/>
                          <a:gd name="T3" fmla="*/ 66 h 130"/>
                          <a:gd name="T4" fmla="*/ 69 w 173"/>
                          <a:gd name="T5" fmla="*/ 111 h 130"/>
                          <a:gd name="T6" fmla="*/ 147 w 173"/>
                          <a:gd name="T7" fmla="*/ 123 h 130"/>
                          <a:gd name="T8" fmla="*/ 168 w 173"/>
                          <a:gd name="T9" fmla="*/ 69 h 130"/>
                          <a:gd name="T10" fmla="*/ 114 w 173"/>
                          <a:gd name="T11" fmla="*/ 18 h 130"/>
                          <a:gd name="T12" fmla="*/ 45 w 173"/>
                          <a:gd name="T13" fmla="*/ 12 h 130"/>
                          <a:gd name="T14" fmla="*/ 27 w 173"/>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30">
                            <a:moveTo>
                              <a:pt x="0" y="36"/>
                            </a:moveTo>
                            <a:cubicBezTo>
                              <a:pt x="15" y="45"/>
                              <a:pt x="31" y="54"/>
                              <a:pt x="42" y="66"/>
                            </a:cubicBezTo>
                            <a:cubicBezTo>
                              <a:pt x="53" y="78"/>
                              <a:pt x="52" y="102"/>
                              <a:pt x="69" y="111"/>
                            </a:cubicBezTo>
                            <a:cubicBezTo>
                              <a:pt x="86" y="120"/>
                              <a:pt x="131" y="130"/>
                              <a:pt x="147" y="123"/>
                            </a:cubicBezTo>
                            <a:cubicBezTo>
                              <a:pt x="163" y="116"/>
                              <a:pt x="173" y="86"/>
                              <a:pt x="168" y="69"/>
                            </a:cubicBezTo>
                            <a:cubicBezTo>
                              <a:pt x="163" y="52"/>
                              <a:pt x="134" y="27"/>
                              <a:pt x="114" y="18"/>
                            </a:cubicBezTo>
                            <a:cubicBezTo>
                              <a:pt x="94" y="9"/>
                              <a:pt x="60" y="15"/>
                              <a:pt x="45" y="12"/>
                            </a:cubicBezTo>
                            <a:cubicBezTo>
                              <a:pt x="30" y="9"/>
                              <a:pt x="28" y="4"/>
                              <a:pt x="27" y="0"/>
                            </a:cubicBezTo>
                          </a:path>
                        </a:pathLst>
                      </a:custGeom>
                      <a:solidFill>
                        <a:srgbClr val="00F600"/>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45" name="Freeform 210"/>
                      <p:cNvSpPr>
                        <a:spLocks/>
                      </p:cNvSpPr>
                      <p:nvPr/>
                    </p:nvSpPr>
                    <p:spPr bwMode="auto">
                      <a:xfrm>
                        <a:off x="1107" y="4128"/>
                        <a:ext cx="1134" cy="606"/>
                      </a:xfrm>
                      <a:custGeom>
                        <a:avLst/>
                        <a:gdLst>
                          <a:gd name="T0" fmla="*/ 0 w 1134"/>
                          <a:gd name="T1" fmla="*/ 606 h 606"/>
                          <a:gd name="T2" fmla="*/ 99 w 1134"/>
                          <a:gd name="T3" fmla="*/ 480 h 606"/>
                          <a:gd name="T4" fmla="*/ 222 w 1134"/>
                          <a:gd name="T5" fmla="*/ 354 h 606"/>
                          <a:gd name="T6" fmla="*/ 480 w 1134"/>
                          <a:gd name="T7" fmla="*/ 189 h 606"/>
                          <a:gd name="T8" fmla="*/ 582 w 1134"/>
                          <a:gd name="T9" fmla="*/ 144 h 606"/>
                          <a:gd name="T10" fmla="*/ 783 w 1134"/>
                          <a:gd name="T11" fmla="*/ 69 h 606"/>
                          <a:gd name="T12" fmla="*/ 948 w 1134"/>
                          <a:gd name="T13" fmla="*/ 33 h 606"/>
                          <a:gd name="T14" fmla="*/ 1134 w 1134"/>
                          <a:gd name="T15" fmla="*/ 0 h 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606">
                            <a:moveTo>
                              <a:pt x="0" y="606"/>
                            </a:moveTo>
                            <a:cubicBezTo>
                              <a:pt x="31" y="564"/>
                              <a:pt x="62" y="522"/>
                              <a:pt x="99" y="480"/>
                            </a:cubicBezTo>
                            <a:cubicBezTo>
                              <a:pt x="136" y="438"/>
                              <a:pt x="159" y="402"/>
                              <a:pt x="222" y="354"/>
                            </a:cubicBezTo>
                            <a:cubicBezTo>
                              <a:pt x="285" y="306"/>
                              <a:pt x="420" y="224"/>
                              <a:pt x="480" y="189"/>
                            </a:cubicBezTo>
                            <a:cubicBezTo>
                              <a:pt x="540" y="154"/>
                              <a:pt x="531" y="164"/>
                              <a:pt x="582" y="144"/>
                            </a:cubicBezTo>
                            <a:cubicBezTo>
                              <a:pt x="633" y="124"/>
                              <a:pt x="722" y="88"/>
                              <a:pt x="783" y="69"/>
                            </a:cubicBezTo>
                            <a:cubicBezTo>
                              <a:pt x="844" y="50"/>
                              <a:pt x="890" y="44"/>
                              <a:pt x="948" y="33"/>
                            </a:cubicBezTo>
                            <a:cubicBezTo>
                              <a:pt x="1006" y="22"/>
                              <a:pt x="1070" y="11"/>
                              <a:pt x="1134" y="0"/>
                            </a:cubicBezTo>
                          </a:path>
                        </a:pathLst>
                      </a:custGeom>
                      <a:noFill/>
                      <a:ln w="12700" cap="flat" cmpd="sng">
                        <a:solidFill>
                          <a:srgbClr val="008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grpSp>
                <p:sp>
                  <p:nvSpPr>
                    <p:cNvPr id="437" name="Freeform 211"/>
                    <p:cNvSpPr>
                      <a:spLocks/>
                    </p:cNvSpPr>
                    <p:nvPr/>
                  </p:nvSpPr>
                  <p:spPr bwMode="auto">
                    <a:xfrm>
                      <a:off x="987" y="4086"/>
                      <a:ext cx="1660" cy="934"/>
                    </a:xfrm>
                    <a:custGeom>
                      <a:avLst/>
                      <a:gdLst>
                        <a:gd name="T0" fmla="*/ 1632 w 1660"/>
                        <a:gd name="T1" fmla="*/ 24 h 934"/>
                        <a:gd name="T2" fmla="*/ 1476 w 1660"/>
                        <a:gd name="T3" fmla="*/ 6 h 934"/>
                        <a:gd name="T4" fmla="*/ 1137 w 1660"/>
                        <a:gd name="T5" fmla="*/ 24 h 934"/>
                        <a:gd name="T6" fmla="*/ 654 w 1660"/>
                        <a:gd name="T7" fmla="*/ 153 h 934"/>
                        <a:gd name="T8" fmla="*/ 294 w 1660"/>
                        <a:gd name="T9" fmla="*/ 387 h 934"/>
                        <a:gd name="T10" fmla="*/ 105 w 1660"/>
                        <a:gd name="T11" fmla="*/ 612 h 934"/>
                        <a:gd name="T12" fmla="*/ 15 w 1660"/>
                        <a:gd name="T13" fmla="*/ 813 h 934"/>
                        <a:gd name="T14" fmla="*/ 12 w 1660"/>
                        <a:gd name="T15" fmla="*/ 855 h 934"/>
                        <a:gd name="T16" fmla="*/ 24 w 1660"/>
                        <a:gd name="T17" fmla="*/ 891 h 934"/>
                        <a:gd name="T18" fmla="*/ 6 w 1660"/>
                        <a:gd name="T19" fmla="*/ 918 h 934"/>
                        <a:gd name="T20" fmla="*/ 21 w 1660"/>
                        <a:gd name="T21" fmla="*/ 930 h 934"/>
                        <a:gd name="T22" fmla="*/ 54 w 1660"/>
                        <a:gd name="T23" fmla="*/ 924 h 934"/>
                        <a:gd name="T24" fmla="*/ 102 w 1660"/>
                        <a:gd name="T25" fmla="*/ 930 h 934"/>
                        <a:gd name="T26" fmla="*/ 156 w 1660"/>
                        <a:gd name="T27" fmla="*/ 897 h 934"/>
                        <a:gd name="T28" fmla="*/ 282 w 1660"/>
                        <a:gd name="T29" fmla="*/ 885 h 934"/>
                        <a:gd name="T30" fmla="*/ 534 w 1660"/>
                        <a:gd name="T31" fmla="*/ 774 h 934"/>
                        <a:gd name="T32" fmla="*/ 924 w 1660"/>
                        <a:gd name="T33" fmla="*/ 540 h 934"/>
                        <a:gd name="T34" fmla="*/ 1248 w 1660"/>
                        <a:gd name="T35" fmla="*/ 360 h 934"/>
                        <a:gd name="T36" fmla="*/ 1425 w 1660"/>
                        <a:gd name="T37" fmla="*/ 240 h 934"/>
                        <a:gd name="T38" fmla="*/ 1497 w 1660"/>
                        <a:gd name="T39" fmla="*/ 141 h 934"/>
                        <a:gd name="T40" fmla="*/ 1563 w 1660"/>
                        <a:gd name="T41" fmla="*/ 78 h 934"/>
                        <a:gd name="T42" fmla="*/ 1644 w 1660"/>
                        <a:gd name="T43" fmla="*/ 60 h 934"/>
                        <a:gd name="T44" fmla="*/ 1632 w 1660"/>
                        <a:gd name="T45" fmla="*/ 24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60" h="934">
                          <a:moveTo>
                            <a:pt x="1632" y="24"/>
                          </a:moveTo>
                          <a:cubicBezTo>
                            <a:pt x="1604" y="15"/>
                            <a:pt x="1558" y="6"/>
                            <a:pt x="1476" y="6"/>
                          </a:cubicBezTo>
                          <a:cubicBezTo>
                            <a:pt x="1394" y="6"/>
                            <a:pt x="1274" y="0"/>
                            <a:pt x="1137" y="24"/>
                          </a:cubicBezTo>
                          <a:cubicBezTo>
                            <a:pt x="1000" y="48"/>
                            <a:pt x="794" y="93"/>
                            <a:pt x="654" y="153"/>
                          </a:cubicBezTo>
                          <a:cubicBezTo>
                            <a:pt x="514" y="213"/>
                            <a:pt x="385" y="311"/>
                            <a:pt x="294" y="387"/>
                          </a:cubicBezTo>
                          <a:cubicBezTo>
                            <a:pt x="203" y="463"/>
                            <a:pt x="151" y="541"/>
                            <a:pt x="105" y="612"/>
                          </a:cubicBezTo>
                          <a:cubicBezTo>
                            <a:pt x="59" y="683"/>
                            <a:pt x="30" y="773"/>
                            <a:pt x="15" y="813"/>
                          </a:cubicBezTo>
                          <a:cubicBezTo>
                            <a:pt x="0" y="853"/>
                            <a:pt x="11" y="842"/>
                            <a:pt x="12" y="855"/>
                          </a:cubicBezTo>
                          <a:cubicBezTo>
                            <a:pt x="13" y="868"/>
                            <a:pt x="25" y="881"/>
                            <a:pt x="24" y="891"/>
                          </a:cubicBezTo>
                          <a:cubicBezTo>
                            <a:pt x="23" y="901"/>
                            <a:pt x="6" y="912"/>
                            <a:pt x="6" y="918"/>
                          </a:cubicBezTo>
                          <a:cubicBezTo>
                            <a:pt x="6" y="924"/>
                            <a:pt x="13" y="929"/>
                            <a:pt x="21" y="930"/>
                          </a:cubicBezTo>
                          <a:cubicBezTo>
                            <a:pt x="29" y="931"/>
                            <a:pt x="41" y="924"/>
                            <a:pt x="54" y="924"/>
                          </a:cubicBezTo>
                          <a:cubicBezTo>
                            <a:pt x="67" y="924"/>
                            <a:pt x="85" y="934"/>
                            <a:pt x="102" y="930"/>
                          </a:cubicBezTo>
                          <a:cubicBezTo>
                            <a:pt x="119" y="926"/>
                            <a:pt x="126" y="904"/>
                            <a:pt x="156" y="897"/>
                          </a:cubicBezTo>
                          <a:cubicBezTo>
                            <a:pt x="186" y="890"/>
                            <a:pt x="219" y="905"/>
                            <a:pt x="282" y="885"/>
                          </a:cubicBezTo>
                          <a:cubicBezTo>
                            <a:pt x="345" y="865"/>
                            <a:pt x="427" y="832"/>
                            <a:pt x="534" y="774"/>
                          </a:cubicBezTo>
                          <a:cubicBezTo>
                            <a:pt x="641" y="716"/>
                            <a:pt x="805" y="609"/>
                            <a:pt x="924" y="540"/>
                          </a:cubicBezTo>
                          <a:cubicBezTo>
                            <a:pt x="1043" y="471"/>
                            <a:pt x="1165" y="410"/>
                            <a:pt x="1248" y="360"/>
                          </a:cubicBezTo>
                          <a:cubicBezTo>
                            <a:pt x="1331" y="310"/>
                            <a:pt x="1384" y="276"/>
                            <a:pt x="1425" y="240"/>
                          </a:cubicBezTo>
                          <a:cubicBezTo>
                            <a:pt x="1466" y="204"/>
                            <a:pt x="1474" y="168"/>
                            <a:pt x="1497" y="141"/>
                          </a:cubicBezTo>
                          <a:cubicBezTo>
                            <a:pt x="1520" y="114"/>
                            <a:pt x="1539" y="91"/>
                            <a:pt x="1563" y="78"/>
                          </a:cubicBezTo>
                          <a:cubicBezTo>
                            <a:pt x="1587" y="65"/>
                            <a:pt x="1631" y="69"/>
                            <a:pt x="1644" y="60"/>
                          </a:cubicBezTo>
                          <a:cubicBezTo>
                            <a:pt x="1657" y="51"/>
                            <a:pt x="1660" y="33"/>
                            <a:pt x="1632" y="24"/>
                          </a:cubicBezTo>
                          <a:close/>
                        </a:path>
                      </a:pathLst>
                    </a:custGeom>
                    <a:gradFill rotWithShape="1">
                      <a:gsLst>
                        <a:gs pos="0">
                          <a:srgbClr val="25FF25">
                            <a:alpha val="62000"/>
                          </a:srgbClr>
                        </a:gs>
                        <a:gs pos="100000">
                          <a:srgbClr val="CCCC00"/>
                        </a:gs>
                      </a:gsLst>
                      <a:lin ang="2700000" scaled="1"/>
                    </a:gradFill>
                    <a:ln w="0" cap="flat" cmpd="sng">
                      <a:solidFill>
                        <a:schemeClr val="accent2">
                          <a:lumMod val="75000"/>
                        </a:schemeClr>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grpSp>
              <p:sp>
                <p:nvSpPr>
                  <p:cNvPr id="435" name="Freeform 212" descr="Papier journal"/>
                  <p:cNvSpPr>
                    <a:spLocks/>
                  </p:cNvSpPr>
                  <p:nvPr/>
                </p:nvSpPr>
                <p:spPr bwMode="auto">
                  <a:xfrm>
                    <a:off x="5004" y="2172"/>
                    <a:ext cx="518" cy="268"/>
                  </a:xfrm>
                  <a:custGeom>
                    <a:avLst/>
                    <a:gdLst>
                      <a:gd name="T0" fmla="*/ 435 w 518"/>
                      <a:gd name="T1" fmla="*/ 15 h 268"/>
                      <a:gd name="T2" fmla="*/ 390 w 518"/>
                      <a:gd name="T3" fmla="*/ 60 h 268"/>
                      <a:gd name="T4" fmla="*/ 318 w 518"/>
                      <a:gd name="T5" fmla="*/ 114 h 268"/>
                      <a:gd name="T6" fmla="*/ 252 w 518"/>
                      <a:gd name="T7" fmla="*/ 132 h 268"/>
                      <a:gd name="T8" fmla="*/ 180 w 518"/>
                      <a:gd name="T9" fmla="*/ 171 h 268"/>
                      <a:gd name="T10" fmla="*/ 120 w 518"/>
                      <a:gd name="T11" fmla="*/ 207 h 268"/>
                      <a:gd name="T12" fmla="*/ 30 w 518"/>
                      <a:gd name="T13" fmla="*/ 198 h 268"/>
                      <a:gd name="T14" fmla="*/ 9 w 518"/>
                      <a:gd name="T15" fmla="*/ 246 h 268"/>
                      <a:gd name="T16" fmla="*/ 87 w 518"/>
                      <a:gd name="T17" fmla="*/ 240 h 268"/>
                      <a:gd name="T18" fmla="*/ 69 w 518"/>
                      <a:gd name="T19" fmla="*/ 234 h 268"/>
                      <a:gd name="T20" fmla="*/ 75 w 518"/>
                      <a:gd name="T21" fmla="*/ 267 h 268"/>
                      <a:gd name="T22" fmla="*/ 159 w 518"/>
                      <a:gd name="T23" fmla="*/ 240 h 268"/>
                      <a:gd name="T24" fmla="*/ 243 w 518"/>
                      <a:gd name="T25" fmla="*/ 222 h 268"/>
                      <a:gd name="T26" fmla="*/ 324 w 518"/>
                      <a:gd name="T27" fmla="*/ 183 h 268"/>
                      <a:gd name="T28" fmla="*/ 438 w 518"/>
                      <a:gd name="T29" fmla="*/ 102 h 268"/>
                      <a:gd name="T30" fmla="*/ 516 w 518"/>
                      <a:gd name="T31" fmla="*/ 15 h 268"/>
                      <a:gd name="T32" fmla="*/ 453 w 518"/>
                      <a:gd name="T33" fmla="*/ 9 h 268"/>
                      <a:gd name="T34" fmla="*/ 435 w 518"/>
                      <a:gd name="T35" fmla="*/ 1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8" h="268">
                        <a:moveTo>
                          <a:pt x="435" y="15"/>
                        </a:moveTo>
                        <a:cubicBezTo>
                          <a:pt x="424" y="24"/>
                          <a:pt x="410" y="44"/>
                          <a:pt x="390" y="60"/>
                        </a:cubicBezTo>
                        <a:cubicBezTo>
                          <a:pt x="370" y="76"/>
                          <a:pt x="341" y="102"/>
                          <a:pt x="318" y="114"/>
                        </a:cubicBezTo>
                        <a:cubicBezTo>
                          <a:pt x="295" y="126"/>
                          <a:pt x="275" y="122"/>
                          <a:pt x="252" y="132"/>
                        </a:cubicBezTo>
                        <a:cubicBezTo>
                          <a:pt x="229" y="142"/>
                          <a:pt x="202" y="159"/>
                          <a:pt x="180" y="171"/>
                        </a:cubicBezTo>
                        <a:cubicBezTo>
                          <a:pt x="158" y="183"/>
                          <a:pt x="145" y="202"/>
                          <a:pt x="120" y="207"/>
                        </a:cubicBezTo>
                        <a:cubicBezTo>
                          <a:pt x="95" y="212"/>
                          <a:pt x="48" y="192"/>
                          <a:pt x="30" y="198"/>
                        </a:cubicBezTo>
                        <a:cubicBezTo>
                          <a:pt x="12" y="204"/>
                          <a:pt x="0" y="239"/>
                          <a:pt x="9" y="246"/>
                        </a:cubicBezTo>
                        <a:cubicBezTo>
                          <a:pt x="18" y="253"/>
                          <a:pt x="77" y="242"/>
                          <a:pt x="87" y="240"/>
                        </a:cubicBezTo>
                        <a:cubicBezTo>
                          <a:pt x="97" y="238"/>
                          <a:pt x="71" y="230"/>
                          <a:pt x="69" y="234"/>
                        </a:cubicBezTo>
                        <a:cubicBezTo>
                          <a:pt x="67" y="238"/>
                          <a:pt x="60" y="266"/>
                          <a:pt x="75" y="267"/>
                        </a:cubicBezTo>
                        <a:cubicBezTo>
                          <a:pt x="90" y="268"/>
                          <a:pt x="131" y="248"/>
                          <a:pt x="159" y="240"/>
                        </a:cubicBezTo>
                        <a:cubicBezTo>
                          <a:pt x="187" y="232"/>
                          <a:pt x="216" y="232"/>
                          <a:pt x="243" y="222"/>
                        </a:cubicBezTo>
                        <a:cubicBezTo>
                          <a:pt x="270" y="212"/>
                          <a:pt x="292" y="203"/>
                          <a:pt x="324" y="183"/>
                        </a:cubicBezTo>
                        <a:cubicBezTo>
                          <a:pt x="356" y="163"/>
                          <a:pt x="406" y="130"/>
                          <a:pt x="438" y="102"/>
                        </a:cubicBezTo>
                        <a:cubicBezTo>
                          <a:pt x="470" y="74"/>
                          <a:pt x="514" y="30"/>
                          <a:pt x="516" y="15"/>
                        </a:cubicBezTo>
                        <a:cubicBezTo>
                          <a:pt x="518" y="0"/>
                          <a:pt x="467" y="8"/>
                          <a:pt x="453" y="9"/>
                        </a:cubicBezTo>
                        <a:cubicBezTo>
                          <a:pt x="439" y="10"/>
                          <a:pt x="446" y="6"/>
                          <a:pt x="435" y="15"/>
                        </a:cubicBezTo>
                        <a:close/>
                      </a:path>
                    </a:pathLst>
                  </a:custGeom>
                  <a:noFill/>
                  <a:ln w="0" cap="flat" cmpd="sng">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grpSp>
            <p:sp>
              <p:nvSpPr>
                <p:cNvPr id="433" name="Freeform 213" descr="Papier journal"/>
                <p:cNvSpPr>
                  <a:spLocks/>
                </p:cNvSpPr>
                <p:nvPr/>
              </p:nvSpPr>
              <p:spPr bwMode="auto">
                <a:xfrm>
                  <a:off x="5551" y="1057"/>
                  <a:ext cx="1167" cy="872"/>
                </a:xfrm>
                <a:custGeom>
                  <a:avLst/>
                  <a:gdLst>
                    <a:gd name="T0" fmla="*/ 1129 w 1167"/>
                    <a:gd name="T1" fmla="*/ 58 h 872"/>
                    <a:gd name="T2" fmla="*/ 889 w 1167"/>
                    <a:gd name="T3" fmla="*/ 7 h 872"/>
                    <a:gd name="T4" fmla="*/ 517 w 1167"/>
                    <a:gd name="T5" fmla="*/ 16 h 872"/>
                    <a:gd name="T6" fmla="*/ 277 w 1167"/>
                    <a:gd name="T7" fmla="*/ 88 h 872"/>
                    <a:gd name="T8" fmla="*/ 88 w 1167"/>
                    <a:gd name="T9" fmla="*/ 181 h 872"/>
                    <a:gd name="T10" fmla="*/ 7 w 1167"/>
                    <a:gd name="T11" fmla="*/ 187 h 872"/>
                    <a:gd name="T12" fmla="*/ 43 w 1167"/>
                    <a:gd name="T13" fmla="*/ 283 h 872"/>
                    <a:gd name="T14" fmla="*/ 1 w 1167"/>
                    <a:gd name="T15" fmla="*/ 409 h 872"/>
                    <a:gd name="T16" fmla="*/ 43 w 1167"/>
                    <a:gd name="T17" fmla="*/ 517 h 872"/>
                    <a:gd name="T18" fmla="*/ 151 w 1167"/>
                    <a:gd name="T19" fmla="*/ 634 h 872"/>
                    <a:gd name="T20" fmla="*/ 229 w 1167"/>
                    <a:gd name="T21" fmla="*/ 727 h 872"/>
                    <a:gd name="T22" fmla="*/ 454 w 1167"/>
                    <a:gd name="T23" fmla="*/ 829 h 872"/>
                    <a:gd name="T24" fmla="*/ 550 w 1167"/>
                    <a:gd name="T25" fmla="*/ 871 h 872"/>
                    <a:gd name="T26" fmla="*/ 796 w 1167"/>
                    <a:gd name="T27" fmla="*/ 826 h 872"/>
                    <a:gd name="T28" fmla="*/ 973 w 1167"/>
                    <a:gd name="T29" fmla="*/ 790 h 872"/>
                    <a:gd name="T30" fmla="*/ 1078 w 1167"/>
                    <a:gd name="T31" fmla="*/ 628 h 872"/>
                    <a:gd name="T32" fmla="*/ 1135 w 1167"/>
                    <a:gd name="T33" fmla="*/ 496 h 872"/>
                    <a:gd name="T34" fmla="*/ 1141 w 1167"/>
                    <a:gd name="T35" fmla="*/ 388 h 872"/>
                    <a:gd name="T36" fmla="*/ 1135 w 1167"/>
                    <a:gd name="T37" fmla="*/ 334 h 872"/>
                    <a:gd name="T38" fmla="*/ 1105 w 1167"/>
                    <a:gd name="T39" fmla="*/ 235 h 872"/>
                    <a:gd name="T40" fmla="*/ 1120 w 1167"/>
                    <a:gd name="T41" fmla="*/ 136 h 872"/>
                    <a:gd name="T42" fmla="*/ 1129 w 1167"/>
                    <a:gd name="T43" fmla="*/ 58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7" h="872">
                      <a:moveTo>
                        <a:pt x="1129" y="58"/>
                      </a:moveTo>
                      <a:cubicBezTo>
                        <a:pt x="1091" y="37"/>
                        <a:pt x="991" y="14"/>
                        <a:pt x="889" y="7"/>
                      </a:cubicBezTo>
                      <a:cubicBezTo>
                        <a:pt x="787" y="0"/>
                        <a:pt x="619" y="3"/>
                        <a:pt x="517" y="16"/>
                      </a:cubicBezTo>
                      <a:cubicBezTo>
                        <a:pt x="415" y="29"/>
                        <a:pt x="348" y="61"/>
                        <a:pt x="277" y="88"/>
                      </a:cubicBezTo>
                      <a:cubicBezTo>
                        <a:pt x="206" y="115"/>
                        <a:pt x="133" y="165"/>
                        <a:pt x="88" y="181"/>
                      </a:cubicBezTo>
                      <a:cubicBezTo>
                        <a:pt x="43" y="197"/>
                        <a:pt x="14" y="170"/>
                        <a:pt x="7" y="187"/>
                      </a:cubicBezTo>
                      <a:cubicBezTo>
                        <a:pt x="0" y="204"/>
                        <a:pt x="44" y="246"/>
                        <a:pt x="43" y="283"/>
                      </a:cubicBezTo>
                      <a:cubicBezTo>
                        <a:pt x="42" y="320"/>
                        <a:pt x="1" y="370"/>
                        <a:pt x="1" y="409"/>
                      </a:cubicBezTo>
                      <a:cubicBezTo>
                        <a:pt x="1" y="448"/>
                        <a:pt x="18" y="480"/>
                        <a:pt x="43" y="517"/>
                      </a:cubicBezTo>
                      <a:cubicBezTo>
                        <a:pt x="68" y="554"/>
                        <a:pt x="120" y="599"/>
                        <a:pt x="151" y="634"/>
                      </a:cubicBezTo>
                      <a:cubicBezTo>
                        <a:pt x="182" y="669"/>
                        <a:pt x="179" y="694"/>
                        <a:pt x="229" y="727"/>
                      </a:cubicBezTo>
                      <a:cubicBezTo>
                        <a:pt x="279" y="760"/>
                        <a:pt x="401" y="805"/>
                        <a:pt x="454" y="829"/>
                      </a:cubicBezTo>
                      <a:cubicBezTo>
                        <a:pt x="507" y="853"/>
                        <a:pt x="493" y="872"/>
                        <a:pt x="550" y="871"/>
                      </a:cubicBezTo>
                      <a:cubicBezTo>
                        <a:pt x="607" y="870"/>
                        <a:pt x="725" y="840"/>
                        <a:pt x="796" y="826"/>
                      </a:cubicBezTo>
                      <a:cubicBezTo>
                        <a:pt x="867" y="812"/>
                        <a:pt x="926" y="823"/>
                        <a:pt x="973" y="790"/>
                      </a:cubicBezTo>
                      <a:cubicBezTo>
                        <a:pt x="1020" y="757"/>
                        <a:pt x="1051" y="677"/>
                        <a:pt x="1078" y="628"/>
                      </a:cubicBezTo>
                      <a:cubicBezTo>
                        <a:pt x="1105" y="579"/>
                        <a:pt x="1125" y="536"/>
                        <a:pt x="1135" y="496"/>
                      </a:cubicBezTo>
                      <a:cubicBezTo>
                        <a:pt x="1145" y="456"/>
                        <a:pt x="1141" y="415"/>
                        <a:pt x="1141" y="388"/>
                      </a:cubicBezTo>
                      <a:cubicBezTo>
                        <a:pt x="1141" y="361"/>
                        <a:pt x="1141" y="359"/>
                        <a:pt x="1135" y="334"/>
                      </a:cubicBezTo>
                      <a:cubicBezTo>
                        <a:pt x="1129" y="309"/>
                        <a:pt x="1107" y="268"/>
                        <a:pt x="1105" y="235"/>
                      </a:cubicBezTo>
                      <a:cubicBezTo>
                        <a:pt x="1103" y="202"/>
                        <a:pt x="1115" y="164"/>
                        <a:pt x="1120" y="136"/>
                      </a:cubicBezTo>
                      <a:cubicBezTo>
                        <a:pt x="1125" y="108"/>
                        <a:pt x="1167" y="79"/>
                        <a:pt x="1129" y="58"/>
                      </a:cubicBezTo>
                      <a:close/>
                    </a:path>
                  </a:pathLst>
                </a:custGeom>
                <a:noFill/>
                <a:ln w="0" cap="flat" cmpd="sng">
                  <a:solidFill>
                    <a:srgbClr val="7030A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grpSp>
        </p:grpSp>
        <p:grpSp>
          <p:nvGrpSpPr>
            <p:cNvPr id="425" name="Group 214"/>
            <p:cNvGrpSpPr>
              <a:grpSpLocks/>
            </p:cNvGrpSpPr>
            <p:nvPr/>
          </p:nvGrpSpPr>
          <p:grpSpPr bwMode="auto">
            <a:xfrm>
              <a:off x="6222" y="631"/>
              <a:ext cx="1286" cy="1459"/>
              <a:chOff x="6222" y="631"/>
              <a:chExt cx="1286" cy="1459"/>
            </a:xfrm>
          </p:grpSpPr>
          <p:sp>
            <p:nvSpPr>
              <p:cNvPr id="426" name="Freeform 215"/>
              <p:cNvSpPr>
                <a:spLocks/>
              </p:cNvSpPr>
              <p:nvPr/>
            </p:nvSpPr>
            <p:spPr bwMode="auto">
              <a:xfrm>
                <a:off x="6936" y="1020"/>
                <a:ext cx="572" cy="1070"/>
              </a:xfrm>
              <a:custGeom>
                <a:avLst/>
                <a:gdLst>
                  <a:gd name="T0" fmla="*/ 0 w 572"/>
                  <a:gd name="T1" fmla="*/ 0 h 1070"/>
                  <a:gd name="T2" fmla="*/ 51 w 572"/>
                  <a:gd name="T3" fmla="*/ 24 h 1070"/>
                  <a:gd name="T4" fmla="*/ 135 w 572"/>
                  <a:gd name="T5" fmla="*/ 81 h 1070"/>
                  <a:gd name="T6" fmla="*/ 204 w 572"/>
                  <a:gd name="T7" fmla="*/ 141 h 1070"/>
                  <a:gd name="T8" fmla="*/ 369 w 572"/>
                  <a:gd name="T9" fmla="*/ 285 h 1070"/>
                  <a:gd name="T10" fmla="*/ 501 w 572"/>
                  <a:gd name="T11" fmla="*/ 408 h 1070"/>
                  <a:gd name="T12" fmla="*/ 567 w 572"/>
                  <a:gd name="T13" fmla="*/ 540 h 1070"/>
                  <a:gd name="T14" fmla="*/ 528 w 572"/>
                  <a:gd name="T15" fmla="*/ 846 h 1070"/>
                  <a:gd name="T16" fmla="*/ 474 w 572"/>
                  <a:gd name="T17" fmla="*/ 1044 h 1070"/>
                  <a:gd name="T18" fmla="*/ 471 w 572"/>
                  <a:gd name="T19" fmla="*/ 1002 h 1070"/>
                  <a:gd name="T20" fmla="*/ 369 w 572"/>
                  <a:gd name="T21" fmla="*/ 1017 h 1070"/>
                  <a:gd name="T22" fmla="*/ 372 w 572"/>
                  <a:gd name="T23" fmla="*/ 984 h 1070"/>
                  <a:gd name="T24" fmla="*/ 279 w 572"/>
                  <a:gd name="T25" fmla="*/ 1002 h 1070"/>
                  <a:gd name="T26" fmla="*/ 384 w 572"/>
                  <a:gd name="T27" fmla="*/ 645 h 1070"/>
                  <a:gd name="T28" fmla="*/ 372 w 572"/>
                  <a:gd name="T29" fmla="*/ 507 h 1070"/>
                  <a:gd name="T30" fmla="*/ 273 w 572"/>
                  <a:gd name="T31" fmla="*/ 387 h 1070"/>
                  <a:gd name="T32" fmla="*/ 201 w 572"/>
                  <a:gd name="T33" fmla="*/ 342 h 1070"/>
                  <a:gd name="T34" fmla="*/ 156 w 572"/>
                  <a:gd name="T35" fmla="*/ 318 h 1070"/>
                  <a:gd name="T36" fmla="*/ 51 w 572"/>
                  <a:gd name="T37" fmla="*/ 315 h 1070"/>
                  <a:gd name="T38" fmla="*/ 6 w 572"/>
                  <a:gd name="T39" fmla="*/ 31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2" h="1070">
                    <a:moveTo>
                      <a:pt x="0" y="0"/>
                    </a:moveTo>
                    <a:cubicBezTo>
                      <a:pt x="8" y="4"/>
                      <a:pt x="28" y="10"/>
                      <a:pt x="51" y="24"/>
                    </a:cubicBezTo>
                    <a:cubicBezTo>
                      <a:pt x="74" y="38"/>
                      <a:pt x="110" y="62"/>
                      <a:pt x="135" y="81"/>
                    </a:cubicBezTo>
                    <a:cubicBezTo>
                      <a:pt x="160" y="100"/>
                      <a:pt x="165" y="107"/>
                      <a:pt x="204" y="141"/>
                    </a:cubicBezTo>
                    <a:cubicBezTo>
                      <a:pt x="243" y="175"/>
                      <a:pt x="320" y="241"/>
                      <a:pt x="369" y="285"/>
                    </a:cubicBezTo>
                    <a:cubicBezTo>
                      <a:pt x="418" y="329"/>
                      <a:pt x="468" y="366"/>
                      <a:pt x="501" y="408"/>
                    </a:cubicBezTo>
                    <a:cubicBezTo>
                      <a:pt x="534" y="450"/>
                      <a:pt x="562" y="467"/>
                      <a:pt x="567" y="540"/>
                    </a:cubicBezTo>
                    <a:cubicBezTo>
                      <a:pt x="572" y="613"/>
                      <a:pt x="544" y="762"/>
                      <a:pt x="528" y="846"/>
                    </a:cubicBezTo>
                    <a:cubicBezTo>
                      <a:pt x="512" y="930"/>
                      <a:pt x="484" y="1018"/>
                      <a:pt x="474" y="1044"/>
                    </a:cubicBezTo>
                    <a:cubicBezTo>
                      <a:pt x="464" y="1070"/>
                      <a:pt x="488" y="1006"/>
                      <a:pt x="471" y="1002"/>
                    </a:cubicBezTo>
                    <a:cubicBezTo>
                      <a:pt x="454" y="998"/>
                      <a:pt x="385" y="1020"/>
                      <a:pt x="369" y="1017"/>
                    </a:cubicBezTo>
                    <a:cubicBezTo>
                      <a:pt x="353" y="1014"/>
                      <a:pt x="387" y="986"/>
                      <a:pt x="372" y="984"/>
                    </a:cubicBezTo>
                    <a:cubicBezTo>
                      <a:pt x="357" y="982"/>
                      <a:pt x="277" y="1058"/>
                      <a:pt x="279" y="1002"/>
                    </a:cubicBezTo>
                    <a:cubicBezTo>
                      <a:pt x="281" y="946"/>
                      <a:pt x="369" y="727"/>
                      <a:pt x="384" y="645"/>
                    </a:cubicBezTo>
                    <a:cubicBezTo>
                      <a:pt x="399" y="563"/>
                      <a:pt x="391" y="550"/>
                      <a:pt x="372" y="507"/>
                    </a:cubicBezTo>
                    <a:cubicBezTo>
                      <a:pt x="353" y="464"/>
                      <a:pt x="301" y="414"/>
                      <a:pt x="273" y="387"/>
                    </a:cubicBezTo>
                    <a:cubicBezTo>
                      <a:pt x="245" y="360"/>
                      <a:pt x="220" y="353"/>
                      <a:pt x="201" y="342"/>
                    </a:cubicBezTo>
                    <a:cubicBezTo>
                      <a:pt x="182" y="331"/>
                      <a:pt x="181" y="322"/>
                      <a:pt x="156" y="318"/>
                    </a:cubicBezTo>
                    <a:cubicBezTo>
                      <a:pt x="131" y="314"/>
                      <a:pt x="76" y="315"/>
                      <a:pt x="51" y="315"/>
                    </a:cubicBezTo>
                    <a:cubicBezTo>
                      <a:pt x="26" y="315"/>
                      <a:pt x="13" y="318"/>
                      <a:pt x="6" y="318"/>
                    </a:cubicBezTo>
                  </a:path>
                </a:pathLst>
              </a:custGeom>
              <a:gradFill rotWithShape="1">
                <a:gsLst>
                  <a:gs pos="0">
                    <a:srgbClr val="003300"/>
                  </a:gs>
                  <a:gs pos="100000">
                    <a:srgbClr val="5BFF5B"/>
                  </a:gs>
                </a:gsLst>
                <a:lin ang="2700000" scaled="1"/>
              </a:gra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sp>
            <p:nvSpPr>
              <p:cNvPr id="427" name="Freeform 216"/>
              <p:cNvSpPr>
                <a:spLocks/>
              </p:cNvSpPr>
              <p:nvPr/>
            </p:nvSpPr>
            <p:spPr bwMode="auto">
              <a:xfrm>
                <a:off x="6222" y="631"/>
                <a:ext cx="927" cy="1045"/>
              </a:xfrm>
              <a:custGeom>
                <a:avLst/>
                <a:gdLst>
                  <a:gd name="T0" fmla="*/ 927 w 927"/>
                  <a:gd name="T1" fmla="*/ 533 h 1045"/>
                  <a:gd name="T2" fmla="*/ 807 w 927"/>
                  <a:gd name="T3" fmla="*/ 425 h 1045"/>
                  <a:gd name="T4" fmla="*/ 714 w 927"/>
                  <a:gd name="T5" fmla="*/ 374 h 1045"/>
                  <a:gd name="T6" fmla="*/ 648 w 927"/>
                  <a:gd name="T7" fmla="*/ 383 h 1045"/>
                  <a:gd name="T8" fmla="*/ 603 w 927"/>
                  <a:gd name="T9" fmla="*/ 416 h 1045"/>
                  <a:gd name="T10" fmla="*/ 480 w 927"/>
                  <a:gd name="T11" fmla="*/ 392 h 1045"/>
                  <a:gd name="T12" fmla="*/ 342 w 927"/>
                  <a:gd name="T13" fmla="*/ 314 h 1045"/>
                  <a:gd name="T14" fmla="*/ 288 w 927"/>
                  <a:gd name="T15" fmla="*/ 179 h 1045"/>
                  <a:gd name="T16" fmla="*/ 303 w 927"/>
                  <a:gd name="T17" fmla="*/ 2 h 1045"/>
                  <a:gd name="T18" fmla="*/ 216 w 927"/>
                  <a:gd name="T19" fmla="*/ 191 h 1045"/>
                  <a:gd name="T20" fmla="*/ 282 w 927"/>
                  <a:gd name="T21" fmla="*/ 356 h 1045"/>
                  <a:gd name="T22" fmla="*/ 366 w 927"/>
                  <a:gd name="T23" fmla="*/ 437 h 1045"/>
                  <a:gd name="T24" fmla="*/ 465 w 927"/>
                  <a:gd name="T25" fmla="*/ 515 h 1045"/>
                  <a:gd name="T26" fmla="*/ 438 w 927"/>
                  <a:gd name="T27" fmla="*/ 500 h 1045"/>
                  <a:gd name="T28" fmla="*/ 315 w 927"/>
                  <a:gd name="T29" fmla="*/ 515 h 1045"/>
                  <a:gd name="T30" fmla="*/ 2 w 927"/>
                  <a:gd name="T31" fmla="*/ 468 h 1045"/>
                  <a:gd name="T32" fmla="*/ 305 w 927"/>
                  <a:gd name="T33" fmla="*/ 620 h 1045"/>
                  <a:gd name="T34" fmla="*/ 459 w 927"/>
                  <a:gd name="T35" fmla="*/ 656 h 1045"/>
                  <a:gd name="T36" fmla="*/ 471 w 927"/>
                  <a:gd name="T37" fmla="*/ 656 h 1045"/>
                  <a:gd name="T38" fmla="*/ 342 w 927"/>
                  <a:gd name="T39" fmla="*/ 929 h 1045"/>
                  <a:gd name="T40" fmla="*/ 318 w 927"/>
                  <a:gd name="T41" fmla="*/ 1037 h 1045"/>
                  <a:gd name="T42" fmla="*/ 351 w 927"/>
                  <a:gd name="T43" fmla="*/ 977 h 1045"/>
                  <a:gd name="T44" fmla="*/ 513 w 927"/>
                  <a:gd name="T45" fmla="*/ 812 h 1045"/>
                  <a:gd name="T46" fmla="*/ 588 w 927"/>
                  <a:gd name="T47" fmla="*/ 746 h 1045"/>
                  <a:gd name="T48" fmla="*/ 669 w 927"/>
                  <a:gd name="T49" fmla="*/ 734 h 1045"/>
                  <a:gd name="T50" fmla="*/ 723 w 927"/>
                  <a:gd name="T51" fmla="*/ 722 h 1045"/>
                  <a:gd name="T52" fmla="*/ 762 w 927"/>
                  <a:gd name="T53" fmla="*/ 704 h 1045"/>
                  <a:gd name="T54" fmla="*/ 843 w 927"/>
                  <a:gd name="T55" fmla="*/ 704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7" h="1045">
                    <a:moveTo>
                      <a:pt x="927" y="533"/>
                    </a:moveTo>
                    <a:cubicBezTo>
                      <a:pt x="907" y="515"/>
                      <a:pt x="842" y="451"/>
                      <a:pt x="807" y="425"/>
                    </a:cubicBezTo>
                    <a:cubicBezTo>
                      <a:pt x="772" y="399"/>
                      <a:pt x="740" y="381"/>
                      <a:pt x="714" y="374"/>
                    </a:cubicBezTo>
                    <a:cubicBezTo>
                      <a:pt x="688" y="367"/>
                      <a:pt x="666" y="376"/>
                      <a:pt x="648" y="383"/>
                    </a:cubicBezTo>
                    <a:cubicBezTo>
                      <a:pt x="630" y="390"/>
                      <a:pt x="631" y="415"/>
                      <a:pt x="603" y="416"/>
                    </a:cubicBezTo>
                    <a:cubicBezTo>
                      <a:pt x="575" y="417"/>
                      <a:pt x="523" y="409"/>
                      <a:pt x="480" y="392"/>
                    </a:cubicBezTo>
                    <a:cubicBezTo>
                      <a:pt x="437" y="375"/>
                      <a:pt x="374" y="350"/>
                      <a:pt x="342" y="314"/>
                    </a:cubicBezTo>
                    <a:cubicBezTo>
                      <a:pt x="310" y="278"/>
                      <a:pt x="294" y="231"/>
                      <a:pt x="288" y="179"/>
                    </a:cubicBezTo>
                    <a:cubicBezTo>
                      <a:pt x="282" y="127"/>
                      <a:pt x="315" y="0"/>
                      <a:pt x="303" y="2"/>
                    </a:cubicBezTo>
                    <a:cubicBezTo>
                      <a:pt x="291" y="4"/>
                      <a:pt x="220" y="132"/>
                      <a:pt x="216" y="191"/>
                    </a:cubicBezTo>
                    <a:cubicBezTo>
                      <a:pt x="212" y="250"/>
                      <a:pt x="257" y="315"/>
                      <a:pt x="282" y="356"/>
                    </a:cubicBezTo>
                    <a:cubicBezTo>
                      <a:pt x="307" y="397"/>
                      <a:pt x="336" y="411"/>
                      <a:pt x="366" y="437"/>
                    </a:cubicBezTo>
                    <a:cubicBezTo>
                      <a:pt x="396" y="463"/>
                      <a:pt x="453" y="505"/>
                      <a:pt x="465" y="515"/>
                    </a:cubicBezTo>
                    <a:cubicBezTo>
                      <a:pt x="477" y="525"/>
                      <a:pt x="463" y="500"/>
                      <a:pt x="438" y="500"/>
                    </a:cubicBezTo>
                    <a:cubicBezTo>
                      <a:pt x="413" y="500"/>
                      <a:pt x="388" y="520"/>
                      <a:pt x="315" y="515"/>
                    </a:cubicBezTo>
                    <a:cubicBezTo>
                      <a:pt x="242" y="510"/>
                      <a:pt x="4" y="451"/>
                      <a:pt x="2" y="468"/>
                    </a:cubicBezTo>
                    <a:cubicBezTo>
                      <a:pt x="0" y="485"/>
                      <a:pt x="229" y="589"/>
                      <a:pt x="305" y="620"/>
                    </a:cubicBezTo>
                    <a:cubicBezTo>
                      <a:pt x="381" y="651"/>
                      <a:pt x="431" y="650"/>
                      <a:pt x="459" y="656"/>
                    </a:cubicBezTo>
                    <a:cubicBezTo>
                      <a:pt x="487" y="662"/>
                      <a:pt x="490" y="611"/>
                      <a:pt x="471" y="656"/>
                    </a:cubicBezTo>
                    <a:cubicBezTo>
                      <a:pt x="452" y="701"/>
                      <a:pt x="367" y="866"/>
                      <a:pt x="342" y="929"/>
                    </a:cubicBezTo>
                    <a:cubicBezTo>
                      <a:pt x="317" y="992"/>
                      <a:pt x="316" y="1029"/>
                      <a:pt x="318" y="1037"/>
                    </a:cubicBezTo>
                    <a:cubicBezTo>
                      <a:pt x="320" y="1045"/>
                      <a:pt x="319" y="1014"/>
                      <a:pt x="351" y="977"/>
                    </a:cubicBezTo>
                    <a:cubicBezTo>
                      <a:pt x="383" y="940"/>
                      <a:pt x="474" y="850"/>
                      <a:pt x="513" y="812"/>
                    </a:cubicBezTo>
                    <a:cubicBezTo>
                      <a:pt x="552" y="774"/>
                      <a:pt x="562" y="759"/>
                      <a:pt x="588" y="746"/>
                    </a:cubicBezTo>
                    <a:cubicBezTo>
                      <a:pt x="614" y="733"/>
                      <a:pt x="647" y="738"/>
                      <a:pt x="669" y="734"/>
                    </a:cubicBezTo>
                    <a:cubicBezTo>
                      <a:pt x="691" y="730"/>
                      <a:pt x="708" y="727"/>
                      <a:pt x="723" y="722"/>
                    </a:cubicBezTo>
                    <a:cubicBezTo>
                      <a:pt x="738" y="717"/>
                      <a:pt x="742" y="707"/>
                      <a:pt x="762" y="704"/>
                    </a:cubicBezTo>
                    <a:cubicBezTo>
                      <a:pt x="782" y="701"/>
                      <a:pt x="826" y="704"/>
                      <a:pt x="843" y="704"/>
                    </a:cubicBezTo>
                  </a:path>
                </a:pathLst>
              </a:custGeom>
              <a:gradFill rotWithShape="1">
                <a:gsLst>
                  <a:gs pos="0">
                    <a:srgbClr val="CFFE7A"/>
                  </a:gs>
                  <a:gs pos="100000">
                    <a:srgbClr val="003300"/>
                  </a:gs>
                </a:gsLst>
                <a:lin ang="0" scaled="1"/>
              </a:gra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endParaRPr lang="fr-FR"/>
              </a:p>
            </p:txBody>
          </p:sp>
        </p:grpSp>
      </p:grpSp>
      <p:sp>
        <p:nvSpPr>
          <p:cNvPr id="447" name="ZoneTexte 446"/>
          <p:cNvSpPr txBox="1"/>
          <p:nvPr/>
        </p:nvSpPr>
        <p:spPr>
          <a:xfrm>
            <a:off x="3353753" y="2912713"/>
            <a:ext cx="1529017" cy="369332"/>
          </a:xfrm>
          <a:prstGeom prst="rect">
            <a:avLst/>
          </a:prstGeom>
          <a:noFill/>
        </p:spPr>
        <p:txBody>
          <a:bodyPr wrap="square" rtlCol="0">
            <a:spAutoFit/>
          </a:bodyPr>
          <a:lstStyle/>
          <a:p>
            <a:r>
              <a:rPr lang="fr-FR" dirty="0"/>
              <a:t>Fleur ouverte</a:t>
            </a:r>
          </a:p>
        </p:txBody>
      </p:sp>
      <p:sp>
        <p:nvSpPr>
          <p:cNvPr id="471" name="ZoneTexte 470"/>
          <p:cNvSpPr txBox="1"/>
          <p:nvPr/>
        </p:nvSpPr>
        <p:spPr>
          <a:xfrm>
            <a:off x="1393457" y="2622471"/>
            <a:ext cx="1529017" cy="369332"/>
          </a:xfrm>
          <a:prstGeom prst="rect">
            <a:avLst/>
          </a:prstGeom>
          <a:noFill/>
        </p:spPr>
        <p:txBody>
          <a:bodyPr wrap="square" rtlCol="0">
            <a:spAutoFit/>
          </a:bodyPr>
          <a:lstStyle/>
          <a:p>
            <a:r>
              <a:rPr lang="fr-FR" b="1" dirty="0"/>
              <a:t>Fleur </a:t>
            </a:r>
            <a:r>
              <a:rPr lang="fr-FR" dirty="0"/>
              <a:t>fermée</a:t>
            </a:r>
          </a:p>
        </p:txBody>
      </p:sp>
      <p:cxnSp>
        <p:nvCxnSpPr>
          <p:cNvPr id="473" name="Connecteur droit avec flèche 472"/>
          <p:cNvCxnSpPr>
            <a:endCxn id="95" idx="12"/>
          </p:cNvCxnSpPr>
          <p:nvPr/>
        </p:nvCxnSpPr>
        <p:spPr>
          <a:xfrm>
            <a:off x="1831487" y="1558960"/>
            <a:ext cx="118669" cy="3154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5" name="Text Box 94"/>
          <p:cNvSpPr txBox="1">
            <a:spLocks noChangeArrowheads="1"/>
          </p:cNvSpPr>
          <p:nvPr/>
        </p:nvSpPr>
        <p:spPr bwMode="auto">
          <a:xfrm>
            <a:off x="699251" y="1494581"/>
            <a:ext cx="727011" cy="220350"/>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0" i="0" u="none" strike="noStrike" cap="none" normalizeH="0" baseline="0" dirty="0">
                <a:ln>
                  <a:noFill/>
                </a:ln>
                <a:solidFill>
                  <a:schemeClr val="tx1"/>
                </a:solidFill>
                <a:effectLst/>
                <a:latin typeface="Calibri" panose="020F0502020204030204" pitchFamily="34" charset="0"/>
              </a:rPr>
              <a:t>étamine</a:t>
            </a:r>
            <a:endParaRPr kumimoji="0" lang="fr-FR" altLang="fr-FR" sz="4400" b="0" i="0" u="none" strike="noStrike" cap="none" normalizeH="0" baseline="0" dirty="0">
              <a:ln>
                <a:noFill/>
              </a:ln>
              <a:solidFill>
                <a:schemeClr val="tx1"/>
              </a:solidFill>
              <a:effectLst/>
              <a:latin typeface="Arial" panose="020B0604020202020204" pitchFamily="34" charset="0"/>
            </a:endParaRPr>
          </a:p>
        </p:txBody>
      </p:sp>
      <p:cxnSp>
        <p:nvCxnSpPr>
          <p:cNvPr id="476" name="Connecteur droit avec flèche 475"/>
          <p:cNvCxnSpPr>
            <a:endCxn id="94" idx="3"/>
          </p:cNvCxnSpPr>
          <p:nvPr/>
        </p:nvCxnSpPr>
        <p:spPr>
          <a:xfrm>
            <a:off x="1418720" y="1660544"/>
            <a:ext cx="362689" cy="3548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8" name="Virage 477"/>
          <p:cNvSpPr/>
          <p:nvPr/>
        </p:nvSpPr>
        <p:spPr>
          <a:xfrm>
            <a:off x="315884" y="2287760"/>
            <a:ext cx="365913" cy="1127496"/>
          </a:xfrm>
          <a:prstGeom prst="ben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9" name="Virage 478"/>
          <p:cNvSpPr/>
          <p:nvPr/>
        </p:nvSpPr>
        <p:spPr>
          <a:xfrm rot="10800000">
            <a:off x="8654141" y="2910955"/>
            <a:ext cx="365913" cy="2757318"/>
          </a:xfrm>
          <a:prstGeom prst="ben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0" name="Flèche droite 479"/>
          <p:cNvSpPr/>
          <p:nvPr/>
        </p:nvSpPr>
        <p:spPr>
          <a:xfrm>
            <a:off x="2860066" y="1921876"/>
            <a:ext cx="947163" cy="181205"/>
          </a:xfrm>
          <a:prstGeom prst="righ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1" name="Flèche droite 480"/>
          <p:cNvSpPr/>
          <p:nvPr/>
        </p:nvSpPr>
        <p:spPr>
          <a:xfrm rot="10800000">
            <a:off x="5279692" y="4981267"/>
            <a:ext cx="947163" cy="181205"/>
          </a:xfrm>
          <a:prstGeom prst="righ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2" name="Flèche droite 481"/>
          <p:cNvSpPr/>
          <p:nvPr/>
        </p:nvSpPr>
        <p:spPr>
          <a:xfrm>
            <a:off x="5947463" y="2377695"/>
            <a:ext cx="947163" cy="181205"/>
          </a:xfrm>
          <a:prstGeom prst="righ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2" name="ZoneTexte 521"/>
          <p:cNvSpPr txBox="1"/>
          <p:nvPr/>
        </p:nvSpPr>
        <p:spPr>
          <a:xfrm>
            <a:off x="7114184" y="465116"/>
            <a:ext cx="1367210" cy="369332"/>
          </a:xfrm>
          <a:prstGeom prst="rect">
            <a:avLst/>
          </a:prstGeom>
          <a:noFill/>
        </p:spPr>
        <p:txBody>
          <a:bodyPr wrap="square" rtlCol="0">
            <a:spAutoFit/>
          </a:bodyPr>
          <a:lstStyle/>
          <a:p>
            <a:r>
              <a:rPr lang="fr-FR" b="1" dirty="0">
                <a:solidFill>
                  <a:srgbClr val="FF0000"/>
                </a:solidFill>
              </a:rPr>
              <a:t>Fécondation </a:t>
            </a:r>
          </a:p>
        </p:txBody>
      </p:sp>
      <p:grpSp>
        <p:nvGrpSpPr>
          <p:cNvPr id="525" name="Groupe 524"/>
          <p:cNvGrpSpPr/>
          <p:nvPr/>
        </p:nvGrpSpPr>
        <p:grpSpPr>
          <a:xfrm>
            <a:off x="6990876" y="3098728"/>
            <a:ext cx="1764604" cy="1470401"/>
            <a:chOff x="7013877" y="2801297"/>
            <a:chExt cx="1764604" cy="1470401"/>
          </a:xfrm>
        </p:grpSpPr>
        <p:grpSp>
          <p:nvGrpSpPr>
            <p:cNvPr id="484" name="Group 240"/>
            <p:cNvGrpSpPr>
              <a:grpSpLocks/>
            </p:cNvGrpSpPr>
            <p:nvPr/>
          </p:nvGrpSpPr>
          <p:grpSpPr bwMode="auto">
            <a:xfrm>
              <a:off x="7118734" y="3152462"/>
              <a:ext cx="1467485" cy="966569"/>
              <a:chOff x="13522" y="994"/>
              <a:chExt cx="2311" cy="1524"/>
            </a:xfrm>
          </p:grpSpPr>
          <p:grpSp>
            <p:nvGrpSpPr>
              <p:cNvPr id="485" name="Group 241"/>
              <p:cNvGrpSpPr>
                <a:grpSpLocks/>
              </p:cNvGrpSpPr>
              <p:nvPr/>
            </p:nvGrpSpPr>
            <p:grpSpPr bwMode="auto">
              <a:xfrm>
                <a:off x="13522" y="1082"/>
                <a:ext cx="1226" cy="1103"/>
                <a:chOff x="13522" y="1082"/>
                <a:chExt cx="1226" cy="1103"/>
              </a:xfrm>
            </p:grpSpPr>
            <p:sp>
              <p:nvSpPr>
                <p:cNvPr id="488" name="Freeform 242"/>
                <p:cNvSpPr>
                  <a:spLocks/>
                </p:cNvSpPr>
                <p:nvPr/>
              </p:nvSpPr>
              <p:spPr bwMode="auto">
                <a:xfrm rot="2601178">
                  <a:off x="13522" y="1299"/>
                  <a:ext cx="1226" cy="886"/>
                </a:xfrm>
                <a:custGeom>
                  <a:avLst/>
                  <a:gdLst>
                    <a:gd name="T0" fmla="*/ 431 w 509"/>
                    <a:gd name="T1" fmla="*/ 269 h 272"/>
                    <a:gd name="T2" fmla="*/ 405 w 509"/>
                    <a:gd name="T3" fmla="*/ 135 h 272"/>
                    <a:gd name="T4" fmla="*/ 133 w 509"/>
                    <a:gd name="T5" fmla="*/ 124 h 272"/>
                    <a:gd name="T6" fmla="*/ 78 w 509"/>
                    <a:gd name="T7" fmla="*/ 219 h 272"/>
                    <a:gd name="T8" fmla="*/ 12 w 509"/>
                    <a:gd name="T9" fmla="*/ 174 h 272"/>
                    <a:gd name="T10" fmla="*/ 6 w 509"/>
                    <a:gd name="T11" fmla="*/ 93 h 272"/>
                    <a:gd name="T12" fmla="*/ 18 w 509"/>
                    <a:gd name="T13" fmla="*/ 24 h 272"/>
                    <a:gd name="T14" fmla="*/ 66 w 509"/>
                    <a:gd name="T15" fmla="*/ 6 h 272"/>
                    <a:gd name="T16" fmla="*/ 105 w 509"/>
                    <a:gd name="T17" fmla="*/ 51 h 272"/>
                    <a:gd name="T18" fmla="*/ 153 w 509"/>
                    <a:gd name="T19" fmla="*/ 57 h 272"/>
                    <a:gd name="T20" fmla="*/ 358 w 509"/>
                    <a:gd name="T21" fmla="*/ 60 h 272"/>
                    <a:gd name="T22" fmla="*/ 491 w 509"/>
                    <a:gd name="T23" fmla="*/ 106 h 272"/>
                    <a:gd name="T24" fmla="*/ 497 w 509"/>
                    <a:gd name="T25"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9" h="272">
                      <a:moveTo>
                        <a:pt x="431" y="269"/>
                      </a:moveTo>
                      <a:cubicBezTo>
                        <a:pt x="427" y="247"/>
                        <a:pt x="455" y="159"/>
                        <a:pt x="405" y="135"/>
                      </a:cubicBezTo>
                      <a:cubicBezTo>
                        <a:pt x="355" y="111"/>
                        <a:pt x="187" y="110"/>
                        <a:pt x="133" y="124"/>
                      </a:cubicBezTo>
                      <a:cubicBezTo>
                        <a:pt x="79" y="138"/>
                        <a:pt x="98" y="211"/>
                        <a:pt x="78" y="219"/>
                      </a:cubicBezTo>
                      <a:cubicBezTo>
                        <a:pt x="33" y="241"/>
                        <a:pt x="25" y="192"/>
                        <a:pt x="12" y="174"/>
                      </a:cubicBezTo>
                      <a:cubicBezTo>
                        <a:pt x="0" y="153"/>
                        <a:pt x="5" y="118"/>
                        <a:pt x="6" y="93"/>
                      </a:cubicBezTo>
                      <a:cubicBezTo>
                        <a:pt x="7" y="68"/>
                        <a:pt x="8" y="39"/>
                        <a:pt x="18" y="24"/>
                      </a:cubicBezTo>
                      <a:cubicBezTo>
                        <a:pt x="27" y="6"/>
                        <a:pt x="42" y="0"/>
                        <a:pt x="66" y="6"/>
                      </a:cubicBezTo>
                      <a:cubicBezTo>
                        <a:pt x="80" y="10"/>
                        <a:pt x="91" y="43"/>
                        <a:pt x="105" y="51"/>
                      </a:cubicBezTo>
                      <a:cubicBezTo>
                        <a:pt x="119" y="59"/>
                        <a:pt x="111" y="56"/>
                        <a:pt x="153" y="57"/>
                      </a:cubicBezTo>
                      <a:cubicBezTo>
                        <a:pt x="195" y="58"/>
                        <a:pt x="302" y="52"/>
                        <a:pt x="358" y="60"/>
                      </a:cubicBezTo>
                      <a:cubicBezTo>
                        <a:pt x="414" y="68"/>
                        <a:pt x="464" y="69"/>
                        <a:pt x="491" y="106"/>
                      </a:cubicBezTo>
                      <a:cubicBezTo>
                        <a:pt x="509" y="139"/>
                        <a:pt x="496" y="244"/>
                        <a:pt x="497" y="272"/>
                      </a:cubicBezTo>
                    </a:path>
                  </a:pathLst>
                </a:custGeom>
                <a:solidFill>
                  <a:srgbClr val="E2FDCF"/>
                </a:solidFill>
                <a:ln w="190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489" name="Group 243"/>
                <p:cNvGrpSpPr>
                  <a:grpSpLocks noChangeAspect="1"/>
                </p:cNvGrpSpPr>
                <p:nvPr/>
              </p:nvGrpSpPr>
              <p:grpSpPr bwMode="auto">
                <a:xfrm>
                  <a:off x="13562" y="1311"/>
                  <a:ext cx="108" cy="108"/>
                  <a:chOff x="6930" y="4518"/>
                  <a:chExt cx="221" cy="221"/>
                </a:xfrm>
              </p:grpSpPr>
              <p:sp>
                <p:nvSpPr>
                  <p:cNvPr id="517" name="Oval 244"/>
                  <p:cNvSpPr>
                    <a:spLocks noChangeAspect="1" noChangeArrowheads="1"/>
                  </p:cNvSpPr>
                  <p:nvPr/>
                </p:nvSpPr>
                <p:spPr bwMode="auto">
                  <a:xfrm>
                    <a:off x="6930" y="4518"/>
                    <a:ext cx="221" cy="221"/>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18" name="Group 245"/>
                  <p:cNvGrpSpPr>
                    <a:grpSpLocks noChangeAspect="1"/>
                  </p:cNvGrpSpPr>
                  <p:nvPr/>
                </p:nvGrpSpPr>
                <p:grpSpPr bwMode="auto">
                  <a:xfrm>
                    <a:off x="6984" y="4626"/>
                    <a:ext cx="113" cy="62"/>
                    <a:chOff x="6984" y="4626"/>
                    <a:chExt cx="113" cy="62"/>
                  </a:xfrm>
                </p:grpSpPr>
                <p:sp>
                  <p:nvSpPr>
                    <p:cNvPr id="520" name="Oval 246"/>
                    <p:cNvSpPr>
                      <a:spLocks noChangeAspect="1" noChangeArrowheads="1"/>
                    </p:cNvSpPr>
                    <p:nvPr/>
                  </p:nvSpPr>
                  <p:spPr bwMode="auto">
                    <a:xfrm>
                      <a:off x="6984" y="4626"/>
                      <a:ext cx="113" cy="62"/>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21" name="Oval 247"/>
                    <p:cNvSpPr>
                      <a:spLocks noChangeAspect="1" noChangeArrowheads="1"/>
                    </p:cNvSpPr>
                    <p:nvPr/>
                  </p:nvSpPr>
                  <p:spPr bwMode="auto">
                    <a:xfrm>
                      <a:off x="7026" y="4641"/>
                      <a:ext cx="34" cy="34"/>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519" name="Oval 248"/>
                  <p:cNvSpPr>
                    <a:spLocks noChangeAspect="1" noChangeArrowheads="1"/>
                  </p:cNvSpPr>
                  <p:nvPr/>
                </p:nvSpPr>
                <p:spPr bwMode="auto">
                  <a:xfrm>
                    <a:off x="7017" y="4557"/>
                    <a:ext cx="34" cy="34"/>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490" name="Group 249"/>
                <p:cNvGrpSpPr>
                  <a:grpSpLocks/>
                </p:cNvGrpSpPr>
                <p:nvPr/>
              </p:nvGrpSpPr>
              <p:grpSpPr bwMode="auto">
                <a:xfrm>
                  <a:off x="13645" y="1203"/>
                  <a:ext cx="476" cy="369"/>
                  <a:chOff x="13645" y="1203"/>
                  <a:chExt cx="476" cy="369"/>
                </a:xfrm>
              </p:grpSpPr>
              <p:sp>
                <p:nvSpPr>
                  <p:cNvPr id="509" name="Freeform 250"/>
                  <p:cNvSpPr>
                    <a:spLocks/>
                  </p:cNvSpPr>
                  <p:nvPr/>
                </p:nvSpPr>
                <p:spPr bwMode="auto">
                  <a:xfrm>
                    <a:off x="13645" y="1203"/>
                    <a:ext cx="476" cy="369"/>
                  </a:xfrm>
                  <a:custGeom>
                    <a:avLst/>
                    <a:gdLst>
                      <a:gd name="T0" fmla="*/ 112 w 476"/>
                      <a:gd name="T1" fmla="*/ 119 h 369"/>
                      <a:gd name="T2" fmla="*/ 116 w 476"/>
                      <a:gd name="T3" fmla="*/ 45 h 369"/>
                      <a:gd name="T4" fmla="*/ 74 w 476"/>
                      <a:gd name="T5" fmla="*/ 4 h 369"/>
                      <a:gd name="T6" fmla="*/ 24 w 476"/>
                      <a:gd name="T7" fmla="*/ 20 h 369"/>
                      <a:gd name="T8" fmla="*/ 2 w 476"/>
                      <a:gd name="T9" fmla="*/ 57 h 369"/>
                      <a:gd name="T10" fmla="*/ 7 w 476"/>
                      <a:gd name="T11" fmla="*/ 87 h 369"/>
                      <a:gd name="T12" fmla="*/ 28 w 476"/>
                      <a:gd name="T13" fmla="*/ 117 h 369"/>
                      <a:gd name="T14" fmla="*/ 72 w 476"/>
                      <a:gd name="T15" fmla="*/ 141 h 369"/>
                      <a:gd name="T16" fmla="*/ 84 w 476"/>
                      <a:gd name="T17" fmla="*/ 154 h 369"/>
                      <a:gd name="T18" fmla="*/ 126 w 476"/>
                      <a:gd name="T19" fmla="*/ 216 h 369"/>
                      <a:gd name="T20" fmla="*/ 176 w 476"/>
                      <a:gd name="T21" fmla="*/ 263 h 369"/>
                      <a:gd name="T22" fmla="*/ 265 w 476"/>
                      <a:gd name="T23" fmla="*/ 296 h 369"/>
                      <a:gd name="T24" fmla="*/ 323 w 476"/>
                      <a:gd name="T25" fmla="*/ 311 h 369"/>
                      <a:gd name="T26" fmla="*/ 395 w 476"/>
                      <a:gd name="T27" fmla="*/ 333 h 369"/>
                      <a:gd name="T28" fmla="*/ 443 w 476"/>
                      <a:gd name="T29" fmla="*/ 360 h 369"/>
                      <a:gd name="T30" fmla="*/ 425 w 476"/>
                      <a:gd name="T31" fmla="*/ 309 h 369"/>
                      <a:gd name="T32" fmla="*/ 365 w 476"/>
                      <a:gd name="T33" fmla="*/ 285 h 369"/>
                      <a:gd name="T34" fmla="*/ 283 w 476"/>
                      <a:gd name="T35" fmla="*/ 265 h 369"/>
                      <a:gd name="T36" fmla="*/ 206 w 476"/>
                      <a:gd name="T37" fmla="*/ 239 h 369"/>
                      <a:gd name="T38" fmla="*/ 149 w 476"/>
                      <a:gd name="T39" fmla="*/ 193 h 369"/>
                      <a:gd name="T40" fmla="*/ 118 w 476"/>
                      <a:gd name="T41" fmla="*/ 137 h 369"/>
                      <a:gd name="T42" fmla="*/ 112 w 476"/>
                      <a:gd name="T43" fmla="*/ 11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6" h="369">
                        <a:moveTo>
                          <a:pt x="112" y="119"/>
                        </a:moveTo>
                        <a:cubicBezTo>
                          <a:pt x="112" y="102"/>
                          <a:pt x="123" y="63"/>
                          <a:pt x="116" y="45"/>
                        </a:cubicBezTo>
                        <a:cubicBezTo>
                          <a:pt x="110" y="26"/>
                          <a:pt x="90" y="9"/>
                          <a:pt x="74" y="4"/>
                        </a:cubicBezTo>
                        <a:cubicBezTo>
                          <a:pt x="59" y="0"/>
                          <a:pt x="37" y="11"/>
                          <a:pt x="24" y="20"/>
                        </a:cubicBezTo>
                        <a:cubicBezTo>
                          <a:pt x="12" y="28"/>
                          <a:pt x="5" y="46"/>
                          <a:pt x="2" y="57"/>
                        </a:cubicBezTo>
                        <a:cubicBezTo>
                          <a:pt x="0" y="68"/>
                          <a:pt x="4" y="77"/>
                          <a:pt x="7" y="87"/>
                        </a:cubicBezTo>
                        <a:cubicBezTo>
                          <a:pt x="12" y="97"/>
                          <a:pt x="17" y="108"/>
                          <a:pt x="28" y="117"/>
                        </a:cubicBezTo>
                        <a:cubicBezTo>
                          <a:pt x="40" y="125"/>
                          <a:pt x="62" y="136"/>
                          <a:pt x="72" y="141"/>
                        </a:cubicBezTo>
                        <a:cubicBezTo>
                          <a:pt x="81" y="147"/>
                          <a:pt x="75" y="142"/>
                          <a:pt x="84" y="154"/>
                        </a:cubicBezTo>
                        <a:cubicBezTo>
                          <a:pt x="93" y="167"/>
                          <a:pt x="111" y="198"/>
                          <a:pt x="126" y="216"/>
                        </a:cubicBezTo>
                        <a:cubicBezTo>
                          <a:pt x="142" y="233"/>
                          <a:pt x="154" y="251"/>
                          <a:pt x="176" y="263"/>
                        </a:cubicBezTo>
                        <a:cubicBezTo>
                          <a:pt x="199" y="276"/>
                          <a:pt x="238" y="288"/>
                          <a:pt x="265" y="296"/>
                        </a:cubicBezTo>
                        <a:cubicBezTo>
                          <a:pt x="289" y="303"/>
                          <a:pt x="301" y="305"/>
                          <a:pt x="323" y="311"/>
                        </a:cubicBezTo>
                        <a:cubicBezTo>
                          <a:pt x="346" y="312"/>
                          <a:pt x="375" y="339"/>
                          <a:pt x="395" y="333"/>
                        </a:cubicBezTo>
                        <a:cubicBezTo>
                          <a:pt x="415" y="329"/>
                          <a:pt x="410" y="369"/>
                          <a:pt x="443" y="360"/>
                        </a:cubicBezTo>
                        <a:cubicBezTo>
                          <a:pt x="476" y="351"/>
                          <a:pt x="440" y="309"/>
                          <a:pt x="425" y="309"/>
                        </a:cubicBezTo>
                        <a:cubicBezTo>
                          <a:pt x="410" y="309"/>
                          <a:pt x="391" y="284"/>
                          <a:pt x="365" y="285"/>
                        </a:cubicBezTo>
                        <a:cubicBezTo>
                          <a:pt x="340" y="286"/>
                          <a:pt x="309" y="273"/>
                          <a:pt x="283" y="265"/>
                        </a:cubicBezTo>
                        <a:cubicBezTo>
                          <a:pt x="257" y="257"/>
                          <a:pt x="228" y="250"/>
                          <a:pt x="206" y="239"/>
                        </a:cubicBezTo>
                        <a:cubicBezTo>
                          <a:pt x="183" y="227"/>
                          <a:pt x="164" y="210"/>
                          <a:pt x="149" y="193"/>
                        </a:cubicBezTo>
                        <a:cubicBezTo>
                          <a:pt x="134" y="176"/>
                          <a:pt x="123" y="150"/>
                          <a:pt x="118" y="137"/>
                        </a:cubicBezTo>
                        <a:cubicBezTo>
                          <a:pt x="111" y="125"/>
                          <a:pt x="114" y="122"/>
                          <a:pt x="112" y="119"/>
                        </a:cubicBezTo>
                        <a:close/>
                      </a:path>
                    </a:pathLst>
                  </a:custGeom>
                  <a:solidFill>
                    <a:srgbClr val="FFFFFF"/>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10" name="Group 251"/>
                  <p:cNvGrpSpPr>
                    <a:grpSpLocks/>
                  </p:cNvGrpSpPr>
                  <p:nvPr/>
                </p:nvGrpSpPr>
                <p:grpSpPr bwMode="auto">
                  <a:xfrm rot="17970406" flipH="1">
                    <a:off x="13853" y="1451"/>
                    <a:ext cx="23" cy="38"/>
                    <a:chOff x="10218" y="5496"/>
                    <a:chExt cx="40" cy="67"/>
                  </a:xfrm>
                </p:grpSpPr>
                <p:sp>
                  <p:nvSpPr>
                    <p:cNvPr id="515" name="Oval 252"/>
                    <p:cNvSpPr>
                      <a:spLocks noChangeAspect="1" noChangeArrowheads="1"/>
                    </p:cNvSpPr>
                    <p:nvPr/>
                  </p:nvSpPr>
                  <p:spPr bwMode="auto">
                    <a:xfrm>
                      <a:off x="10218" y="5496"/>
                      <a:ext cx="40" cy="67"/>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16" name="Oval 253"/>
                    <p:cNvSpPr>
                      <a:spLocks noChangeAspect="1" noChangeArrowheads="1"/>
                    </p:cNvSpPr>
                    <p:nvPr/>
                  </p:nvSpPr>
                  <p:spPr bwMode="auto">
                    <a:xfrm>
                      <a:off x="10224" y="5511"/>
                      <a:ext cx="28" cy="28"/>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511" name="Oval 254"/>
                  <p:cNvSpPr>
                    <a:spLocks noChangeAspect="1" noChangeArrowheads="1"/>
                  </p:cNvSpPr>
                  <p:nvPr/>
                </p:nvSpPr>
                <p:spPr bwMode="auto">
                  <a:xfrm rot="17970406" flipH="1">
                    <a:off x="14072" y="1532"/>
                    <a:ext cx="19" cy="20"/>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12" name="Group 255"/>
                  <p:cNvGrpSpPr>
                    <a:grpSpLocks/>
                  </p:cNvGrpSpPr>
                  <p:nvPr/>
                </p:nvGrpSpPr>
                <p:grpSpPr bwMode="auto">
                  <a:xfrm rot="17970406" flipH="1">
                    <a:off x="13897" y="1467"/>
                    <a:ext cx="23" cy="38"/>
                    <a:chOff x="10218" y="5496"/>
                    <a:chExt cx="40" cy="67"/>
                  </a:xfrm>
                </p:grpSpPr>
                <p:sp>
                  <p:nvSpPr>
                    <p:cNvPr id="513" name="Oval 256"/>
                    <p:cNvSpPr>
                      <a:spLocks noChangeAspect="1" noChangeArrowheads="1"/>
                    </p:cNvSpPr>
                    <p:nvPr/>
                  </p:nvSpPr>
                  <p:spPr bwMode="auto">
                    <a:xfrm>
                      <a:off x="10218" y="5496"/>
                      <a:ext cx="40" cy="67"/>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14" name="Oval 257"/>
                    <p:cNvSpPr>
                      <a:spLocks noChangeAspect="1" noChangeArrowheads="1"/>
                    </p:cNvSpPr>
                    <p:nvPr/>
                  </p:nvSpPr>
                  <p:spPr bwMode="auto">
                    <a:xfrm>
                      <a:off x="10224" y="5511"/>
                      <a:ext cx="28" cy="28"/>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 name="Group 258"/>
                <p:cNvGrpSpPr>
                  <a:grpSpLocks/>
                </p:cNvGrpSpPr>
                <p:nvPr/>
              </p:nvGrpSpPr>
              <p:grpSpPr bwMode="auto">
                <a:xfrm>
                  <a:off x="13777" y="1087"/>
                  <a:ext cx="677" cy="695"/>
                  <a:chOff x="13777" y="1087"/>
                  <a:chExt cx="677" cy="695"/>
                </a:xfrm>
              </p:grpSpPr>
              <p:sp>
                <p:nvSpPr>
                  <p:cNvPr id="501" name="Freeform 259"/>
                  <p:cNvSpPr>
                    <a:spLocks/>
                  </p:cNvSpPr>
                  <p:nvPr/>
                </p:nvSpPr>
                <p:spPr bwMode="auto">
                  <a:xfrm>
                    <a:off x="13777" y="1087"/>
                    <a:ext cx="677" cy="695"/>
                  </a:xfrm>
                  <a:custGeom>
                    <a:avLst/>
                    <a:gdLst>
                      <a:gd name="T0" fmla="*/ 118 w 677"/>
                      <a:gd name="T1" fmla="*/ 113 h 695"/>
                      <a:gd name="T2" fmla="*/ 43 w 677"/>
                      <a:gd name="T3" fmla="*/ 116 h 695"/>
                      <a:gd name="T4" fmla="*/ 3 w 677"/>
                      <a:gd name="T5" fmla="*/ 73 h 695"/>
                      <a:gd name="T6" fmla="*/ 19 w 677"/>
                      <a:gd name="T7" fmla="*/ 23 h 695"/>
                      <a:gd name="T8" fmla="*/ 57 w 677"/>
                      <a:gd name="T9" fmla="*/ 2 h 695"/>
                      <a:gd name="T10" fmla="*/ 87 w 677"/>
                      <a:gd name="T11" fmla="*/ 7 h 695"/>
                      <a:gd name="T12" fmla="*/ 116 w 677"/>
                      <a:gd name="T13" fmla="*/ 29 h 695"/>
                      <a:gd name="T14" fmla="*/ 140 w 677"/>
                      <a:gd name="T15" fmla="*/ 73 h 695"/>
                      <a:gd name="T16" fmla="*/ 153 w 677"/>
                      <a:gd name="T17" fmla="*/ 85 h 695"/>
                      <a:gd name="T18" fmla="*/ 214 w 677"/>
                      <a:gd name="T19" fmla="*/ 128 h 695"/>
                      <a:gd name="T20" fmla="*/ 262 w 677"/>
                      <a:gd name="T21" fmla="*/ 178 h 695"/>
                      <a:gd name="T22" fmla="*/ 443 w 677"/>
                      <a:gd name="T23" fmla="*/ 416 h 695"/>
                      <a:gd name="T24" fmla="*/ 647 w 677"/>
                      <a:gd name="T25" fmla="*/ 674 h 695"/>
                      <a:gd name="T26" fmla="*/ 449 w 677"/>
                      <a:gd name="T27" fmla="*/ 482 h 695"/>
                      <a:gd name="T28" fmla="*/ 237 w 677"/>
                      <a:gd name="T29" fmla="*/ 208 h 695"/>
                      <a:gd name="T30" fmla="*/ 192 w 677"/>
                      <a:gd name="T31" fmla="*/ 151 h 695"/>
                      <a:gd name="T32" fmla="*/ 136 w 677"/>
                      <a:gd name="T33" fmla="*/ 118 h 695"/>
                      <a:gd name="T34" fmla="*/ 118 w 677"/>
                      <a:gd name="T35" fmla="*/ 113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7" h="695">
                        <a:moveTo>
                          <a:pt x="118" y="113"/>
                        </a:moveTo>
                        <a:cubicBezTo>
                          <a:pt x="101" y="113"/>
                          <a:pt x="62" y="123"/>
                          <a:pt x="43" y="116"/>
                        </a:cubicBezTo>
                        <a:cubicBezTo>
                          <a:pt x="25" y="109"/>
                          <a:pt x="8" y="89"/>
                          <a:pt x="3" y="73"/>
                        </a:cubicBezTo>
                        <a:cubicBezTo>
                          <a:pt x="0" y="58"/>
                          <a:pt x="10" y="36"/>
                          <a:pt x="19" y="23"/>
                        </a:cubicBezTo>
                        <a:cubicBezTo>
                          <a:pt x="28" y="12"/>
                          <a:pt x="46" y="5"/>
                          <a:pt x="57" y="2"/>
                        </a:cubicBezTo>
                        <a:cubicBezTo>
                          <a:pt x="68" y="0"/>
                          <a:pt x="77" y="4"/>
                          <a:pt x="87" y="7"/>
                        </a:cubicBezTo>
                        <a:cubicBezTo>
                          <a:pt x="97" y="12"/>
                          <a:pt x="108" y="18"/>
                          <a:pt x="116" y="29"/>
                        </a:cubicBezTo>
                        <a:cubicBezTo>
                          <a:pt x="125" y="40"/>
                          <a:pt x="135" y="63"/>
                          <a:pt x="140" y="73"/>
                        </a:cubicBezTo>
                        <a:cubicBezTo>
                          <a:pt x="147" y="82"/>
                          <a:pt x="141" y="76"/>
                          <a:pt x="153" y="85"/>
                        </a:cubicBezTo>
                        <a:cubicBezTo>
                          <a:pt x="166" y="94"/>
                          <a:pt x="197" y="112"/>
                          <a:pt x="214" y="128"/>
                        </a:cubicBezTo>
                        <a:cubicBezTo>
                          <a:pt x="232" y="143"/>
                          <a:pt x="249" y="155"/>
                          <a:pt x="262" y="178"/>
                        </a:cubicBezTo>
                        <a:cubicBezTo>
                          <a:pt x="274" y="201"/>
                          <a:pt x="379" y="333"/>
                          <a:pt x="443" y="416"/>
                        </a:cubicBezTo>
                        <a:cubicBezTo>
                          <a:pt x="507" y="499"/>
                          <a:pt x="677" y="653"/>
                          <a:pt x="647" y="674"/>
                        </a:cubicBezTo>
                        <a:cubicBezTo>
                          <a:pt x="617" y="695"/>
                          <a:pt x="517" y="560"/>
                          <a:pt x="449" y="482"/>
                        </a:cubicBezTo>
                        <a:cubicBezTo>
                          <a:pt x="381" y="404"/>
                          <a:pt x="280" y="263"/>
                          <a:pt x="237" y="208"/>
                        </a:cubicBezTo>
                        <a:cubicBezTo>
                          <a:pt x="225" y="184"/>
                          <a:pt x="208" y="165"/>
                          <a:pt x="192" y="151"/>
                        </a:cubicBezTo>
                        <a:cubicBezTo>
                          <a:pt x="175" y="135"/>
                          <a:pt x="148" y="124"/>
                          <a:pt x="136" y="118"/>
                        </a:cubicBezTo>
                        <a:cubicBezTo>
                          <a:pt x="124" y="111"/>
                          <a:pt x="121" y="114"/>
                          <a:pt x="118" y="113"/>
                        </a:cubicBezTo>
                        <a:close/>
                      </a:path>
                    </a:pathLst>
                  </a:custGeom>
                  <a:solidFill>
                    <a:srgbClr val="FFFFFF"/>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02" name="Group 260"/>
                  <p:cNvGrpSpPr>
                    <a:grpSpLocks/>
                  </p:cNvGrpSpPr>
                  <p:nvPr/>
                </p:nvGrpSpPr>
                <p:grpSpPr bwMode="auto">
                  <a:xfrm rot="-1742229">
                    <a:off x="14318" y="1635"/>
                    <a:ext cx="23" cy="38"/>
                    <a:chOff x="10218" y="5496"/>
                    <a:chExt cx="40" cy="67"/>
                  </a:xfrm>
                </p:grpSpPr>
                <p:sp>
                  <p:nvSpPr>
                    <p:cNvPr id="507" name="Oval 261"/>
                    <p:cNvSpPr>
                      <a:spLocks noChangeAspect="1" noChangeArrowheads="1"/>
                    </p:cNvSpPr>
                    <p:nvPr/>
                  </p:nvSpPr>
                  <p:spPr bwMode="auto">
                    <a:xfrm>
                      <a:off x="10218" y="5496"/>
                      <a:ext cx="40" cy="67"/>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8" name="Oval 262"/>
                    <p:cNvSpPr>
                      <a:spLocks noChangeAspect="1" noChangeArrowheads="1"/>
                    </p:cNvSpPr>
                    <p:nvPr/>
                  </p:nvSpPr>
                  <p:spPr bwMode="auto">
                    <a:xfrm>
                      <a:off x="10224" y="5511"/>
                      <a:ext cx="28" cy="28"/>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503" name="Oval 263"/>
                  <p:cNvSpPr>
                    <a:spLocks noChangeAspect="1" noChangeArrowheads="1"/>
                  </p:cNvSpPr>
                  <p:nvPr/>
                </p:nvSpPr>
                <p:spPr bwMode="auto">
                  <a:xfrm rot="-1742229">
                    <a:off x="14372" y="1708"/>
                    <a:ext cx="19" cy="20"/>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04" name="Group 264"/>
                  <p:cNvGrpSpPr>
                    <a:grpSpLocks/>
                  </p:cNvGrpSpPr>
                  <p:nvPr/>
                </p:nvGrpSpPr>
                <p:grpSpPr bwMode="auto">
                  <a:xfrm rot="-1742229">
                    <a:off x="14226" y="1541"/>
                    <a:ext cx="23" cy="38"/>
                    <a:chOff x="10218" y="5496"/>
                    <a:chExt cx="40" cy="67"/>
                  </a:xfrm>
                </p:grpSpPr>
                <p:sp>
                  <p:nvSpPr>
                    <p:cNvPr id="505" name="Oval 265"/>
                    <p:cNvSpPr>
                      <a:spLocks noChangeAspect="1" noChangeArrowheads="1"/>
                    </p:cNvSpPr>
                    <p:nvPr/>
                  </p:nvSpPr>
                  <p:spPr bwMode="auto">
                    <a:xfrm>
                      <a:off x="10218" y="5496"/>
                      <a:ext cx="40" cy="67"/>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6" name="Oval 266"/>
                    <p:cNvSpPr>
                      <a:spLocks noChangeAspect="1" noChangeArrowheads="1"/>
                    </p:cNvSpPr>
                    <p:nvPr/>
                  </p:nvSpPr>
                  <p:spPr bwMode="auto">
                    <a:xfrm>
                      <a:off x="10224" y="5511"/>
                      <a:ext cx="28" cy="28"/>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2" name="Group 267"/>
                <p:cNvGrpSpPr>
                  <a:grpSpLocks/>
                </p:cNvGrpSpPr>
                <p:nvPr/>
              </p:nvGrpSpPr>
              <p:grpSpPr bwMode="auto">
                <a:xfrm>
                  <a:off x="13837" y="1082"/>
                  <a:ext cx="318" cy="559"/>
                  <a:chOff x="13837" y="1082"/>
                  <a:chExt cx="318" cy="559"/>
                </a:xfrm>
              </p:grpSpPr>
              <p:sp>
                <p:nvSpPr>
                  <p:cNvPr id="493" name="Freeform 268"/>
                  <p:cNvSpPr>
                    <a:spLocks/>
                  </p:cNvSpPr>
                  <p:nvPr/>
                </p:nvSpPr>
                <p:spPr bwMode="auto">
                  <a:xfrm rot="-1785525">
                    <a:off x="13837" y="1082"/>
                    <a:ext cx="237" cy="559"/>
                  </a:xfrm>
                  <a:custGeom>
                    <a:avLst/>
                    <a:gdLst>
                      <a:gd name="T0" fmla="*/ 113 w 136"/>
                      <a:gd name="T1" fmla="*/ 305 h 316"/>
                      <a:gd name="T2" fmla="*/ 104 w 136"/>
                      <a:gd name="T3" fmla="*/ 239 h 316"/>
                      <a:gd name="T4" fmla="*/ 53 w 136"/>
                      <a:gd name="T5" fmla="*/ 173 h 316"/>
                      <a:gd name="T6" fmla="*/ 17 w 136"/>
                      <a:gd name="T7" fmla="*/ 107 h 316"/>
                      <a:gd name="T8" fmla="*/ 14 w 136"/>
                      <a:gd name="T9" fmla="*/ 53 h 316"/>
                      <a:gd name="T10" fmla="*/ 2 w 136"/>
                      <a:gd name="T11" fmla="*/ 29 h 316"/>
                      <a:gd name="T12" fmla="*/ 23 w 136"/>
                      <a:gd name="T13" fmla="*/ 2 h 316"/>
                      <a:gd name="T14" fmla="*/ 59 w 136"/>
                      <a:gd name="T15" fmla="*/ 14 h 316"/>
                      <a:gd name="T16" fmla="*/ 59 w 136"/>
                      <a:gd name="T17" fmla="*/ 41 h 316"/>
                      <a:gd name="T18" fmla="*/ 41 w 136"/>
                      <a:gd name="T19" fmla="*/ 53 h 316"/>
                      <a:gd name="T20" fmla="*/ 38 w 136"/>
                      <a:gd name="T21" fmla="*/ 110 h 316"/>
                      <a:gd name="T22" fmla="*/ 71 w 136"/>
                      <a:gd name="T23" fmla="*/ 164 h 316"/>
                      <a:gd name="T24" fmla="*/ 113 w 136"/>
                      <a:gd name="T25" fmla="*/ 215 h 316"/>
                      <a:gd name="T26" fmla="*/ 131 w 136"/>
                      <a:gd name="T27" fmla="*/ 266 h 316"/>
                      <a:gd name="T28" fmla="*/ 131 w 136"/>
                      <a:gd name="T29" fmla="*/ 302 h 316"/>
                      <a:gd name="T30" fmla="*/ 113 w 136"/>
                      <a:gd name="T31"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316">
                        <a:moveTo>
                          <a:pt x="113" y="305"/>
                        </a:moveTo>
                        <a:cubicBezTo>
                          <a:pt x="108" y="294"/>
                          <a:pt x="114" y="261"/>
                          <a:pt x="104" y="239"/>
                        </a:cubicBezTo>
                        <a:cubicBezTo>
                          <a:pt x="94" y="217"/>
                          <a:pt x="67" y="195"/>
                          <a:pt x="53" y="173"/>
                        </a:cubicBezTo>
                        <a:cubicBezTo>
                          <a:pt x="39" y="151"/>
                          <a:pt x="24" y="127"/>
                          <a:pt x="17" y="107"/>
                        </a:cubicBezTo>
                        <a:cubicBezTo>
                          <a:pt x="10" y="87"/>
                          <a:pt x="16" y="66"/>
                          <a:pt x="14" y="53"/>
                        </a:cubicBezTo>
                        <a:cubicBezTo>
                          <a:pt x="12" y="40"/>
                          <a:pt x="0" y="38"/>
                          <a:pt x="2" y="29"/>
                        </a:cubicBezTo>
                        <a:cubicBezTo>
                          <a:pt x="4" y="20"/>
                          <a:pt x="14" y="4"/>
                          <a:pt x="23" y="2"/>
                        </a:cubicBezTo>
                        <a:cubicBezTo>
                          <a:pt x="32" y="0"/>
                          <a:pt x="53" y="7"/>
                          <a:pt x="59" y="14"/>
                        </a:cubicBezTo>
                        <a:cubicBezTo>
                          <a:pt x="65" y="21"/>
                          <a:pt x="62" y="35"/>
                          <a:pt x="59" y="41"/>
                        </a:cubicBezTo>
                        <a:cubicBezTo>
                          <a:pt x="56" y="47"/>
                          <a:pt x="44" y="42"/>
                          <a:pt x="41" y="53"/>
                        </a:cubicBezTo>
                        <a:cubicBezTo>
                          <a:pt x="38" y="64"/>
                          <a:pt x="33" y="92"/>
                          <a:pt x="38" y="110"/>
                        </a:cubicBezTo>
                        <a:cubicBezTo>
                          <a:pt x="43" y="128"/>
                          <a:pt x="59" y="147"/>
                          <a:pt x="71" y="164"/>
                        </a:cubicBezTo>
                        <a:cubicBezTo>
                          <a:pt x="83" y="181"/>
                          <a:pt x="103" y="198"/>
                          <a:pt x="113" y="215"/>
                        </a:cubicBezTo>
                        <a:cubicBezTo>
                          <a:pt x="123" y="232"/>
                          <a:pt x="128" y="252"/>
                          <a:pt x="131" y="266"/>
                        </a:cubicBezTo>
                        <a:cubicBezTo>
                          <a:pt x="134" y="280"/>
                          <a:pt x="136" y="296"/>
                          <a:pt x="131" y="302"/>
                        </a:cubicBezTo>
                        <a:cubicBezTo>
                          <a:pt x="126" y="308"/>
                          <a:pt x="118" y="316"/>
                          <a:pt x="113" y="305"/>
                        </a:cubicBezTo>
                        <a:close/>
                      </a:path>
                    </a:pathLst>
                  </a:custGeom>
                  <a:solidFill>
                    <a:srgbClr val="FFFFFF"/>
                  </a:solidFill>
                  <a:ln w="19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4" name="Oval 269"/>
                  <p:cNvSpPr>
                    <a:spLocks noChangeAspect="1" noChangeArrowheads="1"/>
                  </p:cNvSpPr>
                  <p:nvPr/>
                </p:nvSpPr>
                <p:spPr bwMode="auto">
                  <a:xfrm rot="17970406" flipH="1">
                    <a:off x="14135" y="1496"/>
                    <a:ext cx="19" cy="20"/>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95" name="Group 270"/>
                  <p:cNvGrpSpPr>
                    <a:grpSpLocks/>
                  </p:cNvGrpSpPr>
                  <p:nvPr/>
                </p:nvGrpSpPr>
                <p:grpSpPr bwMode="auto">
                  <a:xfrm rot="17970406" flipH="1">
                    <a:off x="14029" y="1398"/>
                    <a:ext cx="23" cy="38"/>
                    <a:chOff x="10218" y="5496"/>
                    <a:chExt cx="40" cy="67"/>
                  </a:xfrm>
                </p:grpSpPr>
                <p:sp>
                  <p:nvSpPr>
                    <p:cNvPr id="499" name="Oval 271"/>
                    <p:cNvSpPr>
                      <a:spLocks noChangeAspect="1" noChangeArrowheads="1"/>
                    </p:cNvSpPr>
                    <p:nvPr/>
                  </p:nvSpPr>
                  <p:spPr bwMode="auto">
                    <a:xfrm>
                      <a:off x="10218" y="5496"/>
                      <a:ext cx="40" cy="67"/>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0" name="Oval 272"/>
                    <p:cNvSpPr>
                      <a:spLocks noChangeAspect="1" noChangeArrowheads="1"/>
                    </p:cNvSpPr>
                    <p:nvPr/>
                  </p:nvSpPr>
                  <p:spPr bwMode="auto">
                    <a:xfrm>
                      <a:off x="10224" y="5511"/>
                      <a:ext cx="28" cy="28"/>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496" name="Group 273"/>
                  <p:cNvGrpSpPr>
                    <a:grpSpLocks/>
                  </p:cNvGrpSpPr>
                  <p:nvPr/>
                </p:nvGrpSpPr>
                <p:grpSpPr bwMode="auto">
                  <a:xfrm rot="17970406" flipH="1">
                    <a:off x="13982" y="1379"/>
                    <a:ext cx="23" cy="38"/>
                    <a:chOff x="10218" y="5496"/>
                    <a:chExt cx="40" cy="67"/>
                  </a:xfrm>
                </p:grpSpPr>
                <p:sp>
                  <p:nvSpPr>
                    <p:cNvPr id="497" name="Oval 274"/>
                    <p:cNvSpPr>
                      <a:spLocks noChangeAspect="1" noChangeArrowheads="1"/>
                    </p:cNvSpPr>
                    <p:nvPr/>
                  </p:nvSpPr>
                  <p:spPr bwMode="auto">
                    <a:xfrm>
                      <a:off x="10218" y="5496"/>
                      <a:ext cx="40" cy="67"/>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8" name="Oval 275"/>
                    <p:cNvSpPr>
                      <a:spLocks noChangeAspect="1" noChangeArrowheads="1"/>
                    </p:cNvSpPr>
                    <p:nvPr/>
                  </p:nvSpPr>
                  <p:spPr bwMode="auto">
                    <a:xfrm>
                      <a:off x="10224" y="5511"/>
                      <a:ext cx="28" cy="28"/>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486" name="Text Box 276"/>
              <p:cNvSpPr txBox="1">
                <a:spLocks noChangeArrowheads="1"/>
              </p:cNvSpPr>
              <p:nvPr/>
            </p:nvSpPr>
            <p:spPr bwMode="auto">
              <a:xfrm>
                <a:off x="13887" y="2314"/>
                <a:ext cx="418" cy="204"/>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800" b="0" i="0" u="none" strike="noStrike" cap="none" normalizeH="0" baseline="0">
                    <a:ln>
                      <a:noFill/>
                    </a:ln>
                    <a:solidFill>
                      <a:schemeClr val="tx1"/>
                    </a:solidFill>
                    <a:effectLst/>
                    <a:latin typeface="Calibri" panose="020F0502020204030204" pitchFamily="34" charset="0"/>
                  </a:rPr>
                  <a:t>pistil</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87" name="Text Box 277"/>
              <p:cNvSpPr txBox="1">
                <a:spLocks noChangeArrowheads="1"/>
              </p:cNvSpPr>
              <p:nvPr/>
            </p:nvSpPr>
            <p:spPr bwMode="auto">
              <a:xfrm>
                <a:off x="14395" y="994"/>
                <a:ext cx="1438" cy="372"/>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ts val="80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rPr>
                  <a:t>germination du pollen sur le stigmate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grpSp>
        <p:sp>
          <p:nvSpPr>
            <p:cNvPr id="524" name="Ellipse 523"/>
            <p:cNvSpPr/>
            <p:nvPr/>
          </p:nvSpPr>
          <p:spPr>
            <a:xfrm>
              <a:off x="7013877" y="2801297"/>
              <a:ext cx="1764604" cy="147040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530" name="Connecteur droit avec flèche 529"/>
          <p:cNvCxnSpPr>
            <a:stCxn id="523" idx="3"/>
          </p:cNvCxnSpPr>
          <p:nvPr/>
        </p:nvCxnSpPr>
        <p:spPr>
          <a:xfrm flipH="1">
            <a:off x="8320464" y="2011047"/>
            <a:ext cx="127140" cy="12416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3" name="Text Box 94"/>
          <p:cNvSpPr txBox="1">
            <a:spLocks noChangeArrowheads="1"/>
          </p:cNvSpPr>
          <p:nvPr/>
        </p:nvSpPr>
        <p:spPr bwMode="auto">
          <a:xfrm>
            <a:off x="5539548" y="1980580"/>
            <a:ext cx="727011" cy="220350"/>
          </a:xfrm>
          <a:prstGeom prst="rect">
            <a:avLst/>
          </a:prstGeom>
          <a:solidFill>
            <a:srgbClr val="FFFFFF">
              <a:alpha val="0"/>
            </a:srgbClr>
          </a:solidFill>
          <a:ln>
            <a:noFill/>
          </a:ln>
          <a:effectLst/>
          <a:extLst>
            <a:ext uri="{91240B29-F687-4F45-9708-019B960494DF}">
              <a14:hiddenLine xmlns:a14="http://schemas.microsoft.com/office/drawing/2010/main" w="190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0" i="0" u="none" strike="noStrike" cap="none" normalizeH="0" baseline="0" dirty="0">
                <a:ln>
                  <a:noFill/>
                </a:ln>
                <a:solidFill>
                  <a:schemeClr val="tx1"/>
                </a:solidFill>
                <a:effectLst/>
                <a:latin typeface="Calibri" panose="020F0502020204030204" pitchFamily="34" charset="0"/>
              </a:rPr>
              <a:t>étamine</a:t>
            </a:r>
            <a:endParaRPr kumimoji="0" lang="fr-FR" altLang="fr-FR" sz="4400" b="0" i="0" u="none" strike="noStrike" cap="none" normalizeH="0" baseline="0" dirty="0">
              <a:ln>
                <a:noFill/>
              </a:ln>
              <a:solidFill>
                <a:schemeClr val="tx1"/>
              </a:solidFill>
              <a:effectLst/>
              <a:latin typeface="Arial" panose="020B0604020202020204" pitchFamily="34" charset="0"/>
            </a:endParaRPr>
          </a:p>
        </p:txBody>
      </p:sp>
      <p:grpSp>
        <p:nvGrpSpPr>
          <p:cNvPr id="644" name="Groupe 643"/>
          <p:cNvGrpSpPr/>
          <p:nvPr/>
        </p:nvGrpSpPr>
        <p:grpSpPr>
          <a:xfrm>
            <a:off x="3533899" y="1059890"/>
            <a:ext cx="2369154" cy="2113562"/>
            <a:chOff x="3533899" y="1059890"/>
            <a:chExt cx="2369154" cy="2113562"/>
          </a:xfrm>
        </p:grpSpPr>
        <p:grpSp>
          <p:nvGrpSpPr>
            <p:cNvPr id="376" name="Groupe 375"/>
            <p:cNvGrpSpPr/>
            <p:nvPr/>
          </p:nvGrpSpPr>
          <p:grpSpPr>
            <a:xfrm>
              <a:off x="3533899" y="1059890"/>
              <a:ext cx="2154285" cy="1879600"/>
              <a:chOff x="3533899" y="1059890"/>
              <a:chExt cx="2154285" cy="1879600"/>
            </a:xfrm>
          </p:grpSpPr>
          <p:grpSp>
            <p:nvGrpSpPr>
              <p:cNvPr id="2" name="Group 2"/>
              <p:cNvGrpSpPr>
                <a:grpSpLocks noChangeAspect="1"/>
              </p:cNvGrpSpPr>
              <p:nvPr/>
            </p:nvGrpSpPr>
            <p:grpSpPr bwMode="auto">
              <a:xfrm flipH="1">
                <a:off x="3533899" y="1059890"/>
                <a:ext cx="2154285" cy="1879600"/>
                <a:chOff x="289" y="1288"/>
                <a:chExt cx="3670" cy="2959"/>
              </a:xfrm>
            </p:grpSpPr>
            <p:grpSp>
              <p:nvGrpSpPr>
                <p:cNvPr id="3" name="Group 3"/>
                <p:cNvGrpSpPr>
                  <a:grpSpLocks/>
                </p:cNvGrpSpPr>
                <p:nvPr/>
              </p:nvGrpSpPr>
              <p:grpSpPr bwMode="auto">
                <a:xfrm>
                  <a:off x="634" y="1288"/>
                  <a:ext cx="3325" cy="2346"/>
                  <a:chOff x="1269" y="143"/>
                  <a:chExt cx="3325" cy="2346"/>
                </a:xfrm>
              </p:grpSpPr>
              <p:grpSp>
                <p:nvGrpSpPr>
                  <p:cNvPr id="269" name="Group 4"/>
                  <p:cNvGrpSpPr>
                    <a:grpSpLocks/>
                  </p:cNvGrpSpPr>
                  <p:nvPr/>
                </p:nvGrpSpPr>
                <p:grpSpPr bwMode="auto">
                  <a:xfrm>
                    <a:off x="1269" y="722"/>
                    <a:ext cx="2328" cy="1767"/>
                    <a:chOff x="1273" y="726"/>
                    <a:chExt cx="2328" cy="1767"/>
                  </a:xfrm>
                </p:grpSpPr>
                <p:sp>
                  <p:nvSpPr>
                    <p:cNvPr id="273" name="Freeform 5"/>
                    <p:cNvSpPr>
                      <a:spLocks/>
                    </p:cNvSpPr>
                    <p:nvPr/>
                  </p:nvSpPr>
                  <p:spPr bwMode="auto">
                    <a:xfrm>
                      <a:off x="1273" y="726"/>
                      <a:ext cx="2328" cy="1767"/>
                    </a:xfrm>
                    <a:custGeom>
                      <a:avLst/>
                      <a:gdLst>
                        <a:gd name="T0" fmla="*/ 1952 w 2328"/>
                        <a:gd name="T1" fmla="*/ 1742 h 1767"/>
                        <a:gd name="T2" fmla="*/ 1495 w 2328"/>
                        <a:gd name="T3" fmla="*/ 1753 h 1767"/>
                        <a:gd name="T4" fmla="*/ 872 w 2328"/>
                        <a:gd name="T5" fmla="*/ 1667 h 1767"/>
                        <a:gd name="T6" fmla="*/ 355 w 2328"/>
                        <a:gd name="T7" fmla="*/ 1412 h 1767"/>
                        <a:gd name="T8" fmla="*/ 70 w 2328"/>
                        <a:gd name="T9" fmla="*/ 1078 h 1767"/>
                        <a:gd name="T10" fmla="*/ 6 w 2328"/>
                        <a:gd name="T11" fmla="*/ 707 h 1767"/>
                        <a:gd name="T12" fmla="*/ 107 w 2328"/>
                        <a:gd name="T13" fmla="*/ 392 h 1767"/>
                        <a:gd name="T14" fmla="*/ 242 w 2328"/>
                        <a:gd name="T15" fmla="*/ 174 h 1767"/>
                        <a:gd name="T16" fmla="*/ 321 w 2328"/>
                        <a:gd name="T17" fmla="*/ 129 h 1767"/>
                        <a:gd name="T18" fmla="*/ 265 w 2328"/>
                        <a:gd name="T19" fmla="*/ 152 h 1767"/>
                        <a:gd name="T20" fmla="*/ 328 w 2328"/>
                        <a:gd name="T21" fmla="*/ 43 h 1767"/>
                        <a:gd name="T22" fmla="*/ 527 w 2328"/>
                        <a:gd name="T23" fmla="*/ 2 h 1767"/>
                        <a:gd name="T24" fmla="*/ 651 w 2328"/>
                        <a:gd name="T25" fmla="*/ 54 h 1767"/>
                        <a:gd name="T26" fmla="*/ 771 w 2328"/>
                        <a:gd name="T27" fmla="*/ 54 h 1767"/>
                        <a:gd name="T28" fmla="*/ 910 w 2328"/>
                        <a:gd name="T29" fmla="*/ 118 h 1767"/>
                        <a:gd name="T30" fmla="*/ 1030 w 2328"/>
                        <a:gd name="T31" fmla="*/ 279 h 1767"/>
                        <a:gd name="T32" fmla="*/ 981 w 2328"/>
                        <a:gd name="T33" fmla="*/ 407 h 1767"/>
                        <a:gd name="T34" fmla="*/ 1018 w 2328"/>
                        <a:gd name="T35" fmla="*/ 665 h 1767"/>
                        <a:gd name="T36" fmla="*/ 1165 w 2328"/>
                        <a:gd name="T37" fmla="*/ 857 h 1767"/>
                        <a:gd name="T38" fmla="*/ 1281 w 2328"/>
                        <a:gd name="T39" fmla="*/ 1014 h 1767"/>
                        <a:gd name="T40" fmla="*/ 1345 w 2328"/>
                        <a:gd name="T41" fmla="*/ 1059 h 1767"/>
                        <a:gd name="T42" fmla="*/ 1480 w 2328"/>
                        <a:gd name="T43" fmla="*/ 1168 h 1767"/>
                        <a:gd name="T44" fmla="*/ 1626 w 2328"/>
                        <a:gd name="T45" fmla="*/ 1239 h 1767"/>
                        <a:gd name="T46" fmla="*/ 1937 w 2328"/>
                        <a:gd name="T47" fmla="*/ 1265 h 1767"/>
                        <a:gd name="T48" fmla="*/ 2181 w 2328"/>
                        <a:gd name="T49" fmla="*/ 1318 h 1767"/>
                        <a:gd name="T50" fmla="*/ 2245 w 2328"/>
                        <a:gd name="T51" fmla="*/ 1344 h 1767"/>
                        <a:gd name="T52" fmla="*/ 2327 w 2328"/>
                        <a:gd name="T53" fmla="*/ 1498 h 1767"/>
                        <a:gd name="T54" fmla="*/ 2241 w 2328"/>
                        <a:gd name="T55" fmla="*/ 1633 h 1767"/>
                        <a:gd name="T56" fmla="*/ 1952 w 2328"/>
                        <a:gd name="T57" fmla="*/ 1742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8" h="1767">
                          <a:moveTo>
                            <a:pt x="1952" y="1742"/>
                          </a:moveTo>
                          <a:cubicBezTo>
                            <a:pt x="1818" y="1767"/>
                            <a:pt x="1675" y="1766"/>
                            <a:pt x="1495" y="1753"/>
                          </a:cubicBezTo>
                          <a:cubicBezTo>
                            <a:pt x="1315" y="1740"/>
                            <a:pt x="1062" y="1724"/>
                            <a:pt x="872" y="1667"/>
                          </a:cubicBezTo>
                          <a:cubicBezTo>
                            <a:pt x="682" y="1610"/>
                            <a:pt x="489" y="1510"/>
                            <a:pt x="355" y="1412"/>
                          </a:cubicBezTo>
                          <a:cubicBezTo>
                            <a:pt x="221" y="1314"/>
                            <a:pt x="128" y="1195"/>
                            <a:pt x="70" y="1078"/>
                          </a:cubicBezTo>
                          <a:cubicBezTo>
                            <a:pt x="12" y="961"/>
                            <a:pt x="0" y="821"/>
                            <a:pt x="6" y="707"/>
                          </a:cubicBezTo>
                          <a:cubicBezTo>
                            <a:pt x="12" y="593"/>
                            <a:pt x="68" y="481"/>
                            <a:pt x="107" y="392"/>
                          </a:cubicBezTo>
                          <a:cubicBezTo>
                            <a:pt x="146" y="303"/>
                            <a:pt x="206" y="218"/>
                            <a:pt x="242" y="174"/>
                          </a:cubicBezTo>
                          <a:cubicBezTo>
                            <a:pt x="278" y="130"/>
                            <a:pt x="317" y="133"/>
                            <a:pt x="321" y="129"/>
                          </a:cubicBezTo>
                          <a:cubicBezTo>
                            <a:pt x="325" y="125"/>
                            <a:pt x="264" y="166"/>
                            <a:pt x="265" y="152"/>
                          </a:cubicBezTo>
                          <a:cubicBezTo>
                            <a:pt x="266" y="138"/>
                            <a:pt x="284" y="68"/>
                            <a:pt x="328" y="43"/>
                          </a:cubicBezTo>
                          <a:cubicBezTo>
                            <a:pt x="372" y="18"/>
                            <a:pt x="473" y="0"/>
                            <a:pt x="527" y="2"/>
                          </a:cubicBezTo>
                          <a:cubicBezTo>
                            <a:pt x="581" y="4"/>
                            <a:pt x="610" y="45"/>
                            <a:pt x="651" y="54"/>
                          </a:cubicBezTo>
                          <a:cubicBezTo>
                            <a:pt x="692" y="63"/>
                            <a:pt x="728" y="43"/>
                            <a:pt x="771" y="54"/>
                          </a:cubicBezTo>
                          <a:cubicBezTo>
                            <a:pt x="814" y="65"/>
                            <a:pt x="867" y="81"/>
                            <a:pt x="910" y="118"/>
                          </a:cubicBezTo>
                          <a:cubicBezTo>
                            <a:pt x="953" y="155"/>
                            <a:pt x="1018" y="231"/>
                            <a:pt x="1030" y="279"/>
                          </a:cubicBezTo>
                          <a:cubicBezTo>
                            <a:pt x="1042" y="327"/>
                            <a:pt x="983" y="343"/>
                            <a:pt x="981" y="407"/>
                          </a:cubicBezTo>
                          <a:cubicBezTo>
                            <a:pt x="979" y="471"/>
                            <a:pt x="987" y="590"/>
                            <a:pt x="1018" y="665"/>
                          </a:cubicBezTo>
                          <a:cubicBezTo>
                            <a:pt x="1049" y="740"/>
                            <a:pt x="1121" y="799"/>
                            <a:pt x="1165" y="857"/>
                          </a:cubicBezTo>
                          <a:cubicBezTo>
                            <a:pt x="1209" y="915"/>
                            <a:pt x="1251" y="980"/>
                            <a:pt x="1281" y="1014"/>
                          </a:cubicBezTo>
                          <a:cubicBezTo>
                            <a:pt x="1311" y="1048"/>
                            <a:pt x="1312" y="1033"/>
                            <a:pt x="1345" y="1059"/>
                          </a:cubicBezTo>
                          <a:cubicBezTo>
                            <a:pt x="1378" y="1085"/>
                            <a:pt x="1433" y="1138"/>
                            <a:pt x="1480" y="1168"/>
                          </a:cubicBezTo>
                          <a:cubicBezTo>
                            <a:pt x="1527" y="1198"/>
                            <a:pt x="1550" y="1223"/>
                            <a:pt x="1626" y="1239"/>
                          </a:cubicBezTo>
                          <a:cubicBezTo>
                            <a:pt x="1702" y="1255"/>
                            <a:pt x="1845" y="1252"/>
                            <a:pt x="1937" y="1265"/>
                          </a:cubicBezTo>
                          <a:cubicBezTo>
                            <a:pt x="2029" y="1278"/>
                            <a:pt x="2130" y="1305"/>
                            <a:pt x="2181" y="1318"/>
                          </a:cubicBezTo>
                          <a:cubicBezTo>
                            <a:pt x="2232" y="1331"/>
                            <a:pt x="2221" y="1314"/>
                            <a:pt x="2245" y="1344"/>
                          </a:cubicBezTo>
                          <a:cubicBezTo>
                            <a:pt x="2269" y="1374"/>
                            <a:pt x="2328" y="1450"/>
                            <a:pt x="2327" y="1498"/>
                          </a:cubicBezTo>
                          <a:cubicBezTo>
                            <a:pt x="2326" y="1546"/>
                            <a:pt x="2303" y="1592"/>
                            <a:pt x="2241" y="1633"/>
                          </a:cubicBezTo>
                          <a:cubicBezTo>
                            <a:pt x="2179" y="1674"/>
                            <a:pt x="2012" y="1719"/>
                            <a:pt x="1952" y="1742"/>
                          </a:cubicBezTo>
                          <a:close/>
                        </a:path>
                      </a:pathLst>
                    </a:custGeom>
                    <a:gradFill rotWithShape="1">
                      <a:gsLst>
                        <a:gs pos="0">
                          <a:srgbClr val="800080"/>
                        </a:gs>
                        <a:gs pos="100000">
                          <a:srgbClr val="FFFFFF"/>
                        </a:gs>
                      </a:gsLst>
                      <a:lin ang="2700000" scaled="1"/>
                    </a:gra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4" name="Freeform 6"/>
                    <p:cNvSpPr>
                      <a:spLocks/>
                    </p:cNvSpPr>
                    <p:nvPr/>
                  </p:nvSpPr>
                  <p:spPr bwMode="auto">
                    <a:xfrm>
                      <a:off x="2184" y="1757"/>
                      <a:ext cx="332" cy="651"/>
                    </a:xfrm>
                    <a:custGeom>
                      <a:avLst/>
                      <a:gdLst>
                        <a:gd name="T0" fmla="*/ 182 w 332"/>
                        <a:gd name="T1" fmla="*/ 13 h 651"/>
                        <a:gd name="T2" fmla="*/ 66 w 332"/>
                        <a:gd name="T3" fmla="*/ 9 h 651"/>
                        <a:gd name="T4" fmla="*/ 81 w 332"/>
                        <a:gd name="T5" fmla="*/ 69 h 651"/>
                        <a:gd name="T6" fmla="*/ 47 w 332"/>
                        <a:gd name="T7" fmla="*/ 122 h 651"/>
                        <a:gd name="T8" fmla="*/ 32 w 332"/>
                        <a:gd name="T9" fmla="*/ 156 h 651"/>
                        <a:gd name="T10" fmla="*/ 51 w 332"/>
                        <a:gd name="T11" fmla="*/ 193 h 651"/>
                        <a:gd name="T12" fmla="*/ 2 w 332"/>
                        <a:gd name="T13" fmla="*/ 253 h 651"/>
                        <a:gd name="T14" fmla="*/ 36 w 332"/>
                        <a:gd name="T15" fmla="*/ 321 h 651"/>
                        <a:gd name="T16" fmla="*/ 36 w 332"/>
                        <a:gd name="T17" fmla="*/ 373 h 651"/>
                        <a:gd name="T18" fmla="*/ 47 w 332"/>
                        <a:gd name="T19" fmla="*/ 407 h 651"/>
                        <a:gd name="T20" fmla="*/ 70 w 332"/>
                        <a:gd name="T21" fmla="*/ 444 h 651"/>
                        <a:gd name="T22" fmla="*/ 126 w 332"/>
                        <a:gd name="T23" fmla="*/ 471 h 651"/>
                        <a:gd name="T24" fmla="*/ 190 w 332"/>
                        <a:gd name="T25" fmla="*/ 523 h 651"/>
                        <a:gd name="T26" fmla="*/ 231 w 332"/>
                        <a:gd name="T27" fmla="*/ 591 h 651"/>
                        <a:gd name="T28" fmla="*/ 332 w 332"/>
                        <a:gd name="T29" fmla="*/ 65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651">
                          <a:moveTo>
                            <a:pt x="182" y="13"/>
                          </a:moveTo>
                          <a:cubicBezTo>
                            <a:pt x="132" y="6"/>
                            <a:pt x="83" y="0"/>
                            <a:pt x="66" y="9"/>
                          </a:cubicBezTo>
                          <a:cubicBezTo>
                            <a:pt x="49" y="18"/>
                            <a:pt x="84" y="50"/>
                            <a:pt x="81" y="69"/>
                          </a:cubicBezTo>
                          <a:cubicBezTo>
                            <a:pt x="78" y="88"/>
                            <a:pt x="55" y="107"/>
                            <a:pt x="47" y="122"/>
                          </a:cubicBezTo>
                          <a:cubicBezTo>
                            <a:pt x="39" y="137"/>
                            <a:pt x="31" y="144"/>
                            <a:pt x="32" y="156"/>
                          </a:cubicBezTo>
                          <a:cubicBezTo>
                            <a:pt x="33" y="168"/>
                            <a:pt x="56" y="177"/>
                            <a:pt x="51" y="193"/>
                          </a:cubicBezTo>
                          <a:cubicBezTo>
                            <a:pt x="46" y="209"/>
                            <a:pt x="4" y="232"/>
                            <a:pt x="2" y="253"/>
                          </a:cubicBezTo>
                          <a:cubicBezTo>
                            <a:pt x="0" y="274"/>
                            <a:pt x="30" y="301"/>
                            <a:pt x="36" y="321"/>
                          </a:cubicBezTo>
                          <a:cubicBezTo>
                            <a:pt x="42" y="341"/>
                            <a:pt x="34" y="359"/>
                            <a:pt x="36" y="373"/>
                          </a:cubicBezTo>
                          <a:cubicBezTo>
                            <a:pt x="38" y="387"/>
                            <a:pt x="41" y="395"/>
                            <a:pt x="47" y="407"/>
                          </a:cubicBezTo>
                          <a:cubicBezTo>
                            <a:pt x="53" y="419"/>
                            <a:pt x="57" y="433"/>
                            <a:pt x="70" y="444"/>
                          </a:cubicBezTo>
                          <a:cubicBezTo>
                            <a:pt x="83" y="455"/>
                            <a:pt x="106" y="458"/>
                            <a:pt x="126" y="471"/>
                          </a:cubicBezTo>
                          <a:cubicBezTo>
                            <a:pt x="146" y="484"/>
                            <a:pt x="172" y="503"/>
                            <a:pt x="190" y="523"/>
                          </a:cubicBezTo>
                          <a:cubicBezTo>
                            <a:pt x="208" y="543"/>
                            <a:pt x="207" y="570"/>
                            <a:pt x="231" y="591"/>
                          </a:cubicBezTo>
                          <a:cubicBezTo>
                            <a:pt x="255" y="612"/>
                            <a:pt x="293" y="631"/>
                            <a:pt x="332" y="651"/>
                          </a:cubicBezTo>
                        </a:path>
                      </a:pathLst>
                    </a:custGeom>
                    <a:noFill/>
                    <a:ln w="0" cap="flat" cmpd="sng">
                      <a:solidFill>
                        <a:srgbClr val="80008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5" name="Freeform 7"/>
                    <p:cNvSpPr>
                      <a:spLocks/>
                    </p:cNvSpPr>
                    <p:nvPr/>
                  </p:nvSpPr>
                  <p:spPr bwMode="auto">
                    <a:xfrm>
                      <a:off x="1568" y="830"/>
                      <a:ext cx="573" cy="66"/>
                    </a:xfrm>
                    <a:custGeom>
                      <a:avLst/>
                      <a:gdLst>
                        <a:gd name="T0" fmla="*/ 0 w 573"/>
                        <a:gd name="T1" fmla="*/ 36 h 66"/>
                        <a:gd name="T2" fmla="*/ 120 w 573"/>
                        <a:gd name="T3" fmla="*/ 6 h 66"/>
                        <a:gd name="T4" fmla="*/ 176 w 573"/>
                        <a:gd name="T5" fmla="*/ 59 h 66"/>
                        <a:gd name="T6" fmla="*/ 281 w 573"/>
                        <a:gd name="T7" fmla="*/ 51 h 66"/>
                        <a:gd name="T8" fmla="*/ 363 w 573"/>
                        <a:gd name="T9" fmla="*/ 51 h 66"/>
                        <a:gd name="T10" fmla="*/ 465 w 573"/>
                        <a:gd name="T11" fmla="*/ 3 h 66"/>
                        <a:gd name="T12" fmla="*/ 573 w 573"/>
                        <a:gd name="T13" fmla="*/ 36 h 66"/>
                      </a:gdLst>
                      <a:ahLst/>
                      <a:cxnLst>
                        <a:cxn ang="0">
                          <a:pos x="T0" y="T1"/>
                        </a:cxn>
                        <a:cxn ang="0">
                          <a:pos x="T2" y="T3"/>
                        </a:cxn>
                        <a:cxn ang="0">
                          <a:pos x="T4" y="T5"/>
                        </a:cxn>
                        <a:cxn ang="0">
                          <a:pos x="T6" y="T7"/>
                        </a:cxn>
                        <a:cxn ang="0">
                          <a:pos x="T8" y="T9"/>
                        </a:cxn>
                        <a:cxn ang="0">
                          <a:pos x="T10" y="T11"/>
                        </a:cxn>
                        <a:cxn ang="0">
                          <a:pos x="T12" y="T13"/>
                        </a:cxn>
                      </a:cxnLst>
                      <a:rect l="0" t="0" r="r" b="b"/>
                      <a:pathLst>
                        <a:path w="573" h="66">
                          <a:moveTo>
                            <a:pt x="0" y="36"/>
                          </a:moveTo>
                          <a:cubicBezTo>
                            <a:pt x="45" y="19"/>
                            <a:pt x="91" y="2"/>
                            <a:pt x="120" y="6"/>
                          </a:cubicBezTo>
                          <a:cubicBezTo>
                            <a:pt x="149" y="10"/>
                            <a:pt x="149" y="52"/>
                            <a:pt x="176" y="59"/>
                          </a:cubicBezTo>
                          <a:cubicBezTo>
                            <a:pt x="203" y="66"/>
                            <a:pt x="250" y="52"/>
                            <a:pt x="281" y="51"/>
                          </a:cubicBezTo>
                          <a:cubicBezTo>
                            <a:pt x="312" y="50"/>
                            <a:pt x="332" y="59"/>
                            <a:pt x="363" y="51"/>
                          </a:cubicBezTo>
                          <a:cubicBezTo>
                            <a:pt x="394" y="43"/>
                            <a:pt x="430" y="6"/>
                            <a:pt x="465" y="3"/>
                          </a:cubicBezTo>
                          <a:cubicBezTo>
                            <a:pt x="500" y="0"/>
                            <a:pt x="536" y="18"/>
                            <a:pt x="573" y="36"/>
                          </a:cubicBezTo>
                        </a:path>
                      </a:pathLst>
                    </a:custGeom>
                    <a:noFill/>
                    <a:ln w="0" cap="flat" cmpd="sng">
                      <a:solidFill>
                        <a:srgbClr val="80008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70" name="Group 8"/>
                  <p:cNvGrpSpPr>
                    <a:grpSpLocks/>
                  </p:cNvGrpSpPr>
                  <p:nvPr/>
                </p:nvGrpSpPr>
                <p:grpSpPr bwMode="auto">
                  <a:xfrm>
                    <a:off x="2574" y="143"/>
                    <a:ext cx="2020" cy="1921"/>
                    <a:chOff x="2574" y="143"/>
                    <a:chExt cx="2020" cy="1921"/>
                  </a:xfrm>
                </p:grpSpPr>
                <p:sp>
                  <p:nvSpPr>
                    <p:cNvPr id="271" name="Freeform 9"/>
                    <p:cNvSpPr>
                      <a:spLocks/>
                    </p:cNvSpPr>
                    <p:nvPr/>
                  </p:nvSpPr>
                  <p:spPr bwMode="auto">
                    <a:xfrm>
                      <a:off x="2709" y="143"/>
                      <a:ext cx="1885" cy="1815"/>
                    </a:xfrm>
                    <a:custGeom>
                      <a:avLst/>
                      <a:gdLst>
                        <a:gd name="T0" fmla="*/ 329 w 1885"/>
                        <a:gd name="T1" fmla="*/ 1803 h 1815"/>
                        <a:gd name="T2" fmla="*/ 535 w 1885"/>
                        <a:gd name="T3" fmla="*/ 1661 h 1815"/>
                        <a:gd name="T4" fmla="*/ 580 w 1885"/>
                        <a:gd name="T5" fmla="*/ 1372 h 1815"/>
                        <a:gd name="T6" fmla="*/ 535 w 1885"/>
                        <a:gd name="T7" fmla="*/ 1102 h 1815"/>
                        <a:gd name="T8" fmla="*/ 539 w 1885"/>
                        <a:gd name="T9" fmla="*/ 896 h 1815"/>
                        <a:gd name="T10" fmla="*/ 722 w 1885"/>
                        <a:gd name="T11" fmla="*/ 761 h 1815"/>
                        <a:gd name="T12" fmla="*/ 944 w 1885"/>
                        <a:gd name="T13" fmla="*/ 393 h 1815"/>
                        <a:gd name="T14" fmla="*/ 940 w 1885"/>
                        <a:gd name="T15" fmla="*/ 416 h 1815"/>
                        <a:gd name="T16" fmla="*/ 970 w 1885"/>
                        <a:gd name="T17" fmla="*/ 607 h 1815"/>
                        <a:gd name="T18" fmla="*/ 1131 w 1885"/>
                        <a:gd name="T19" fmla="*/ 720 h 1815"/>
                        <a:gd name="T20" fmla="*/ 1544 w 1885"/>
                        <a:gd name="T21" fmla="*/ 772 h 1815"/>
                        <a:gd name="T22" fmla="*/ 1885 w 1885"/>
                        <a:gd name="T23" fmla="*/ 588 h 1815"/>
                        <a:gd name="T24" fmla="*/ 1544 w 1885"/>
                        <a:gd name="T25" fmla="*/ 90 h 1815"/>
                        <a:gd name="T26" fmla="*/ 1011 w 1885"/>
                        <a:gd name="T27" fmla="*/ 48 h 1815"/>
                        <a:gd name="T28" fmla="*/ 722 w 1885"/>
                        <a:gd name="T29" fmla="*/ 45 h 1815"/>
                        <a:gd name="T30" fmla="*/ 415 w 1885"/>
                        <a:gd name="T31" fmla="*/ 225 h 1815"/>
                        <a:gd name="T32" fmla="*/ 242 w 1885"/>
                        <a:gd name="T33" fmla="*/ 442 h 1815"/>
                        <a:gd name="T34" fmla="*/ 47 w 1885"/>
                        <a:gd name="T35" fmla="*/ 963 h 1815"/>
                        <a:gd name="T36" fmla="*/ 14 w 1885"/>
                        <a:gd name="T37" fmla="*/ 1278 h 1815"/>
                        <a:gd name="T38" fmla="*/ 14 w 1885"/>
                        <a:gd name="T39" fmla="*/ 1440 h 1815"/>
                        <a:gd name="T40" fmla="*/ 17 w 1885"/>
                        <a:gd name="T41" fmla="*/ 1560 h 1815"/>
                        <a:gd name="T42" fmla="*/ 115 w 1885"/>
                        <a:gd name="T43" fmla="*/ 1732 h 1815"/>
                        <a:gd name="T44" fmla="*/ 329 w 1885"/>
                        <a:gd name="T45" fmla="*/ 1803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5" h="1815">
                          <a:moveTo>
                            <a:pt x="329" y="1803"/>
                          </a:moveTo>
                          <a:cubicBezTo>
                            <a:pt x="399" y="1791"/>
                            <a:pt x="493" y="1733"/>
                            <a:pt x="535" y="1661"/>
                          </a:cubicBezTo>
                          <a:cubicBezTo>
                            <a:pt x="577" y="1589"/>
                            <a:pt x="580" y="1465"/>
                            <a:pt x="580" y="1372"/>
                          </a:cubicBezTo>
                          <a:cubicBezTo>
                            <a:pt x="580" y="1279"/>
                            <a:pt x="542" y="1181"/>
                            <a:pt x="535" y="1102"/>
                          </a:cubicBezTo>
                          <a:cubicBezTo>
                            <a:pt x="528" y="1023"/>
                            <a:pt x="508" y="953"/>
                            <a:pt x="539" y="896"/>
                          </a:cubicBezTo>
                          <a:cubicBezTo>
                            <a:pt x="570" y="839"/>
                            <a:pt x="655" y="845"/>
                            <a:pt x="722" y="761"/>
                          </a:cubicBezTo>
                          <a:cubicBezTo>
                            <a:pt x="789" y="677"/>
                            <a:pt x="908" y="450"/>
                            <a:pt x="944" y="393"/>
                          </a:cubicBezTo>
                          <a:cubicBezTo>
                            <a:pt x="980" y="336"/>
                            <a:pt x="936" y="380"/>
                            <a:pt x="940" y="416"/>
                          </a:cubicBezTo>
                          <a:cubicBezTo>
                            <a:pt x="944" y="452"/>
                            <a:pt x="938" y="556"/>
                            <a:pt x="970" y="607"/>
                          </a:cubicBezTo>
                          <a:cubicBezTo>
                            <a:pt x="1002" y="658"/>
                            <a:pt x="1035" y="692"/>
                            <a:pt x="1131" y="720"/>
                          </a:cubicBezTo>
                          <a:cubicBezTo>
                            <a:pt x="1227" y="748"/>
                            <a:pt x="1418" y="794"/>
                            <a:pt x="1544" y="772"/>
                          </a:cubicBezTo>
                          <a:cubicBezTo>
                            <a:pt x="1670" y="750"/>
                            <a:pt x="1885" y="702"/>
                            <a:pt x="1885" y="588"/>
                          </a:cubicBezTo>
                          <a:cubicBezTo>
                            <a:pt x="1885" y="474"/>
                            <a:pt x="1690" y="180"/>
                            <a:pt x="1544" y="90"/>
                          </a:cubicBezTo>
                          <a:cubicBezTo>
                            <a:pt x="1398" y="0"/>
                            <a:pt x="1148" y="55"/>
                            <a:pt x="1011" y="48"/>
                          </a:cubicBezTo>
                          <a:cubicBezTo>
                            <a:pt x="874" y="41"/>
                            <a:pt x="821" y="16"/>
                            <a:pt x="722" y="45"/>
                          </a:cubicBezTo>
                          <a:cubicBezTo>
                            <a:pt x="623" y="74"/>
                            <a:pt x="495" y="159"/>
                            <a:pt x="415" y="225"/>
                          </a:cubicBezTo>
                          <a:cubicBezTo>
                            <a:pt x="335" y="291"/>
                            <a:pt x="303" y="319"/>
                            <a:pt x="242" y="442"/>
                          </a:cubicBezTo>
                          <a:cubicBezTo>
                            <a:pt x="181" y="565"/>
                            <a:pt x="85" y="824"/>
                            <a:pt x="47" y="963"/>
                          </a:cubicBezTo>
                          <a:cubicBezTo>
                            <a:pt x="9" y="1102"/>
                            <a:pt x="19" y="1199"/>
                            <a:pt x="14" y="1278"/>
                          </a:cubicBezTo>
                          <a:cubicBezTo>
                            <a:pt x="9" y="1357"/>
                            <a:pt x="13" y="1393"/>
                            <a:pt x="14" y="1440"/>
                          </a:cubicBezTo>
                          <a:cubicBezTo>
                            <a:pt x="15" y="1487"/>
                            <a:pt x="0" y="1511"/>
                            <a:pt x="17" y="1560"/>
                          </a:cubicBezTo>
                          <a:cubicBezTo>
                            <a:pt x="34" y="1609"/>
                            <a:pt x="64" y="1691"/>
                            <a:pt x="115" y="1732"/>
                          </a:cubicBezTo>
                          <a:cubicBezTo>
                            <a:pt x="166" y="1773"/>
                            <a:pt x="259" y="1815"/>
                            <a:pt x="329" y="1803"/>
                          </a:cubicBezTo>
                          <a:close/>
                        </a:path>
                      </a:pathLst>
                    </a:custGeom>
                    <a:gradFill rotWithShape="1">
                      <a:gsLst>
                        <a:gs pos="0">
                          <a:srgbClr val="800080"/>
                        </a:gs>
                        <a:gs pos="100000">
                          <a:srgbClr val="FFFFFF"/>
                        </a:gs>
                      </a:gsLst>
                      <a:lin ang="2700000" scaled="1"/>
                    </a:gra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2" name="Freeform 10"/>
                    <p:cNvSpPr>
                      <a:spLocks/>
                    </p:cNvSpPr>
                    <p:nvPr/>
                  </p:nvSpPr>
                  <p:spPr bwMode="auto">
                    <a:xfrm>
                      <a:off x="2574" y="423"/>
                      <a:ext cx="1337" cy="1641"/>
                    </a:xfrm>
                    <a:custGeom>
                      <a:avLst/>
                      <a:gdLst>
                        <a:gd name="T0" fmla="*/ 921 w 1337"/>
                        <a:gd name="T1" fmla="*/ 1628 h 1641"/>
                        <a:gd name="T2" fmla="*/ 929 w 1337"/>
                        <a:gd name="T3" fmla="*/ 1542 h 1641"/>
                        <a:gd name="T4" fmla="*/ 775 w 1337"/>
                        <a:gd name="T5" fmla="*/ 1456 h 1641"/>
                        <a:gd name="T6" fmla="*/ 347 w 1337"/>
                        <a:gd name="T7" fmla="*/ 1437 h 1641"/>
                        <a:gd name="T8" fmla="*/ 209 w 1337"/>
                        <a:gd name="T9" fmla="*/ 1276 h 1641"/>
                        <a:gd name="T10" fmla="*/ 366 w 1337"/>
                        <a:gd name="T11" fmla="*/ 1017 h 1641"/>
                        <a:gd name="T12" fmla="*/ 610 w 1337"/>
                        <a:gd name="T13" fmla="*/ 702 h 1641"/>
                        <a:gd name="T14" fmla="*/ 887 w 1337"/>
                        <a:gd name="T15" fmla="*/ 147 h 1641"/>
                        <a:gd name="T16" fmla="*/ 1259 w 1337"/>
                        <a:gd name="T17" fmla="*/ 23 h 1641"/>
                        <a:gd name="T18" fmla="*/ 1296 w 1337"/>
                        <a:gd name="T19" fmla="*/ 8 h 1641"/>
                        <a:gd name="T20" fmla="*/ 1015 w 1337"/>
                        <a:gd name="T21" fmla="*/ 12 h 1641"/>
                        <a:gd name="T22" fmla="*/ 839 w 1337"/>
                        <a:gd name="T23" fmla="*/ 80 h 1641"/>
                        <a:gd name="T24" fmla="*/ 677 w 1337"/>
                        <a:gd name="T25" fmla="*/ 395 h 1641"/>
                        <a:gd name="T26" fmla="*/ 524 w 1337"/>
                        <a:gd name="T27" fmla="*/ 672 h 1641"/>
                        <a:gd name="T28" fmla="*/ 329 w 1337"/>
                        <a:gd name="T29" fmla="*/ 856 h 1641"/>
                        <a:gd name="T30" fmla="*/ 96 w 1337"/>
                        <a:gd name="T31" fmla="*/ 1070 h 1641"/>
                        <a:gd name="T32" fmla="*/ 21 w 1337"/>
                        <a:gd name="T33" fmla="*/ 1325 h 1641"/>
                        <a:gd name="T34" fmla="*/ 220 w 1337"/>
                        <a:gd name="T35" fmla="*/ 1520 h 1641"/>
                        <a:gd name="T36" fmla="*/ 662 w 1337"/>
                        <a:gd name="T37" fmla="*/ 1572 h 1641"/>
                        <a:gd name="T38" fmla="*/ 861 w 1337"/>
                        <a:gd name="T39" fmla="*/ 1617 h 1641"/>
                        <a:gd name="T40" fmla="*/ 921 w 1337"/>
                        <a:gd name="T41" fmla="*/ 1628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7" h="1641">
                          <a:moveTo>
                            <a:pt x="921" y="1628"/>
                          </a:moveTo>
                          <a:cubicBezTo>
                            <a:pt x="932" y="1615"/>
                            <a:pt x="953" y="1571"/>
                            <a:pt x="929" y="1542"/>
                          </a:cubicBezTo>
                          <a:cubicBezTo>
                            <a:pt x="905" y="1513"/>
                            <a:pt x="872" y="1473"/>
                            <a:pt x="775" y="1456"/>
                          </a:cubicBezTo>
                          <a:cubicBezTo>
                            <a:pt x="678" y="1439"/>
                            <a:pt x="441" y="1467"/>
                            <a:pt x="347" y="1437"/>
                          </a:cubicBezTo>
                          <a:cubicBezTo>
                            <a:pt x="253" y="1407"/>
                            <a:pt x="206" y="1346"/>
                            <a:pt x="209" y="1276"/>
                          </a:cubicBezTo>
                          <a:cubicBezTo>
                            <a:pt x="212" y="1206"/>
                            <a:pt x="299" y="1113"/>
                            <a:pt x="366" y="1017"/>
                          </a:cubicBezTo>
                          <a:cubicBezTo>
                            <a:pt x="433" y="921"/>
                            <a:pt x="523" y="847"/>
                            <a:pt x="610" y="702"/>
                          </a:cubicBezTo>
                          <a:cubicBezTo>
                            <a:pt x="697" y="557"/>
                            <a:pt x="779" y="260"/>
                            <a:pt x="887" y="147"/>
                          </a:cubicBezTo>
                          <a:cubicBezTo>
                            <a:pt x="995" y="34"/>
                            <a:pt x="1191" y="46"/>
                            <a:pt x="1259" y="23"/>
                          </a:cubicBezTo>
                          <a:cubicBezTo>
                            <a:pt x="1327" y="0"/>
                            <a:pt x="1337" y="10"/>
                            <a:pt x="1296" y="8"/>
                          </a:cubicBezTo>
                          <a:cubicBezTo>
                            <a:pt x="1255" y="6"/>
                            <a:pt x="1091" y="0"/>
                            <a:pt x="1015" y="12"/>
                          </a:cubicBezTo>
                          <a:cubicBezTo>
                            <a:pt x="939" y="24"/>
                            <a:pt x="895" y="16"/>
                            <a:pt x="839" y="80"/>
                          </a:cubicBezTo>
                          <a:cubicBezTo>
                            <a:pt x="783" y="144"/>
                            <a:pt x="729" y="296"/>
                            <a:pt x="677" y="395"/>
                          </a:cubicBezTo>
                          <a:cubicBezTo>
                            <a:pt x="625" y="494"/>
                            <a:pt x="582" y="595"/>
                            <a:pt x="524" y="672"/>
                          </a:cubicBezTo>
                          <a:cubicBezTo>
                            <a:pt x="466" y="749"/>
                            <a:pt x="400" y="790"/>
                            <a:pt x="329" y="856"/>
                          </a:cubicBezTo>
                          <a:cubicBezTo>
                            <a:pt x="258" y="922"/>
                            <a:pt x="147" y="992"/>
                            <a:pt x="96" y="1070"/>
                          </a:cubicBezTo>
                          <a:cubicBezTo>
                            <a:pt x="45" y="1148"/>
                            <a:pt x="0" y="1250"/>
                            <a:pt x="21" y="1325"/>
                          </a:cubicBezTo>
                          <a:cubicBezTo>
                            <a:pt x="42" y="1400"/>
                            <a:pt x="113" y="1479"/>
                            <a:pt x="220" y="1520"/>
                          </a:cubicBezTo>
                          <a:cubicBezTo>
                            <a:pt x="327" y="1561"/>
                            <a:pt x="555" y="1556"/>
                            <a:pt x="662" y="1572"/>
                          </a:cubicBezTo>
                          <a:cubicBezTo>
                            <a:pt x="769" y="1588"/>
                            <a:pt x="817" y="1609"/>
                            <a:pt x="861" y="1617"/>
                          </a:cubicBezTo>
                          <a:cubicBezTo>
                            <a:pt x="905" y="1625"/>
                            <a:pt x="910" y="1641"/>
                            <a:pt x="921" y="1628"/>
                          </a:cubicBezTo>
                          <a:close/>
                        </a:path>
                      </a:pathLst>
                    </a:custGeom>
                    <a:gradFill rotWithShape="1">
                      <a:gsLst>
                        <a:gs pos="0">
                          <a:srgbClr val="800080"/>
                        </a:gs>
                        <a:gs pos="100000">
                          <a:srgbClr val="FFFFFF"/>
                        </a:gs>
                      </a:gsLst>
                      <a:lin ang="2700000" scaled="1"/>
                    </a:gradFill>
                    <a:ln w="0" cap="flat" cmpd="sng">
                      <a:solidFill>
                        <a:srgbClr val="8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229" name="Group 11"/>
                <p:cNvGrpSpPr>
                  <a:grpSpLocks/>
                </p:cNvGrpSpPr>
                <p:nvPr/>
              </p:nvGrpSpPr>
              <p:grpSpPr bwMode="auto">
                <a:xfrm>
                  <a:off x="289" y="2556"/>
                  <a:ext cx="2689" cy="1511"/>
                  <a:chOff x="289" y="2556"/>
                  <a:chExt cx="2689" cy="1511"/>
                </a:xfrm>
              </p:grpSpPr>
              <p:grpSp>
                <p:nvGrpSpPr>
                  <p:cNvPr id="231" name="Group 12"/>
                  <p:cNvGrpSpPr>
                    <a:grpSpLocks/>
                  </p:cNvGrpSpPr>
                  <p:nvPr/>
                </p:nvGrpSpPr>
                <p:grpSpPr bwMode="auto">
                  <a:xfrm>
                    <a:off x="538" y="3279"/>
                    <a:ext cx="927" cy="518"/>
                    <a:chOff x="1173" y="2134"/>
                    <a:chExt cx="927" cy="518"/>
                  </a:xfrm>
                </p:grpSpPr>
                <p:sp>
                  <p:nvSpPr>
                    <p:cNvPr id="267" name="Freeform 13" descr="Papier journal"/>
                    <p:cNvSpPr>
                      <a:spLocks/>
                    </p:cNvSpPr>
                    <p:nvPr/>
                  </p:nvSpPr>
                  <p:spPr bwMode="auto">
                    <a:xfrm>
                      <a:off x="1193" y="2184"/>
                      <a:ext cx="907" cy="468"/>
                    </a:xfrm>
                    <a:custGeom>
                      <a:avLst/>
                      <a:gdLst>
                        <a:gd name="T0" fmla="*/ 907 w 907"/>
                        <a:gd name="T1" fmla="*/ 408 h 468"/>
                        <a:gd name="T2" fmla="*/ 811 w 907"/>
                        <a:gd name="T3" fmla="*/ 399 h 468"/>
                        <a:gd name="T4" fmla="*/ 565 w 907"/>
                        <a:gd name="T5" fmla="*/ 345 h 468"/>
                        <a:gd name="T6" fmla="*/ 367 w 907"/>
                        <a:gd name="T7" fmla="*/ 318 h 468"/>
                        <a:gd name="T8" fmla="*/ 196 w 907"/>
                        <a:gd name="T9" fmla="*/ 255 h 468"/>
                        <a:gd name="T10" fmla="*/ 61 w 907"/>
                        <a:gd name="T11" fmla="*/ 177 h 468"/>
                        <a:gd name="T12" fmla="*/ 34 w 907"/>
                        <a:gd name="T13" fmla="*/ 123 h 468"/>
                        <a:gd name="T14" fmla="*/ 37 w 907"/>
                        <a:gd name="T15" fmla="*/ 60 h 468"/>
                        <a:gd name="T16" fmla="*/ 13 w 907"/>
                        <a:gd name="T17" fmla="*/ 3 h 468"/>
                        <a:gd name="T18" fmla="*/ 1 w 907"/>
                        <a:gd name="T19" fmla="*/ 39 h 468"/>
                        <a:gd name="T20" fmla="*/ 7 w 907"/>
                        <a:gd name="T21" fmla="*/ 105 h 468"/>
                        <a:gd name="T22" fmla="*/ 19 w 907"/>
                        <a:gd name="T23" fmla="*/ 171 h 468"/>
                        <a:gd name="T24" fmla="*/ 82 w 907"/>
                        <a:gd name="T25" fmla="*/ 234 h 468"/>
                        <a:gd name="T26" fmla="*/ 193 w 907"/>
                        <a:gd name="T27" fmla="*/ 297 h 468"/>
                        <a:gd name="T28" fmla="*/ 385 w 907"/>
                        <a:gd name="T29" fmla="*/ 360 h 468"/>
                        <a:gd name="T30" fmla="*/ 547 w 907"/>
                        <a:gd name="T31" fmla="*/ 375 h 468"/>
                        <a:gd name="T32" fmla="*/ 736 w 907"/>
                        <a:gd name="T33" fmla="*/ 426 h 468"/>
                        <a:gd name="T34" fmla="*/ 856 w 907"/>
                        <a:gd name="T35" fmla="*/ 447 h 468"/>
                        <a:gd name="T36" fmla="*/ 892 w 907"/>
                        <a:gd name="T37"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7" h="468">
                          <a:moveTo>
                            <a:pt x="907" y="408"/>
                          </a:moveTo>
                          <a:cubicBezTo>
                            <a:pt x="887" y="409"/>
                            <a:pt x="868" y="410"/>
                            <a:pt x="811" y="399"/>
                          </a:cubicBezTo>
                          <a:cubicBezTo>
                            <a:pt x="754" y="388"/>
                            <a:pt x="639" y="358"/>
                            <a:pt x="565" y="345"/>
                          </a:cubicBezTo>
                          <a:cubicBezTo>
                            <a:pt x="491" y="332"/>
                            <a:pt x="428" y="333"/>
                            <a:pt x="367" y="318"/>
                          </a:cubicBezTo>
                          <a:cubicBezTo>
                            <a:pt x="306" y="303"/>
                            <a:pt x="247" y="278"/>
                            <a:pt x="196" y="255"/>
                          </a:cubicBezTo>
                          <a:cubicBezTo>
                            <a:pt x="145" y="232"/>
                            <a:pt x="88" y="199"/>
                            <a:pt x="61" y="177"/>
                          </a:cubicBezTo>
                          <a:cubicBezTo>
                            <a:pt x="34" y="155"/>
                            <a:pt x="38" y="142"/>
                            <a:pt x="34" y="123"/>
                          </a:cubicBezTo>
                          <a:cubicBezTo>
                            <a:pt x="30" y="104"/>
                            <a:pt x="41" y="80"/>
                            <a:pt x="37" y="60"/>
                          </a:cubicBezTo>
                          <a:cubicBezTo>
                            <a:pt x="33" y="40"/>
                            <a:pt x="19" y="6"/>
                            <a:pt x="13" y="3"/>
                          </a:cubicBezTo>
                          <a:cubicBezTo>
                            <a:pt x="7" y="0"/>
                            <a:pt x="2" y="22"/>
                            <a:pt x="1" y="39"/>
                          </a:cubicBezTo>
                          <a:cubicBezTo>
                            <a:pt x="0" y="56"/>
                            <a:pt x="4" y="83"/>
                            <a:pt x="7" y="105"/>
                          </a:cubicBezTo>
                          <a:cubicBezTo>
                            <a:pt x="10" y="127"/>
                            <a:pt x="6" y="149"/>
                            <a:pt x="19" y="171"/>
                          </a:cubicBezTo>
                          <a:cubicBezTo>
                            <a:pt x="32" y="193"/>
                            <a:pt x="53" y="213"/>
                            <a:pt x="82" y="234"/>
                          </a:cubicBezTo>
                          <a:cubicBezTo>
                            <a:pt x="111" y="255"/>
                            <a:pt x="143" y="276"/>
                            <a:pt x="193" y="297"/>
                          </a:cubicBezTo>
                          <a:cubicBezTo>
                            <a:pt x="243" y="318"/>
                            <a:pt x="326" y="347"/>
                            <a:pt x="385" y="360"/>
                          </a:cubicBezTo>
                          <a:cubicBezTo>
                            <a:pt x="444" y="373"/>
                            <a:pt x="489" y="364"/>
                            <a:pt x="547" y="375"/>
                          </a:cubicBezTo>
                          <a:cubicBezTo>
                            <a:pt x="605" y="386"/>
                            <a:pt x="685" y="414"/>
                            <a:pt x="736" y="426"/>
                          </a:cubicBezTo>
                          <a:cubicBezTo>
                            <a:pt x="787" y="438"/>
                            <a:pt x="830" y="440"/>
                            <a:pt x="856" y="447"/>
                          </a:cubicBezTo>
                          <a:cubicBezTo>
                            <a:pt x="882" y="454"/>
                            <a:pt x="887" y="461"/>
                            <a:pt x="892" y="468"/>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8" name="Freeform 14" descr="30 %"/>
                    <p:cNvSpPr>
                      <a:spLocks/>
                    </p:cNvSpPr>
                    <p:nvPr/>
                  </p:nvSpPr>
                  <p:spPr bwMode="auto">
                    <a:xfrm flipH="1">
                      <a:off x="1173" y="2134"/>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32" name="Group 15"/>
                  <p:cNvGrpSpPr>
                    <a:grpSpLocks/>
                  </p:cNvGrpSpPr>
                  <p:nvPr/>
                </p:nvGrpSpPr>
                <p:grpSpPr bwMode="auto">
                  <a:xfrm>
                    <a:off x="642" y="3381"/>
                    <a:ext cx="892" cy="501"/>
                    <a:chOff x="1277" y="2236"/>
                    <a:chExt cx="892" cy="501"/>
                  </a:xfrm>
                </p:grpSpPr>
                <p:sp>
                  <p:nvSpPr>
                    <p:cNvPr id="265" name="Freeform 16" descr="Papier journal"/>
                    <p:cNvSpPr>
                      <a:spLocks/>
                    </p:cNvSpPr>
                    <p:nvPr/>
                  </p:nvSpPr>
                  <p:spPr bwMode="auto">
                    <a:xfrm>
                      <a:off x="1277" y="2243"/>
                      <a:ext cx="892" cy="494"/>
                    </a:xfrm>
                    <a:custGeom>
                      <a:avLst/>
                      <a:gdLst>
                        <a:gd name="T0" fmla="*/ 823 w 892"/>
                        <a:gd name="T1" fmla="*/ 439 h 494"/>
                        <a:gd name="T2" fmla="*/ 610 w 892"/>
                        <a:gd name="T3" fmla="*/ 433 h 494"/>
                        <a:gd name="T4" fmla="*/ 328 w 892"/>
                        <a:gd name="T5" fmla="*/ 376 h 494"/>
                        <a:gd name="T6" fmla="*/ 115 w 892"/>
                        <a:gd name="T7" fmla="*/ 271 h 494"/>
                        <a:gd name="T8" fmla="*/ 49 w 892"/>
                        <a:gd name="T9" fmla="*/ 196 h 494"/>
                        <a:gd name="T10" fmla="*/ 34 w 892"/>
                        <a:gd name="T11" fmla="*/ 142 h 494"/>
                        <a:gd name="T12" fmla="*/ 49 w 892"/>
                        <a:gd name="T13" fmla="*/ 91 h 494"/>
                        <a:gd name="T14" fmla="*/ 79 w 892"/>
                        <a:gd name="T15" fmla="*/ 55 h 494"/>
                        <a:gd name="T16" fmla="*/ 133 w 892"/>
                        <a:gd name="T17" fmla="*/ 43 h 494"/>
                        <a:gd name="T18" fmla="*/ 136 w 892"/>
                        <a:gd name="T19" fmla="*/ 4 h 494"/>
                        <a:gd name="T20" fmla="*/ 106 w 892"/>
                        <a:gd name="T21" fmla="*/ 19 h 494"/>
                        <a:gd name="T22" fmla="*/ 73 w 892"/>
                        <a:gd name="T23" fmla="*/ 37 h 494"/>
                        <a:gd name="T24" fmla="*/ 25 w 892"/>
                        <a:gd name="T25" fmla="*/ 67 h 494"/>
                        <a:gd name="T26" fmla="*/ 7 w 892"/>
                        <a:gd name="T27" fmla="*/ 145 h 494"/>
                        <a:gd name="T28" fmla="*/ 67 w 892"/>
                        <a:gd name="T29" fmla="*/ 271 h 494"/>
                        <a:gd name="T30" fmla="*/ 277 w 892"/>
                        <a:gd name="T31" fmla="*/ 394 h 494"/>
                        <a:gd name="T32" fmla="*/ 442 w 892"/>
                        <a:gd name="T33" fmla="*/ 448 h 494"/>
                        <a:gd name="T34" fmla="*/ 619 w 892"/>
                        <a:gd name="T35" fmla="*/ 472 h 494"/>
                        <a:gd name="T36" fmla="*/ 778 w 892"/>
                        <a:gd name="T37" fmla="*/ 493 h 494"/>
                        <a:gd name="T38" fmla="*/ 892 w 892"/>
                        <a:gd name="T39" fmla="*/ 481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2" h="494">
                          <a:moveTo>
                            <a:pt x="823" y="439"/>
                          </a:moveTo>
                          <a:cubicBezTo>
                            <a:pt x="757" y="441"/>
                            <a:pt x="692" y="443"/>
                            <a:pt x="610" y="433"/>
                          </a:cubicBezTo>
                          <a:cubicBezTo>
                            <a:pt x="528" y="423"/>
                            <a:pt x="410" y="403"/>
                            <a:pt x="328" y="376"/>
                          </a:cubicBezTo>
                          <a:cubicBezTo>
                            <a:pt x="246" y="349"/>
                            <a:pt x="161" y="301"/>
                            <a:pt x="115" y="271"/>
                          </a:cubicBezTo>
                          <a:cubicBezTo>
                            <a:pt x="69" y="241"/>
                            <a:pt x="62" y="217"/>
                            <a:pt x="49" y="196"/>
                          </a:cubicBezTo>
                          <a:cubicBezTo>
                            <a:pt x="36" y="175"/>
                            <a:pt x="34" y="159"/>
                            <a:pt x="34" y="142"/>
                          </a:cubicBezTo>
                          <a:cubicBezTo>
                            <a:pt x="34" y="125"/>
                            <a:pt x="42" y="105"/>
                            <a:pt x="49" y="91"/>
                          </a:cubicBezTo>
                          <a:cubicBezTo>
                            <a:pt x="56" y="77"/>
                            <a:pt x="65" y="63"/>
                            <a:pt x="79" y="55"/>
                          </a:cubicBezTo>
                          <a:cubicBezTo>
                            <a:pt x="93" y="47"/>
                            <a:pt x="124" y="51"/>
                            <a:pt x="133" y="43"/>
                          </a:cubicBezTo>
                          <a:cubicBezTo>
                            <a:pt x="142" y="35"/>
                            <a:pt x="141" y="8"/>
                            <a:pt x="136" y="4"/>
                          </a:cubicBezTo>
                          <a:cubicBezTo>
                            <a:pt x="131" y="0"/>
                            <a:pt x="116" y="14"/>
                            <a:pt x="106" y="19"/>
                          </a:cubicBezTo>
                          <a:cubicBezTo>
                            <a:pt x="96" y="24"/>
                            <a:pt x="87" y="29"/>
                            <a:pt x="73" y="37"/>
                          </a:cubicBezTo>
                          <a:cubicBezTo>
                            <a:pt x="59" y="45"/>
                            <a:pt x="36" y="49"/>
                            <a:pt x="25" y="67"/>
                          </a:cubicBezTo>
                          <a:cubicBezTo>
                            <a:pt x="14" y="85"/>
                            <a:pt x="0" y="111"/>
                            <a:pt x="7" y="145"/>
                          </a:cubicBezTo>
                          <a:cubicBezTo>
                            <a:pt x="14" y="179"/>
                            <a:pt x="22" y="230"/>
                            <a:pt x="67" y="271"/>
                          </a:cubicBezTo>
                          <a:cubicBezTo>
                            <a:pt x="112" y="312"/>
                            <a:pt x="215" y="365"/>
                            <a:pt x="277" y="394"/>
                          </a:cubicBezTo>
                          <a:cubicBezTo>
                            <a:pt x="339" y="423"/>
                            <a:pt x="385" y="435"/>
                            <a:pt x="442" y="448"/>
                          </a:cubicBezTo>
                          <a:cubicBezTo>
                            <a:pt x="499" y="461"/>
                            <a:pt x="563" y="465"/>
                            <a:pt x="619" y="472"/>
                          </a:cubicBezTo>
                          <a:cubicBezTo>
                            <a:pt x="675" y="479"/>
                            <a:pt x="733" y="492"/>
                            <a:pt x="778" y="493"/>
                          </a:cubicBezTo>
                          <a:cubicBezTo>
                            <a:pt x="823" y="494"/>
                            <a:pt x="857" y="487"/>
                            <a:pt x="892" y="481"/>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6" name="Freeform 17" descr="30 %"/>
                    <p:cNvSpPr>
                      <a:spLocks/>
                    </p:cNvSpPr>
                    <p:nvPr/>
                  </p:nvSpPr>
                  <p:spPr bwMode="auto">
                    <a:xfrm rot="4042808">
                      <a:off x="1365" y="2212"/>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33" name="Group 18"/>
                  <p:cNvGrpSpPr>
                    <a:grpSpLocks/>
                  </p:cNvGrpSpPr>
                  <p:nvPr/>
                </p:nvGrpSpPr>
                <p:grpSpPr bwMode="auto">
                  <a:xfrm>
                    <a:off x="505" y="3315"/>
                    <a:ext cx="993" cy="608"/>
                    <a:chOff x="1140" y="2170"/>
                    <a:chExt cx="993" cy="608"/>
                  </a:xfrm>
                </p:grpSpPr>
                <p:sp>
                  <p:nvSpPr>
                    <p:cNvPr id="263" name="Freeform 19" descr="Papier journal"/>
                    <p:cNvSpPr>
                      <a:spLocks/>
                    </p:cNvSpPr>
                    <p:nvPr/>
                  </p:nvSpPr>
                  <p:spPr bwMode="auto">
                    <a:xfrm>
                      <a:off x="1178" y="2186"/>
                      <a:ext cx="955" cy="592"/>
                    </a:xfrm>
                    <a:custGeom>
                      <a:avLst/>
                      <a:gdLst>
                        <a:gd name="T0" fmla="*/ 865 w 955"/>
                        <a:gd name="T1" fmla="*/ 541 h 592"/>
                        <a:gd name="T2" fmla="*/ 682 w 955"/>
                        <a:gd name="T3" fmla="*/ 541 h 592"/>
                        <a:gd name="T4" fmla="*/ 397 w 955"/>
                        <a:gd name="T5" fmla="*/ 442 h 592"/>
                        <a:gd name="T6" fmla="*/ 187 w 955"/>
                        <a:gd name="T7" fmla="*/ 283 h 592"/>
                        <a:gd name="T8" fmla="*/ 103 w 955"/>
                        <a:gd name="T9" fmla="*/ 157 h 592"/>
                        <a:gd name="T10" fmla="*/ 55 w 955"/>
                        <a:gd name="T11" fmla="*/ 64 h 592"/>
                        <a:gd name="T12" fmla="*/ 28 w 955"/>
                        <a:gd name="T13" fmla="*/ 25 h 592"/>
                        <a:gd name="T14" fmla="*/ 13 w 955"/>
                        <a:gd name="T15" fmla="*/ 1 h 592"/>
                        <a:gd name="T16" fmla="*/ 4 w 955"/>
                        <a:gd name="T17" fmla="*/ 34 h 592"/>
                        <a:gd name="T18" fmla="*/ 37 w 955"/>
                        <a:gd name="T19" fmla="*/ 73 h 592"/>
                        <a:gd name="T20" fmla="*/ 79 w 955"/>
                        <a:gd name="T21" fmla="*/ 181 h 592"/>
                        <a:gd name="T22" fmla="*/ 151 w 955"/>
                        <a:gd name="T23" fmla="*/ 295 h 592"/>
                        <a:gd name="T24" fmla="*/ 340 w 955"/>
                        <a:gd name="T25" fmla="*/ 451 h 592"/>
                        <a:gd name="T26" fmla="*/ 481 w 955"/>
                        <a:gd name="T27" fmla="*/ 526 h 592"/>
                        <a:gd name="T28" fmla="*/ 706 w 955"/>
                        <a:gd name="T29" fmla="*/ 583 h 592"/>
                        <a:gd name="T30" fmla="*/ 820 w 955"/>
                        <a:gd name="T31" fmla="*/ 583 h 592"/>
                        <a:gd name="T32" fmla="*/ 955 w 955"/>
                        <a:gd name="T33" fmla="*/ 56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5" h="592">
                          <a:moveTo>
                            <a:pt x="865" y="541"/>
                          </a:moveTo>
                          <a:cubicBezTo>
                            <a:pt x="812" y="549"/>
                            <a:pt x="760" y="558"/>
                            <a:pt x="682" y="541"/>
                          </a:cubicBezTo>
                          <a:cubicBezTo>
                            <a:pt x="604" y="524"/>
                            <a:pt x="479" y="485"/>
                            <a:pt x="397" y="442"/>
                          </a:cubicBezTo>
                          <a:cubicBezTo>
                            <a:pt x="315" y="399"/>
                            <a:pt x="236" y="330"/>
                            <a:pt x="187" y="283"/>
                          </a:cubicBezTo>
                          <a:cubicBezTo>
                            <a:pt x="138" y="236"/>
                            <a:pt x="125" y="194"/>
                            <a:pt x="103" y="157"/>
                          </a:cubicBezTo>
                          <a:cubicBezTo>
                            <a:pt x="81" y="120"/>
                            <a:pt x="67" y="86"/>
                            <a:pt x="55" y="64"/>
                          </a:cubicBezTo>
                          <a:cubicBezTo>
                            <a:pt x="43" y="42"/>
                            <a:pt x="35" y="35"/>
                            <a:pt x="28" y="25"/>
                          </a:cubicBezTo>
                          <a:cubicBezTo>
                            <a:pt x="21" y="15"/>
                            <a:pt x="17" y="0"/>
                            <a:pt x="13" y="1"/>
                          </a:cubicBezTo>
                          <a:cubicBezTo>
                            <a:pt x="9" y="2"/>
                            <a:pt x="0" y="22"/>
                            <a:pt x="4" y="34"/>
                          </a:cubicBezTo>
                          <a:cubicBezTo>
                            <a:pt x="8" y="46"/>
                            <a:pt x="25" y="49"/>
                            <a:pt x="37" y="73"/>
                          </a:cubicBezTo>
                          <a:cubicBezTo>
                            <a:pt x="49" y="97"/>
                            <a:pt x="60" y="144"/>
                            <a:pt x="79" y="181"/>
                          </a:cubicBezTo>
                          <a:cubicBezTo>
                            <a:pt x="98" y="218"/>
                            <a:pt x="108" y="250"/>
                            <a:pt x="151" y="295"/>
                          </a:cubicBezTo>
                          <a:cubicBezTo>
                            <a:pt x="194" y="340"/>
                            <a:pt x="285" y="413"/>
                            <a:pt x="340" y="451"/>
                          </a:cubicBezTo>
                          <a:cubicBezTo>
                            <a:pt x="395" y="489"/>
                            <a:pt x="420" y="504"/>
                            <a:pt x="481" y="526"/>
                          </a:cubicBezTo>
                          <a:cubicBezTo>
                            <a:pt x="542" y="548"/>
                            <a:pt x="650" y="574"/>
                            <a:pt x="706" y="583"/>
                          </a:cubicBezTo>
                          <a:cubicBezTo>
                            <a:pt x="762" y="592"/>
                            <a:pt x="779" y="586"/>
                            <a:pt x="820" y="583"/>
                          </a:cubicBezTo>
                          <a:cubicBezTo>
                            <a:pt x="861" y="580"/>
                            <a:pt x="908" y="572"/>
                            <a:pt x="955" y="565"/>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4" name="Freeform 20" descr="30 %"/>
                    <p:cNvSpPr>
                      <a:spLocks/>
                    </p:cNvSpPr>
                    <p:nvPr/>
                  </p:nvSpPr>
                  <p:spPr bwMode="auto">
                    <a:xfrm rot="5400000">
                      <a:off x="1164" y="2146"/>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34" name="Group 21"/>
                  <p:cNvGrpSpPr>
                    <a:grpSpLocks/>
                  </p:cNvGrpSpPr>
                  <p:nvPr/>
                </p:nvGrpSpPr>
                <p:grpSpPr bwMode="auto">
                  <a:xfrm>
                    <a:off x="739" y="3252"/>
                    <a:ext cx="798" cy="485"/>
                    <a:chOff x="1374" y="2107"/>
                    <a:chExt cx="798" cy="485"/>
                  </a:xfrm>
                </p:grpSpPr>
                <p:sp>
                  <p:nvSpPr>
                    <p:cNvPr id="261" name="Freeform 22" descr="Papier journal"/>
                    <p:cNvSpPr>
                      <a:spLocks/>
                    </p:cNvSpPr>
                    <p:nvPr/>
                  </p:nvSpPr>
                  <p:spPr bwMode="auto">
                    <a:xfrm>
                      <a:off x="1393" y="2107"/>
                      <a:ext cx="779" cy="485"/>
                    </a:xfrm>
                    <a:custGeom>
                      <a:avLst/>
                      <a:gdLst>
                        <a:gd name="T0" fmla="*/ 779 w 779"/>
                        <a:gd name="T1" fmla="*/ 449 h 485"/>
                        <a:gd name="T2" fmla="*/ 683 w 779"/>
                        <a:gd name="T3" fmla="*/ 425 h 485"/>
                        <a:gd name="T4" fmla="*/ 509 w 779"/>
                        <a:gd name="T5" fmla="*/ 386 h 485"/>
                        <a:gd name="T6" fmla="*/ 371 w 779"/>
                        <a:gd name="T7" fmla="*/ 314 h 485"/>
                        <a:gd name="T8" fmla="*/ 275 w 779"/>
                        <a:gd name="T9" fmla="*/ 227 h 485"/>
                        <a:gd name="T10" fmla="*/ 176 w 779"/>
                        <a:gd name="T11" fmla="*/ 77 h 485"/>
                        <a:gd name="T12" fmla="*/ 125 w 779"/>
                        <a:gd name="T13" fmla="*/ 11 h 485"/>
                        <a:gd name="T14" fmla="*/ 101 w 779"/>
                        <a:gd name="T15" fmla="*/ 8 h 485"/>
                        <a:gd name="T16" fmla="*/ 53 w 779"/>
                        <a:gd name="T17" fmla="*/ 44 h 485"/>
                        <a:gd name="T18" fmla="*/ 5 w 779"/>
                        <a:gd name="T19" fmla="*/ 125 h 485"/>
                        <a:gd name="T20" fmla="*/ 23 w 779"/>
                        <a:gd name="T21" fmla="*/ 128 h 485"/>
                        <a:gd name="T22" fmla="*/ 62 w 779"/>
                        <a:gd name="T23" fmla="*/ 83 h 485"/>
                        <a:gd name="T24" fmla="*/ 92 w 779"/>
                        <a:gd name="T25" fmla="*/ 41 h 485"/>
                        <a:gd name="T26" fmla="*/ 125 w 779"/>
                        <a:gd name="T27" fmla="*/ 59 h 485"/>
                        <a:gd name="T28" fmla="*/ 167 w 779"/>
                        <a:gd name="T29" fmla="*/ 128 h 485"/>
                        <a:gd name="T30" fmla="*/ 272 w 779"/>
                        <a:gd name="T31" fmla="*/ 269 h 485"/>
                        <a:gd name="T32" fmla="*/ 338 w 779"/>
                        <a:gd name="T33" fmla="*/ 335 h 485"/>
                        <a:gd name="T34" fmla="*/ 395 w 779"/>
                        <a:gd name="T35" fmla="*/ 374 h 485"/>
                        <a:gd name="T36" fmla="*/ 461 w 779"/>
                        <a:gd name="T37" fmla="*/ 413 h 485"/>
                        <a:gd name="T38" fmla="*/ 566 w 779"/>
                        <a:gd name="T39" fmla="*/ 461 h 485"/>
                        <a:gd name="T40" fmla="*/ 713 w 779"/>
                        <a:gd name="T4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 h="485">
                          <a:moveTo>
                            <a:pt x="779" y="449"/>
                          </a:moveTo>
                          <a:cubicBezTo>
                            <a:pt x="753" y="442"/>
                            <a:pt x="728" y="435"/>
                            <a:pt x="683" y="425"/>
                          </a:cubicBezTo>
                          <a:cubicBezTo>
                            <a:pt x="638" y="415"/>
                            <a:pt x="561" y="404"/>
                            <a:pt x="509" y="386"/>
                          </a:cubicBezTo>
                          <a:cubicBezTo>
                            <a:pt x="457" y="368"/>
                            <a:pt x="410" y="341"/>
                            <a:pt x="371" y="314"/>
                          </a:cubicBezTo>
                          <a:cubicBezTo>
                            <a:pt x="332" y="287"/>
                            <a:pt x="307" y="267"/>
                            <a:pt x="275" y="227"/>
                          </a:cubicBezTo>
                          <a:cubicBezTo>
                            <a:pt x="243" y="187"/>
                            <a:pt x="201" y="113"/>
                            <a:pt x="176" y="77"/>
                          </a:cubicBezTo>
                          <a:cubicBezTo>
                            <a:pt x="151" y="41"/>
                            <a:pt x="137" y="22"/>
                            <a:pt x="125" y="11"/>
                          </a:cubicBezTo>
                          <a:cubicBezTo>
                            <a:pt x="113" y="0"/>
                            <a:pt x="113" y="2"/>
                            <a:pt x="101" y="8"/>
                          </a:cubicBezTo>
                          <a:cubicBezTo>
                            <a:pt x="89" y="14"/>
                            <a:pt x="69" y="25"/>
                            <a:pt x="53" y="44"/>
                          </a:cubicBezTo>
                          <a:cubicBezTo>
                            <a:pt x="37" y="63"/>
                            <a:pt x="10" y="111"/>
                            <a:pt x="5" y="125"/>
                          </a:cubicBezTo>
                          <a:cubicBezTo>
                            <a:pt x="0" y="139"/>
                            <a:pt x="14" y="135"/>
                            <a:pt x="23" y="128"/>
                          </a:cubicBezTo>
                          <a:cubicBezTo>
                            <a:pt x="32" y="121"/>
                            <a:pt x="51" y="97"/>
                            <a:pt x="62" y="83"/>
                          </a:cubicBezTo>
                          <a:cubicBezTo>
                            <a:pt x="73" y="69"/>
                            <a:pt x="82" y="45"/>
                            <a:pt x="92" y="41"/>
                          </a:cubicBezTo>
                          <a:cubicBezTo>
                            <a:pt x="102" y="37"/>
                            <a:pt x="112" y="44"/>
                            <a:pt x="125" y="59"/>
                          </a:cubicBezTo>
                          <a:cubicBezTo>
                            <a:pt x="138" y="74"/>
                            <a:pt x="143" y="93"/>
                            <a:pt x="167" y="128"/>
                          </a:cubicBezTo>
                          <a:cubicBezTo>
                            <a:pt x="191" y="163"/>
                            <a:pt x="243" y="235"/>
                            <a:pt x="272" y="269"/>
                          </a:cubicBezTo>
                          <a:cubicBezTo>
                            <a:pt x="301" y="303"/>
                            <a:pt x="318" y="318"/>
                            <a:pt x="338" y="335"/>
                          </a:cubicBezTo>
                          <a:cubicBezTo>
                            <a:pt x="358" y="352"/>
                            <a:pt x="374" y="361"/>
                            <a:pt x="395" y="374"/>
                          </a:cubicBezTo>
                          <a:cubicBezTo>
                            <a:pt x="416" y="387"/>
                            <a:pt x="433" y="399"/>
                            <a:pt x="461" y="413"/>
                          </a:cubicBezTo>
                          <a:cubicBezTo>
                            <a:pt x="489" y="427"/>
                            <a:pt x="524" y="449"/>
                            <a:pt x="566" y="461"/>
                          </a:cubicBezTo>
                          <a:cubicBezTo>
                            <a:pt x="608" y="473"/>
                            <a:pt x="662" y="479"/>
                            <a:pt x="713" y="485"/>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2" name="Freeform 23" descr="30 %"/>
                    <p:cNvSpPr>
                      <a:spLocks/>
                    </p:cNvSpPr>
                    <p:nvPr/>
                  </p:nvSpPr>
                  <p:spPr bwMode="auto">
                    <a:xfrm>
                      <a:off x="1374" y="2152"/>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35" name="Group 24"/>
                  <p:cNvGrpSpPr>
                    <a:grpSpLocks/>
                  </p:cNvGrpSpPr>
                  <p:nvPr/>
                </p:nvGrpSpPr>
                <p:grpSpPr bwMode="auto">
                  <a:xfrm>
                    <a:off x="313" y="3663"/>
                    <a:ext cx="1242" cy="284"/>
                    <a:chOff x="948" y="2518"/>
                    <a:chExt cx="1242" cy="284"/>
                  </a:xfrm>
                </p:grpSpPr>
                <p:sp>
                  <p:nvSpPr>
                    <p:cNvPr id="259" name="Freeform 25" descr="30 %"/>
                    <p:cNvSpPr>
                      <a:spLocks/>
                    </p:cNvSpPr>
                    <p:nvPr/>
                  </p:nvSpPr>
                  <p:spPr bwMode="auto">
                    <a:xfrm rot="4929039">
                      <a:off x="972" y="2494"/>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0" name="Freeform 26" descr="Papier journal"/>
                    <p:cNvSpPr>
                      <a:spLocks/>
                    </p:cNvSpPr>
                    <p:nvPr/>
                  </p:nvSpPr>
                  <p:spPr bwMode="auto">
                    <a:xfrm>
                      <a:off x="999" y="2534"/>
                      <a:ext cx="1191" cy="268"/>
                    </a:xfrm>
                    <a:custGeom>
                      <a:avLst/>
                      <a:gdLst>
                        <a:gd name="T0" fmla="*/ 1110 w 1191"/>
                        <a:gd name="T1" fmla="*/ 205 h 268"/>
                        <a:gd name="T2" fmla="*/ 1008 w 1191"/>
                        <a:gd name="T3" fmla="*/ 232 h 268"/>
                        <a:gd name="T4" fmla="*/ 783 w 1191"/>
                        <a:gd name="T5" fmla="*/ 208 h 268"/>
                        <a:gd name="T6" fmla="*/ 429 w 1191"/>
                        <a:gd name="T7" fmla="*/ 100 h 268"/>
                        <a:gd name="T8" fmla="*/ 297 w 1191"/>
                        <a:gd name="T9" fmla="*/ 49 h 268"/>
                        <a:gd name="T10" fmla="*/ 180 w 1191"/>
                        <a:gd name="T11" fmla="*/ 10 h 268"/>
                        <a:gd name="T12" fmla="*/ 150 w 1191"/>
                        <a:gd name="T13" fmla="*/ 4 h 268"/>
                        <a:gd name="T14" fmla="*/ 96 w 1191"/>
                        <a:gd name="T15" fmla="*/ 1 h 268"/>
                        <a:gd name="T16" fmla="*/ 21 w 1191"/>
                        <a:gd name="T17" fmla="*/ 10 h 268"/>
                        <a:gd name="T18" fmla="*/ 21 w 1191"/>
                        <a:gd name="T19" fmla="*/ 43 h 268"/>
                        <a:gd name="T20" fmla="*/ 150 w 1191"/>
                        <a:gd name="T21" fmla="*/ 46 h 268"/>
                        <a:gd name="T22" fmla="*/ 258 w 1191"/>
                        <a:gd name="T23" fmla="*/ 76 h 268"/>
                        <a:gd name="T24" fmla="*/ 369 w 1191"/>
                        <a:gd name="T25" fmla="*/ 118 h 268"/>
                        <a:gd name="T26" fmla="*/ 525 w 1191"/>
                        <a:gd name="T27" fmla="*/ 175 h 268"/>
                        <a:gd name="T28" fmla="*/ 699 w 1191"/>
                        <a:gd name="T29" fmla="*/ 226 h 268"/>
                        <a:gd name="T30" fmla="*/ 834 w 1191"/>
                        <a:gd name="T31" fmla="*/ 256 h 268"/>
                        <a:gd name="T32" fmla="*/ 912 w 1191"/>
                        <a:gd name="T33" fmla="*/ 268 h 268"/>
                        <a:gd name="T34" fmla="*/ 1086 w 1191"/>
                        <a:gd name="T35" fmla="*/ 256 h 268"/>
                        <a:gd name="T36" fmla="*/ 1191 w 1191"/>
                        <a:gd name="T37" fmla="*/ 23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268">
                          <a:moveTo>
                            <a:pt x="1110" y="205"/>
                          </a:moveTo>
                          <a:cubicBezTo>
                            <a:pt x="1094" y="209"/>
                            <a:pt x="1062" y="232"/>
                            <a:pt x="1008" y="232"/>
                          </a:cubicBezTo>
                          <a:cubicBezTo>
                            <a:pt x="954" y="232"/>
                            <a:pt x="879" y="230"/>
                            <a:pt x="783" y="208"/>
                          </a:cubicBezTo>
                          <a:cubicBezTo>
                            <a:pt x="687" y="186"/>
                            <a:pt x="510" y="126"/>
                            <a:pt x="429" y="100"/>
                          </a:cubicBezTo>
                          <a:cubicBezTo>
                            <a:pt x="348" y="74"/>
                            <a:pt x="338" y="64"/>
                            <a:pt x="297" y="49"/>
                          </a:cubicBezTo>
                          <a:cubicBezTo>
                            <a:pt x="256" y="34"/>
                            <a:pt x="204" y="17"/>
                            <a:pt x="180" y="10"/>
                          </a:cubicBezTo>
                          <a:cubicBezTo>
                            <a:pt x="156" y="3"/>
                            <a:pt x="164" y="5"/>
                            <a:pt x="150" y="4"/>
                          </a:cubicBezTo>
                          <a:cubicBezTo>
                            <a:pt x="136" y="3"/>
                            <a:pt x="117" y="0"/>
                            <a:pt x="96" y="1"/>
                          </a:cubicBezTo>
                          <a:cubicBezTo>
                            <a:pt x="75" y="2"/>
                            <a:pt x="33" y="3"/>
                            <a:pt x="21" y="10"/>
                          </a:cubicBezTo>
                          <a:cubicBezTo>
                            <a:pt x="9" y="17"/>
                            <a:pt x="0" y="37"/>
                            <a:pt x="21" y="43"/>
                          </a:cubicBezTo>
                          <a:cubicBezTo>
                            <a:pt x="42" y="49"/>
                            <a:pt x="111" y="41"/>
                            <a:pt x="150" y="46"/>
                          </a:cubicBezTo>
                          <a:cubicBezTo>
                            <a:pt x="189" y="51"/>
                            <a:pt x="221" y="64"/>
                            <a:pt x="258" y="76"/>
                          </a:cubicBezTo>
                          <a:cubicBezTo>
                            <a:pt x="295" y="88"/>
                            <a:pt x="325" y="102"/>
                            <a:pt x="369" y="118"/>
                          </a:cubicBezTo>
                          <a:cubicBezTo>
                            <a:pt x="413" y="134"/>
                            <a:pt x="470" y="157"/>
                            <a:pt x="525" y="175"/>
                          </a:cubicBezTo>
                          <a:cubicBezTo>
                            <a:pt x="580" y="193"/>
                            <a:pt x="648" y="213"/>
                            <a:pt x="699" y="226"/>
                          </a:cubicBezTo>
                          <a:cubicBezTo>
                            <a:pt x="750" y="239"/>
                            <a:pt x="799" y="249"/>
                            <a:pt x="834" y="256"/>
                          </a:cubicBezTo>
                          <a:cubicBezTo>
                            <a:pt x="869" y="263"/>
                            <a:pt x="870" y="268"/>
                            <a:pt x="912" y="268"/>
                          </a:cubicBezTo>
                          <a:cubicBezTo>
                            <a:pt x="954" y="268"/>
                            <a:pt x="1040" y="261"/>
                            <a:pt x="1086" y="256"/>
                          </a:cubicBezTo>
                          <a:cubicBezTo>
                            <a:pt x="1132" y="251"/>
                            <a:pt x="1161" y="244"/>
                            <a:pt x="1191" y="238"/>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36" name="Freeform 27"/>
                  <p:cNvSpPr>
                    <a:spLocks/>
                  </p:cNvSpPr>
                  <p:nvPr/>
                </p:nvSpPr>
                <p:spPr bwMode="auto">
                  <a:xfrm>
                    <a:off x="1390" y="3182"/>
                    <a:ext cx="1588" cy="764"/>
                  </a:xfrm>
                  <a:custGeom>
                    <a:avLst/>
                    <a:gdLst>
                      <a:gd name="T0" fmla="*/ 0 w 1588"/>
                      <a:gd name="T1" fmla="*/ 594 h 764"/>
                      <a:gd name="T2" fmla="*/ 30 w 1588"/>
                      <a:gd name="T3" fmla="*/ 588 h 764"/>
                      <a:gd name="T4" fmla="*/ 51 w 1588"/>
                      <a:gd name="T5" fmla="*/ 576 h 764"/>
                      <a:gd name="T6" fmla="*/ 144 w 1588"/>
                      <a:gd name="T7" fmla="*/ 510 h 764"/>
                      <a:gd name="T8" fmla="*/ 549 w 1588"/>
                      <a:gd name="T9" fmla="*/ 354 h 764"/>
                      <a:gd name="T10" fmla="*/ 1197 w 1588"/>
                      <a:gd name="T11" fmla="*/ 93 h 764"/>
                      <a:gd name="T12" fmla="*/ 1434 w 1588"/>
                      <a:gd name="T13" fmla="*/ 9 h 764"/>
                      <a:gd name="T14" fmla="*/ 1497 w 1588"/>
                      <a:gd name="T15" fmla="*/ 36 h 764"/>
                      <a:gd name="T16" fmla="*/ 1548 w 1588"/>
                      <a:gd name="T17" fmla="*/ 117 h 764"/>
                      <a:gd name="T18" fmla="*/ 1560 w 1588"/>
                      <a:gd name="T19" fmla="*/ 243 h 764"/>
                      <a:gd name="T20" fmla="*/ 1380 w 1588"/>
                      <a:gd name="T21" fmla="*/ 363 h 764"/>
                      <a:gd name="T22" fmla="*/ 762 w 1588"/>
                      <a:gd name="T23" fmla="*/ 600 h 764"/>
                      <a:gd name="T24" fmla="*/ 234 w 1588"/>
                      <a:gd name="T25" fmla="*/ 744 h 764"/>
                      <a:gd name="T26" fmla="*/ 111 w 1588"/>
                      <a:gd name="T27" fmla="*/ 723 h 764"/>
                      <a:gd name="T28" fmla="*/ 60 w 1588"/>
                      <a:gd name="T29" fmla="*/ 711 h 764"/>
                      <a:gd name="T30" fmla="*/ 6 w 1588"/>
                      <a:gd name="T31" fmla="*/ 71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8" h="764">
                        <a:moveTo>
                          <a:pt x="0" y="594"/>
                        </a:moveTo>
                        <a:cubicBezTo>
                          <a:pt x="4" y="592"/>
                          <a:pt x="22" y="591"/>
                          <a:pt x="30" y="588"/>
                        </a:cubicBezTo>
                        <a:cubicBezTo>
                          <a:pt x="38" y="585"/>
                          <a:pt x="32" y="589"/>
                          <a:pt x="51" y="576"/>
                        </a:cubicBezTo>
                        <a:cubicBezTo>
                          <a:pt x="70" y="563"/>
                          <a:pt x="61" y="547"/>
                          <a:pt x="144" y="510"/>
                        </a:cubicBezTo>
                        <a:cubicBezTo>
                          <a:pt x="227" y="473"/>
                          <a:pt x="374" y="423"/>
                          <a:pt x="549" y="354"/>
                        </a:cubicBezTo>
                        <a:cubicBezTo>
                          <a:pt x="724" y="285"/>
                          <a:pt x="1050" y="150"/>
                          <a:pt x="1197" y="93"/>
                        </a:cubicBezTo>
                        <a:cubicBezTo>
                          <a:pt x="1344" y="36"/>
                          <a:pt x="1384" y="18"/>
                          <a:pt x="1434" y="9"/>
                        </a:cubicBezTo>
                        <a:cubicBezTo>
                          <a:pt x="1484" y="0"/>
                          <a:pt x="1478" y="18"/>
                          <a:pt x="1497" y="36"/>
                        </a:cubicBezTo>
                        <a:cubicBezTo>
                          <a:pt x="1516" y="54"/>
                          <a:pt x="1538" y="83"/>
                          <a:pt x="1548" y="117"/>
                        </a:cubicBezTo>
                        <a:cubicBezTo>
                          <a:pt x="1558" y="151"/>
                          <a:pt x="1588" y="202"/>
                          <a:pt x="1560" y="243"/>
                        </a:cubicBezTo>
                        <a:cubicBezTo>
                          <a:pt x="1532" y="284"/>
                          <a:pt x="1513" y="304"/>
                          <a:pt x="1380" y="363"/>
                        </a:cubicBezTo>
                        <a:cubicBezTo>
                          <a:pt x="1247" y="422"/>
                          <a:pt x="953" y="537"/>
                          <a:pt x="762" y="600"/>
                        </a:cubicBezTo>
                        <a:cubicBezTo>
                          <a:pt x="571" y="663"/>
                          <a:pt x="342" y="724"/>
                          <a:pt x="234" y="744"/>
                        </a:cubicBezTo>
                        <a:cubicBezTo>
                          <a:pt x="126" y="764"/>
                          <a:pt x="141" y="738"/>
                          <a:pt x="111" y="723"/>
                        </a:cubicBezTo>
                        <a:cubicBezTo>
                          <a:pt x="81" y="708"/>
                          <a:pt x="77" y="712"/>
                          <a:pt x="60" y="711"/>
                        </a:cubicBezTo>
                        <a:cubicBezTo>
                          <a:pt x="43" y="710"/>
                          <a:pt x="17" y="716"/>
                          <a:pt x="6" y="717"/>
                        </a:cubicBezTo>
                      </a:path>
                    </a:pathLst>
                  </a:custGeom>
                  <a:solidFill>
                    <a:srgbClr val="FFFFFF"/>
                  </a:soli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0" name="Freeform 40"/>
                  <p:cNvSpPr>
                    <a:spLocks/>
                  </p:cNvSpPr>
                  <p:nvPr/>
                </p:nvSpPr>
                <p:spPr bwMode="auto">
                  <a:xfrm>
                    <a:off x="2725" y="3221"/>
                    <a:ext cx="168" cy="276"/>
                  </a:xfrm>
                  <a:custGeom>
                    <a:avLst/>
                    <a:gdLst>
                      <a:gd name="T0" fmla="*/ 120 w 168"/>
                      <a:gd name="T1" fmla="*/ 0 h 276"/>
                      <a:gd name="T2" fmla="*/ 81 w 168"/>
                      <a:gd name="T3" fmla="*/ 24 h 276"/>
                      <a:gd name="T4" fmla="*/ 51 w 168"/>
                      <a:gd name="T5" fmla="*/ 51 h 276"/>
                      <a:gd name="T6" fmla="*/ 69 w 168"/>
                      <a:gd name="T7" fmla="*/ 81 h 276"/>
                      <a:gd name="T8" fmla="*/ 69 w 168"/>
                      <a:gd name="T9" fmla="*/ 108 h 276"/>
                      <a:gd name="T10" fmla="*/ 57 w 168"/>
                      <a:gd name="T11" fmla="*/ 126 h 276"/>
                      <a:gd name="T12" fmla="*/ 81 w 168"/>
                      <a:gd name="T13" fmla="*/ 165 h 276"/>
                      <a:gd name="T14" fmla="*/ 57 w 168"/>
                      <a:gd name="T15" fmla="*/ 204 h 276"/>
                      <a:gd name="T16" fmla="*/ 48 w 168"/>
                      <a:gd name="T17" fmla="*/ 222 h 276"/>
                      <a:gd name="T18" fmla="*/ 21 w 168"/>
                      <a:gd name="T19" fmla="*/ 240 h 276"/>
                      <a:gd name="T20" fmla="*/ 12 w 168"/>
                      <a:gd name="T21" fmla="*/ 246 h 276"/>
                      <a:gd name="T22" fmla="*/ 9 w 168"/>
                      <a:gd name="T23" fmla="*/ 276 h 276"/>
                      <a:gd name="T24" fmla="*/ 138 w 168"/>
                      <a:gd name="T25" fmla="*/ 243 h 276"/>
                      <a:gd name="T26" fmla="*/ 168 w 168"/>
                      <a:gd name="T27" fmla="*/ 22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276">
                        <a:moveTo>
                          <a:pt x="120" y="0"/>
                        </a:moveTo>
                        <a:cubicBezTo>
                          <a:pt x="106" y="4"/>
                          <a:pt x="94" y="15"/>
                          <a:pt x="81" y="24"/>
                        </a:cubicBezTo>
                        <a:cubicBezTo>
                          <a:pt x="75" y="33"/>
                          <a:pt x="60" y="45"/>
                          <a:pt x="51" y="51"/>
                        </a:cubicBezTo>
                        <a:cubicBezTo>
                          <a:pt x="38" y="71"/>
                          <a:pt x="53" y="73"/>
                          <a:pt x="69" y="81"/>
                        </a:cubicBezTo>
                        <a:cubicBezTo>
                          <a:pt x="76" y="92"/>
                          <a:pt x="80" y="92"/>
                          <a:pt x="69" y="108"/>
                        </a:cubicBezTo>
                        <a:cubicBezTo>
                          <a:pt x="65" y="114"/>
                          <a:pt x="57" y="126"/>
                          <a:pt x="57" y="126"/>
                        </a:cubicBezTo>
                        <a:cubicBezTo>
                          <a:pt x="61" y="143"/>
                          <a:pt x="71" y="151"/>
                          <a:pt x="81" y="165"/>
                        </a:cubicBezTo>
                        <a:cubicBezTo>
                          <a:pt x="77" y="183"/>
                          <a:pt x="65" y="189"/>
                          <a:pt x="57" y="204"/>
                        </a:cubicBezTo>
                        <a:cubicBezTo>
                          <a:pt x="53" y="212"/>
                          <a:pt x="56" y="215"/>
                          <a:pt x="48" y="222"/>
                        </a:cubicBezTo>
                        <a:cubicBezTo>
                          <a:pt x="48" y="222"/>
                          <a:pt x="26" y="237"/>
                          <a:pt x="21" y="240"/>
                        </a:cubicBezTo>
                        <a:cubicBezTo>
                          <a:pt x="18" y="242"/>
                          <a:pt x="12" y="246"/>
                          <a:pt x="12" y="246"/>
                        </a:cubicBezTo>
                        <a:cubicBezTo>
                          <a:pt x="8" y="261"/>
                          <a:pt x="0" y="263"/>
                          <a:pt x="9" y="276"/>
                        </a:cubicBezTo>
                        <a:cubicBezTo>
                          <a:pt x="54" y="269"/>
                          <a:pt x="92" y="247"/>
                          <a:pt x="138" y="243"/>
                        </a:cubicBezTo>
                        <a:cubicBezTo>
                          <a:pt x="145" y="238"/>
                          <a:pt x="160" y="228"/>
                          <a:pt x="168" y="228"/>
                        </a:cubicBezTo>
                      </a:path>
                    </a:pathLst>
                  </a:custGeom>
                  <a:solidFill>
                    <a:srgbClr val="FFFFFF">
                      <a:alpha val="70000"/>
                    </a:srgbClr>
                  </a:solidFill>
                  <a:ln>
                    <a:noFill/>
                  </a:ln>
                  <a:effectLst/>
                  <a:extLst>
                    <a:ext uri="{91240B29-F687-4F45-9708-019B960494DF}">
                      <a14:hiddenLine xmlns:a14="http://schemas.microsoft.com/office/drawing/2010/main" w="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241" name="Group 41"/>
                  <p:cNvGrpSpPr>
                    <a:grpSpLocks/>
                  </p:cNvGrpSpPr>
                  <p:nvPr/>
                </p:nvGrpSpPr>
                <p:grpSpPr bwMode="auto">
                  <a:xfrm>
                    <a:off x="685" y="3150"/>
                    <a:ext cx="891" cy="563"/>
                    <a:chOff x="1374" y="1984"/>
                    <a:chExt cx="891" cy="563"/>
                  </a:xfrm>
                </p:grpSpPr>
                <p:sp>
                  <p:nvSpPr>
                    <p:cNvPr id="248" name="Freeform 42" descr="Papier journal"/>
                    <p:cNvSpPr>
                      <a:spLocks/>
                    </p:cNvSpPr>
                    <p:nvPr/>
                  </p:nvSpPr>
                  <p:spPr bwMode="auto">
                    <a:xfrm>
                      <a:off x="1388" y="2058"/>
                      <a:ext cx="877" cy="489"/>
                    </a:xfrm>
                    <a:custGeom>
                      <a:avLst/>
                      <a:gdLst>
                        <a:gd name="T0" fmla="*/ 871 w 877"/>
                        <a:gd name="T1" fmla="*/ 450 h 489"/>
                        <a:gd name="T2" fmla="*/ 850 w 877"/>
                        <a:gd name="T3" fmla="*/ 453 h 489"/>
                        <a:gd name="T4" fmla="*/ 709 w 877"/>
                        <a:gd name="T5" fmla="*/ 369 h 489"/>
                        <a:gd name="T6" fmla="*/ 556 w 877"/>
                        <a:gd name="T7" fmla="*/ 315 h 489"/>
                        <a:gd name="T8" fmla="*/ 424 w 877"/>
                        <a:gd name="T9" fmla="*/ 297 h 489"/>
                        <a:gd name="T10" fmla="*/ 301 w 877"/>
                        <a:gd name="T11" fmla="*/ 282 h 489"/>
                        <a:gd name="T12" fmla="*/ 190 w 877"/>
                        <a:gd name="T13" fmla="*/ 240 h 489"/>
                        <a:gd name="T14" fmla="*/ 88 w 877"/>
                        <a:gd name="T15" fmla="*/ 180 h 489"/>
                        <a:gd name="T16" fmla="*/ 34 w 877"/>
                        <a:gd name="T17" fmla="*/ 114 h 489"/>
                        <a:gd name="T18" fmla="*/ 25 w 877"/>
                        <a:gd name="T19" fmla="*/ 15 h 489"/>
                        <a:gd name="T20" fmla="*/ 7 w 877"/>
                        <a:gd name="T21" fmla="*/ 24 h 489"/>
                        <a:gd name="T22" fmla="*/ 1 w 877"/>
                        <a:gd name="T23" fmla="*/ 60 h 489"/>
                        <a:gd name="T24" fmla="*/ 4 w 877"/>
                        <a:gd name="T25" fmla="*/ 96 h 489"/>
                        <a:gd name="T26" fmla="*/ 10 w 877"/>
                        <a:gd name="T27" fmla="*/ 126 h 489"/>
                        <a:gd name="T28" fmla="*/ 49 w 877"/>
                        <a:gd name="T29" fmla="*/ 186 h 489"/>
                        <a:gd name="T30" fmla="*/ 127 w 877"/>
                        <a:gd name="T31" fmla="*/ 240 h 489"/>
                        <a:gd name="T32" fmla="*/ 256 w 877"/>
                        <a:gd name="T33" fmla="*/ 303 h 489"/>
                        <a:gd name="T34" fmla="*/ 385 w 877"/>
                        <a:gd name="T35" fmla="*/ 327 h 489"/>
                        <a:gd name="T36" fmla="*/ 457 w 877"/>
                        <a:gd name="T37" fmla="*/ 333 h 489"/>
                        <a:gd name="T38" fmla="*/ 607 w 877"/>
                        <a:gd name="T39" fmla="*/ 372 h 489"/>
                        <a:gd name="T40" fmla="*/ 688 w 877"/>
                        <a:gd name="T41" fmla="*/ 402 h 489"/>
                        <a:gd name="T42" fmla="*/ 778 w 877"/>
                        <a:gd name="T43" fmla="*/ 456 h 489"/>
                        <a:gd name="T44" fmla="*/ 820 w 877"/>
                        <a:gd name="T45"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7" h="489">
                          <a:moveTo>
                            <a:pt x="871" y="450"/>
                          </a:moveTo>
                          <a:cubicBezTo>
                            <a:pt x="872" y="456"/>
                            <a:pt x="877" y="466"/>
                            <a:pt x="850" y="453"/>
                          </a:cubicBezTo>
                          <a:cubicBezTo>
                            <a:pt x="823" y="440"/>
                            <a:pt x="758" y="392"/>
                            <a:pt x="709" y="369"/>
                          </a:cubicBezTo>
                          <a:cubicBezTo>
                            <a:pt x="660" y="346"/>
                            <a:pt x="603" y="327"/>
                            <a:pt x="556" y="315"/>
                          </a:cubicBezTo>
                          <a:cubicBezTo>
                            <a:pt x="509" y="303"/>
                            <a:pt x="466" y="302"/>
                            <a:pt x="424" y="297"/>
                          </a:cubicBezTo>
                          <a:cubicBezTo>
                            <a:pt x="382" y="292"/>
                            <a:pt x="340" y="291"/>
                            <a:pt x="301" y="282"/>
                          </a:cubicBezTo>
                          <a:cubicBezTo>
                            <a:pt x="262" y="273"/>
                            <a:pt x="226" y="257"/>
                            <a:pt x="190" y="240"/>
                          </a:cubicBezTo>
                          <a:cubicBezTo>
                            <a:pt x="154" y="223"/>
                            <a:pt x="114" y="201"/>
                            <a:pt x="88" y="180"/>
                          </a:cubicBezTo>
                          <a:cubicBezTo>
                            <a:pt x="62" y="159"/>
                            <a:pt x="44" y="141"/>
                            <a:pt x="34" y="114"/>
                          </a:cubicBezTo>
                          <a:cubicBezTo>
                            <a:pt x="24" y="87"/>
                            <a:pt x="30" y="30"/>
                            <a:pt x="25" y="15"/>
                          </a:cubicBezTo>
                          <a:cubicBezTo>
                            <a:pt x="20" y="0"/>
                            <a:pt x="11" y="17"/>
                            <a:pt x="7" y="24"/>
                          </a:cubicBezTo>
                          <a:cubicBezTo>
                            <a:pt x="3" y="31"/>
                            <a:pt x="2" y="48"/>
                            <a:pt x="1" y="60"/>
                          </a:cubicBezTo>
                          <a:cubicBezTo>
                            <a:pt x="0" y="72"/>
                            <a:pt x="2" y="85"/>
                            <a:pt x="4" y="96"/>
                          </a:cubicBezTo>
                          <a:cubicBezTo>
                            <a:pt x="6" y="107"/>
                            <a:pt x="3" y="111"/>
                            <a:pt x="10" y="126"/>
                          </a:cubicBezTo>
                          <a:cubicBezTo>
                            <a:pt x="17" y="141"/>
                            <a:pt x="30" y="167"/>
                            <a:pt x="49" y="186"/>
                          </a:cubicBezTo>
                          <a:cubicBezTo>
                            <a:pt x="68" y="205"/>
                            <a:pt x="93" y="221"/>
                            <a:pt x="127" y="240"/>
                          </a:cubicBezTo>
                          <a:cubicBezTo>
                            <a:pt x="161" y="259"/>
                            <a:pt x="213" y="288"/>
                            <a:pt x="256" y="303"/>
                          </a:cubicBezTo>
                          <a:cubicBezTo>
                            <a:pt x="299" y="318"/>
                            <a:pt x="352" y="322"/>
                            <a:pt x="385" y="327"/>
                          </a:cubicBezTo>
                          <a:cubicBezTo>
                            <a:pt x="418" y="332"/>
                            <a:pt x="420" y="326"/>
                            <a:pt x="457" y="333"/>
                          </a:cubicBezTo>
                          <a:cubicBezTo>
                            <a:pt x="494" y="340"/>
                            <a:pt x="569" y="361"/>
                            <a:pt x="607" y="372"/>
                          </a:cubicBezTo>
                          <a:cubicBezTo>
                            <a:pt x="645" y="383"/>
                            <a:pt x="660" y="388"/>
                            <a:pt x="688" y="402"/>
                          </a:cubicBezTo>
                          <a:cubicBezTo>
                            <a:pt x="716" y="416"/>
                            <a:pt x="756" y="442"/>
                            <a:pt x="778" y="456"/>
                          </a:cubicBezTo>
                          <a:cubicBezTo>
                            <a:pt x="800" y="470"/>
                            <a:pt x="810" y="479"/>
                            <a:pt x="820" y="489"/>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9" name="Freeform 43" descr="30 %"/>
                    <p:cNvSpPr>
                      <a:spLocks/>
                    </p:cNvSpPr>
                    <p:nvPr/>
                  </p:nvSpPr>
                  <p:spPr bwMode="auto">
                    <a:xfrm>
                      <a:off x="1374" y="1984"/>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42" name="Group 44"/>
                  <p:cNvGrpSpPr>
                    <a:grpSpLocks/>
                  </p:cNvGrpSpPr>
                  <p:nvPr/>
                </p:nvGrpSpPr>
                <p:grpSpPr bwMode="auto">
                  <a:xfrm>
                    <a:off x="289" y="3896"/>
                    <a:ext cx="1266" cy="171"/>
                    <a:chOff x="924" y="2751"/>
                    <a:chExt cx="1266" cy="171"/>
                  </a:xfrm>
                </p:grpSpPr>
                <p:sp>
                  <p:nvSpPr>
                    <p:cNvPr id="246" name="Freeform 45" descr="Papier journal"/>
                    <p:cNvSpPr>
                      <a:spLocks/>
                    </p:cNvSpPr>
                    <p:nvPr/>
                  </p:nvSpPr>
                  <p:spPr bwMode="auto">
                    <a:xfrm>
                      <a:off x="1001" y="2751"/>
                      <a:ext cx="1189" cy="171"/>
                    </a:xfrm>
                    <a:custGeom>
                      <a:avLst/>
                      <a:gdLst>
                        <a:gd name="T0" fmla="*/ 1144 w 1189"/>
                        <a:gd name="T1" fmla="*/ 0 h 171"/>
                        <a:gd name="T2" fmla="*/ 1033 w 1189"/>
                        <a:gd name="T3" fmla="*/ 33 h 171"/>
                        <a:gd name="T4" fmla="*/ 805 w 1189"/>
                        <a:gd name="T5" fmla="*/ 81 h 171"/>
                        <a:gd name="T6" fmla="*/ 577 w 1189"/>
                        <a:gd name="T7" fmla="*/ 111 h 171"/>
                        <a:gd name="T8" fmla="*/ 331 w 1189"/>
                        <a:gd name="T9" fmla="*/ 126 h 171"/>
                        <a:gd name="T10" fmla="*/ 109 w 1189"/>
                        <a:gd name="T11" fmla="*/ 114 h 171"/>
                        <a:gd name="T12" fmla="*/ 31 w 1189"/>
                        <a:gd name="T13" fmla="*/ 117 h 171"/>
                        <a:gd name="T14" fmla="*/ 4 w 1189"/>
                        <a:gd name="T15" fmla="*/ 138 h 171"/>
                        <a:gd name="T16" fmla="*/ 55 w 1189"/>
                        <a:gd name="T17" fmla="*/ 159 h 171"/>
                        <a:gd name="T18" fmla="*/ 226 w 1189"/>
                        <a:gd name="T19" fmla="*/ 168 h 171"/>
                        <a:gd name="T20" fmla="*/ 409 w 1189"/>
                        <a:gd name="T21" fmla="*/ 168 h 171"/>
                        <a:gd name="T22" fmla="*/ 616 w 1189"/>
                        <a:gd name="T23" fmla="*/ 150 h 171"/>
                        <a:gd name="T24" fmla="*/ 838 w 1189"/>
                        <a:gd name="T25" fmla="*/ 120 h 171"/>
                        <a:gd name="T26" fmla="*/ 1096 w 1189"/>
                        <a:gd name="T27" fmla="*/ 54 h 171"/>
                        <a:gd name="T28" fmla="*/ 1189 w 1189"/>
                        <a:gd name="T29"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9" h="171">
                          <a:moveTo>
                            <a:pt x="1144" y="0"/>
                          </a:moveTo>
                          <a:cubicBezTo>
                            <a:pt x="1125" y="5"/>
                            <a:pt x="1089" y="20"/>
                            <a:pt x="1033" y="33"/>
                          </a:cubicBezTo>
                          <a:cubicBezTo>
                            <a:pt x="977" y="46"/>
                            <a:pt x="881" y="68"/>
                            <a:pt x="805" y="81"/>
                          </a:cubicBezTo>
                          <a:cubicBezTo>
                            <a:pt x="729" y="94"/>
                            <a:pt x="656" y="103"/>
                            <a:pt x="577" y="111"/>
                          </a:cubicBezTo>
                          <a:cubicBezTo>
                            <a:pt x="498" y="119"/>
                            <a:pt x="409" y="125"/>
                            <a:pt x="331" y="126"/>
                          </a:cubicBezTo>
                          <a:cubicBezTo>
                            <a:pt x="253" y="127"/>
                            <a:pt x="159" y="115"/>
                            <a:pt x="109" y="114"/>
                          </a:cubicBezTo>
                          <a:cubicBezTo>
                            <a:pt x="59" y="113"/>
                            <a:pt x="48" y="113"/>
                            <a:pt x="31" y="117"/>
                          </a:cubicBezTo>
                          <a:cubicBezTo>
                            <a:pt x="14" y="121"/>
                            <a:pt x="0" y="131"/>
                            <a:pt x="4" y="138"/>
                          </a:cubicBezTo>
                          <a:cubicBezTo>
                            <a:pt x="8" y="145"/>
                            <a:pt x="18" y="154"/>
                            <a:pt x="55" y="159"/>
                          </a:cubicBezTo>
                          <a:cubicBezTo>
                            <a:pt x="92" y="164"/>
                            <a:pt x="167" y="167"/>
                            <a:pt x="226" y="168"/>
                          </a:cubicBezTo>
                          <a:cubicBezTo>
                            <a:pt x="285" y="169"/>
                            <a:pt x="344" y="171"/>
                            <a:pt x="409" y="168"/>
                          </a:cubicBezTo>
                          <a:cubicBezTo>
                            <a:pt x="474" y="165"/>
                            <a:pt x="545" y="158"/>
                            <a:pt x="616" y="150"/>
                          </a:cubicBezTo>
                          <a:cubicBezTo>
                            <a:pt x="687" y="142"/>
                            <a:pt x="758" y="136"/>
                            <a:pt x="838" y="120"/>
                          </a:cubicBezTo>
                          <a:cubicBezTo>
                            <a:pt x="918" y="104"/>
                            <a:pt x="1038" y="69"/>
                            <a:pt x="1096" y="54"/>
                          </a:cubicBezTo>
                          <a:cubicBezTo>
                            <a:pt x="1154" y="39"/>
                            <a:pt x="1171" y="34"/>
                            <a:pt x="1189" y="30"/>
                          </a:cubicBezTo>
                        </a:path>
                      </a:pathLst>
                    </a:custGeom>
                    <a:blipFill dpi="0" rotWithShape="1">
                      <a:blip r:embed="rId2"/>
                      <a:srcRect/>
                      <a:tile tx="0" ty="0" sx="100000" sy="100000" flip="none" algn="tl"/>
                    </a:blip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7" name="Freeform 46" descr="30 %"/>
                    <p:cNvSpPr>
                      <a:spLocks/>
                    </p:cNvSpPr>
                    <p:nvPr/>
                  </p:nvSpPr>
                  <p:spPr bwMode="auto">
                    <a:xfrm rot="5400000">
                      <a:off x="948" y="2821"/>
                      <a:ext cx="71" cy="119"/>
                    </a:xfrm>
                    <a:custGeom>
                      <a:avLst/>
                      <a:gdLst>
                        <a:gd name="T0" fmla="*/ 7 w 78"/>
                        <a:gd name="T1" fmla="*/ 125 h 131"/>
                        <a:gd name="T2" fmla="*/ 49 w 78"/>
                        <a:gd name="T3" fmla="*/ 122 h 131"/>
                        <a:gd name="T4" fmla="*/ 67 w 78"/>
                        <a:gd name="T5" fmla="*/ 71 h 131"/>
                        <a:gd name="T6" fmla="*/ 76 w 78"/>
                        <a:gd name="T7" fmla="*/ 26 h 131"/>
                        <a:gd name="T8" fmla="*/ 52 w 78"/>
                        <a:gd name="T9" fmla="*/ 2 h 131"/>
                        <a:gd name="T10" fmla="*/ 28 w 78"/>
                        <a:gd name="T11" fmla="*/ 11 h 131"/>
                        <a:gd name="T12" fmla="*/ 19 w 78"/>
                        <a:gd name="T13" fmla="*/ 50 h 131"/>
                        <a:gd name="T14" fmla="*/ 4 w 78"/>
                        <a:gd name="T15" fmla="*/ 86 h 131"/>
                        <a:gd name="T16" fmla="*/ 7 w 78"/>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1">
                          <a:moveTo>
                            <a:pt x="7" y="125"/>
                          </a:moveTo>
                          <a:cubicBezTo>
                            <a:pt x="14" y="131"/>
                            <a:pt x="39" y="131"/>
                            <a:pt x="49" y="122"/>
                          </a:cubicBezTo>
                          <a:cubicBezTo>
                            <a:pt x="59" y="113"/>
                            <a:pt x="63" y="87"/>
                            <a:pt x="67" y="71"/>
                          </a:cubicBezTo>
                          <a:cubicBezTo>
                            <a:pt x="71" y="55"/>
                            <a:pt x="78" y="37"/>
                            <a:pt x="76" y="26"/>
                          </a:cubicBezTo>
                          <a:cubicBezTo>
                            <a:pt x="74" y="15"/>
                            <a:pt x="60" y="4"/>
                            <a:pt x="52" y="2"/>
                          </a:cubicBezTo>
                          <a:cubicBezTo>
                            <a:pt x="44" y="0"/>
                            <a:pt x="33" y="3"/>
                            <a:pt x="28" y="11"/>
                          </a:cubicBezTo>
                          <a:cubicBezTo>
                            <a:pt x="23" y="19"/>
                            <a:pt x="23" y="38"/>
                            <a:pt x="19" y="50"/>
                          </a:cubicBezTo>
                          <a:cubicBezTo>
                            <a:pt x="15" y="62"/>
                            <a:pt x="7" y="76"/>
                            <a:pt x="4" y="86"/>
                          </a:cubicBezTo>
                          <a:cubicBezTo>
                            <a:pt x="1" y="96"/>
                            <a:pt x="0" y="119"/>
                            <a:pt x="7" y="125"/>
                          </a:cubicBezTo>
                          <a:close/>
                        </a:path>
                      </a:pathLst>
                    </a:custGeom>
                    <a:pattFill prst="dashHorz">
                      <a:fgClr>
                        <a:srgbClr val="FF6600"/>
                      </a:fgClr>
                      <a:bgClr>
                        <a:srgbClr val="FFFFFF"/>
                      </a:bgClr>
                    </a:patt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45" name="Freeform 49" descr="Papyrus"/>
                  <p:cNvSpPr>
                    <a:spLocks/>
                  </p:cNvSpPr>
                  <p:nvPr/>
                </p:nvSpPr>
                <p:spPr bwMode="auto">
                  <a:xfrm>
                    <a:off x="1168" y="2556"/>
                    <a:ext cx="92" cy="89"/>
                  </a:xfrm>
                  <a:custGeom>
                    <a:avLst/>
                    <a:gdLst>
                      <a:gd name="T0" fmla="*/ 0 w 92"/>
                      <a:gd name="T1" fmla="*/ 56 h 89"/>
                      <a:gd name="T2" fmla="*/ 9 w 92"/>
                      <a:gd name="T3" fmla="*/ 20 h 89"/>
                      <a:gd name="T4" fmla="*/ 42 w 92"/>
                      <a:gd name="T5" fmla="*/ 2 h 89"/>
                      <a:gd name="T6" fmla="*/ 72 w 92"/>
                      <a:gd name="T7" fmla="*/ 5 h 89"/>
                      <a:gd name="T8" fmla="*/ 90 w 92"/>
                      <a:gd name="T9" fmla="*/ 35 h 89"/>
                      <a:gd name="T10" fmla="*/ 84 w 92"/>
                      <a:gd name="T11" fmla="*/ 59 h 89"/>
                      <a:gd name="T12" fmla="*/ 66 w 9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92" h="89">
                        <a:moveTo>
                          <a:pt x="0" y="56"/>
                        </a:moveTo>
                        <a:cubicBezTo>
                          <a:pt x="1" y="50"/>
                          <a:pt x="2" y="29"/>
                          <a:pt x="9" y="20"/>
                        </a:cubicBezTo>
                        <a:cubicBezTo>
                          <a:pt x="16" y="11"/>
                          <a:pt x="32" y="4"/>
                          <a:pt x="42" y="2"/>
                        </a:cubicBezTo>
                        <a:cubicBezTo>
                          <a:pt x="52" y="0"/>
                          <a:pt x="64" y="0"/>
                          <a:pt x="72" y="5"/>
                        </a:cubicBezTo>
                        <a:cubicBezTo>
                          <a:pt x="80" y="10"/>
                          <a:pt x="88" y="26"/>
                          <a:pt x="90" y="35"/>
                        </a:cubicBezTo>
                        <a:cubicBezTo>
                          <a:pt x="92" y="44"/>
                          <a:pt x="88" y="50"/>
                          <a:pt x="84" y="59"/>
                        </a:cubicBezTo>
                        <a:cubicBezTo>
                          <a:pt x="80" y="68"/>
                          <a:pt x="70" y="83"/>
                          <a:pt x="66" y="89"/>
                        </a:cubicBezTo>
                      </a:path>
                    </a:pathLst>
                  </a:custGeom>
                  <a:blipFill dpi="0" rotWithShape="1">
                    <a:blip r:embed="rId3"/>
                    <a:srcRect/>
                    <a:tile tx="0" ty="0" sx="100000" sy="100000" flip="none" algn="tl"/>
                  </a:blip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30" name="Freeform 50"/>
                <p:cNvSpPr>
                  <a:spLocks/>
                </p:cNvSpPr>
                <p:nvPr/>
              </p:nvSpPr>
              <p:spPr bwMode="auto">
                <a:xfrm>
                  <a:off x="2037" y="2977"/>
                  <a:ext cx="1828" cy="1270"/>
                </a:xfrm>
                <a:custGeom>
                  <a:avLst/>
                  <a:gdLst>
                    <a:gd name="T0" fmla="*/ 1708 w 1828"/>
                    <a:gd name="T1" fmla="*/ 1014 h 1270"/>
                    <a:gd name="T2" fmla="*/ 1262 w 1828"/>
                    <a:gd name="T3" fmla="*/ 651 h 1270"/>
                    <a:gd name="T4" fmla="*/ 1052 w 1828"/>
                    <a:gd name="T5" fmla="*/ 636 h 1270"/>
                    <a:gd name="T6" fmla="*/ 958 w 1828"/>
                    <a:gd name="T7" fmla="*/ 714 h 1270"/>
                    <a:gd name="T8" fmla="*/ 737 w 1828"/>
                    <a:gd name="T9" fmla="*/ 801 h 1270"/>
                    <a:gd name="T10" fmla="*/ 609 w 1828"/>
                    <a:gd name="T11" fmla="*/ 879 h 1270"/>
                    <a:gd name="T12" fmla="*/ 369 w 1828"/>
                    <a:gd name="T13" fmla="*/ 1127 h 1270"/>
                    <a:gd name="T14" fmla="*/ 219 w 1828"/>
                    <a:gd name="T15" fmla="*/ 1247 h 1270"/>
                    <a:gd name="T16" fmla="*/ 103 w 1828"/>
                    <a:gd name="T17" fmla="*/ 1266 h 1270"/>
                    <a:gd name="T18" fmla="*/ 17 w 1828"/>
                    <a:gd name="T19" fmla="*/ 1254 h 1270"/>
                    <a:gd name="T20" fmla="*/ 208 w 1828"/>
                    <a:gd name="T21" fmla="*/ 1179 h 1270"/>
                    <a:gd name="T22" fmla="*/ 321 w 1828"/>
                    <a:gd name="T23" fmla="*/ 1018 h 1270"/>
                    <a:gd name="T24" fmla="*/ 429 w 1828"/>
                    <a:gd name="T25" fmla="*/ 872 h 1270"/>
                    <a:gd name="T26" fmla="*/ 478 w 1828"/>
                    <a:gd name="T27" fmla="*/ 842 h 1270"/>
                    <a:gd name="T28" fmla="*/ 459 w 1828"/>
                    <a:gd name="T29" fmla="*/ 786 h 1270"/>
                    <a:gd name="T30" fmla="*/ 414 w 1828"/>
                    <a:gd name="T31" fmla="*/ 767 h 1270"/>
                    <a:gd name="T32" fmla="*/ 343 w 1828"/>
                    <a:gd name="T33" fmla="*/ 759 h 1270"/>
                    <a:gd name="T34" fmla="*/ 238 w 1828"/>
                    <a:gd name="T35" fmla="*/ 793 h 1270"/>
                    <a:gd name="T36" fmla="*/ 178 w 1828"/>
                    <a:gd name="T37" fmla="*/ 782 h 1270"/>
                    <a:gd name="T38" fmla="*/ 294 w 1828"/>
                    <a:gd name="T39" fmla="*/ 737 h 1270"/>
                    <a:gd name="T40" fmla="*/ 512 w 1828"/>
                    <a:gd name="T41" fmla="*/ 654 h 1270"/>
                    <a:gd name="T42" fmla="*/ 786 w 1828"/>
                    <a:gd name="T43" fmla="*/ 534 h 1270"/>
                    <a:gd name="T44" fmla="*/ 921 w 1828"/>
                    <a:gd name="T45" fmla="*/ 437 h 1270"/>
                    <a:gd name="T46" fmla="*/ 894 w 1828"/>
                    <a:gd name="T47" fmla="*/ 302 h 1270"/>
                    <a:gd name="T48" fmla="*/ 823 w 1828"/>
                    <a:gd name="T49" fmla="*/ 216 h 1270"/>
                    <a:gd name="T50" fmla="*/ 801 w 1828"/>
                    <a:gd name="T51" fmla="*/ 197 h 1270"/>
                    <a:gd name="T52" fmla="*/ 568 w 1828"/>
                    <a:gd name="T53" fmla="*/ 137 h 1270"/>
                    <a:gd name="T54" fmla="*/ 411 w 1828"/>
                    <a:gd name="T55" fmla="*/ 122 h 1270"/>
                    <a:gd name="T56" fmla="*/ 246 w 1828"/>
                    <a:gd name="T57" fmla="*/ 17 h 1270"/>
                    <a:gd name="T58" fmla="*/ 373 w 1828"/>
                    <a:gd name="T59" fmla="*/ 21 h 1270"/>
                    <a:gd name="T60" fmla="*/ 594 w 1828"/>
                    <a:gd name="T61" fmla="*/ 17 h 1270"/>
                    <a:gd name="T62" fmla="*/ 703 w 1828"/>
                    <a:gd name="T63" fmla="*/ 2 h 1270"/>
                    <a:gd name="T64" fmla="*/ 872 w 1828"/>
                    <a:gd name="T65" fmla="*/ 24 h 1270"/>
                    <a:gd name="T66" fmla="*/ 1026 w 1828"/>
                    <a:gd name="T67" fmla="*/ 99 h 1270"/>
                    <a:gd name="T68" fmla="*/ 1056 w 1828"/>
                    <a:gd name="T69" fmla="*/ 189 h 1270"/>
                    <a:gd name="T70" fmla="*/ 1206 w 1828"/>
                    <a:gd name="T71" fmla="*/ 324 h 1270"/>
                    <a:gd name="T72" fmla="*/ 1371 w 1828"/>
                    <a:gd name="T73" fmla="*/ 467 h 1270"/>
                    <a:gd name="T74" fmla="*/ 1682 w 1828"/>
                    <a:gd name="T75" fmla="*/ 756 h 1270"/>
                    <a:gd name="T76" fmla="*/ 1828 w 1828"/>
                    <a:gd name="T77" fmla="*/ 883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8" h="1270">
                      <a:moveTo>
                        <a:pt x="1708" y="1014"/>
                      </a:moveTo>
                      <a:cubicBezTo>
                        <a:pt x="1633" y="954"/>
                        <a:pt x="1371" y="714"/>
                        <a:pt x="1262" y="651"/>
                      </a:cubicBezTo>
                      <a:cubicBezTo>
                        <a:pt x="1153" y="588"/>
                        <a:pt x="1103" y="626"/>
                        <a:pt x="1052" y="636"/>
                      </a:cubicBezTo>
                      <a:cubicBezTo>
                        <a:pt x="1001" y="646"/>
                        <a:pt x="1010" y="687"/>
                        <a:pt x="958" y="714"/>
                      </a:cubicBezTo>
                      <a:cubicBezTo>
                        <a:pt x="906" y="741"/>
                        <a:pt x="795" y="774"/>
                        <a:pt x="737" y="801"/>
                      </a:cubicBezTo>
                      <a:cubicBezTo>
                        <a:pt x="679" y="828"/>
                        <a:pt x="670" y="825"/>
                        <a:pt x="609" y="879"/>
                      </a:cubicBezTo>
                      <a:cubicBezTo>
                        <a:pt x="548" y="933"/>
                        <a:pt x="434" y="1066"/>
                        <a:pt x="369" y="1127"/>
                      </a:cubicBezTo>
                      <a:cubicBezTo>
                        <a:pt x="304" y="1188"/>
                        <a:pt x="263" y="1224"/>
                        <a:pt x="219" y="1247"/>
                      </a:cubicBezTo>
                      <a:cubicBezTo>
                        <a:pt x="175" y="1270"/>
                        <a:pt x="137" y="1265"/>
                        <a:pt x="103" y="1266"/>
                      </a:cubicBezTo>
                      <a:cubicBezTo>
                        <a:pt x="69" y="1267"/>
                        <a:pt x="0" y="1268"/>
                        <a:pt x="17" y="1254"/>
                      </a:cubicBezTo>
                      <a:cubicBezTo>
                        <a:pt x="34" y="1240"/>
                        <a:pt x="157" y="1218"/>
                        <a:pt x="208" y="1179"/>
                      </a:cubicBezTo>
                      <a:cubicBezTo>
                        <a:pt x="259" y="1140"/>
                        <a:pt x="284" y="1069"/>
                        <a:pt x="321" y="1018"/>
                      </a:cubicBezTo>
                      <a:cubicBezTo>
                        <a:pt x="358" y="967"/>
                        <a:pt x="403" y="901"/>
                        <a:pt x="429" y="872"/>
                      </a:cubicBezTo>
                      <a:cubicBezTo>
                        <a:pt x="455" y="843"/>
                        <a:pt x="473" y="856"/>
                        <a:pt x="478" y="842"/>
                      </a:cubicBezTo>
                      <a:cubicBezTo>
                        <a:pt x="483" y="828"/>
                        <a:pt x="470" y="798"/>
                        <a:pt x="459" y="786"/>
                      </a:cubicBezTo>
                      <a:cubicBezTo>
                        <a:pt x="448" y="774"/>
                        <a:pt x="433" y="771"/>
                        <a:pt x="414" y="767"/>
                      </a:cubicBezTo>
                      <a:cubicBezTo>
                        <a:pt x="395" y="763"/>
                        <a:pt x="372" y="755"/>
                        <a:pt x="343" y="759"/>
                      </a:cubicBezTo>
                      <a:cubicBezTo>
                        <a:pt x="314" y="763"/>
                        <a:pt x="265" y="789"/>
                        <a:pt x="238" y="793"/>
                      </a:cubicBezTo>
                      <a:cubicBezTo>
                        <a:pt x="211" y="797"/>
                        <a:pt x="169" y="791"/>
                        <a:pt x="178" y="782"/>
                      </a:cubicBezTo>
                      <a:cubicBezTo>
                        <a:pt x="187" y="773"/>
                        <a:pt x="238" y="758"/>
                        <a:pt x="294" y="737"/>
                      </a:cubicBezTo>
                      <a:cubicBezTo>
                        <a:pt x="350" y="716"/>
                        <a:pt x="430" y="688"/>
                        <a:pt x="512" y="654"/>
                      </a:cubicBezTo>
                      <a:cubicBezTo>
                        <a:pt x="594" y="620"/>
                        <a:pt x="718" y="570"/>
                        <a:pt x="786" y="534"/>
                      </a:cubicBezTo>
                      <a:cubicBezTo>
                        <a:pt x="854" y="498"/>
                        <a:pt x="903" y="475"/>
                        <a:pt x="921" y="437"/>
                      </a:cubicBezTo>
                      <a:cubicBezTo>
                        <a:pt x="939" y="399"/>
                        <a:pt x="910" y="339"/>
                        <a:pt x="894" y="302"/>
                      </a:cubicBezTo>
                      <a:cubicBezTo>
                        <a:pt x="878" y="265"/>
                        <a:pt x="838" y="234"/>
                        <a:pt x="823" y="216"/>
                      </a:cubicBezTo>
                      <a:cubicBezTo>
                        <a:pt x="808" y="198"/>
                        <a:pt x="843" y="210"/>
                        <a:pt x="801" y="197"/>
                      </a:cubicBezTo>
                      <a:cubicBezTo>
                        <a:pt x="759" y="184"/>
                        <a:pt x="633" y="149"/>
                        <a:pt x="568" y="137"/>
                      </a:cubicBezTo>
                      <a:cubicBezTo>
                        <a:pt x="503" y="125"/>
                        <a:pt x="465" y="142"/>
                        <a:pt x="411" y="122"/>
                      </a:cubicBezTo>
                      <a:cubicBezTo>
                        <a:pt x="357" y="102"/>
                        <a:pt x="252" y="34"/>
                        <a:pt x="246" y="17"/>
                      </a:cubicBezTo>
                      <a:cubicBezTo>
                        <a:pt x="240" y="0"/>
                        <a:pt x="315" y="21"/>
                        <a:pt x="373" y="21"/>
                      </a:cubicBezTo>
                      <a:cubicBezTo>
                        <a:pt x="431" y="21"/>
                        <a:pt x="539" y="20"/>
                        <a:pt x="594" y="17"/>
                      </a:cubicBezTo>
                      <a:cubicBezTo>
                        <a:pt x="649" y="14"/>
                        <a:pt x="657" y="1"/>
                        <a:pt x="703" y="2"/>
                      </a:cubicBezTo>
                      <a:cubicBezTo>
                        <a:pt x="749" y="3"/>
                        <a:pt x="818" y="8"/>
                        <a:pt x="872" y="24"/>
                      </a:cubicBezTo>
                      <a:cubicBezTo>
                        <a:pt x="926" y="40"/>
                        <a:pt x="995" y="72"/>
                        <a:pt x="1026" y="99"/>
                      </a:cubicBezTo>
                      <a:cubicBezTo>
                        <a:pt x="1057" y="126"/>
                        <a:pt x="1026" y="152"/>
                        <a:pt x="1056" y="189"/>
                      </a:cubicBezTo>
                      <a:cubicBezTo>
                        <a:pt x="1086" y="226"/>
                        <a:pt x="1154" y="278"/>
                        <a:pt x="1206" y="324"/>
                      </a:cubicBezTo>
                      <a:cubicBezTo>
                        <a:pt x="1258" y="370"/>
                        <a:pt x="1292" y="395"/>
                        <a:pt x="1371" y="467"/>
                      </a:cubicBezTo>
                      <a:cubicBezTo>
                        <a:pt x="1450" y="539"/>
                        <a:pt x="1606" y="687"/>
                        <a:pt x="1682" y="756"/>
                      </a:cubicBezTo>
                      <a:cubicBezTo>
                        <a:pt x="1758" y="825"/>
                        <a:pt x="1798" y="857"/>
                        <a:pt x="1828" y="883"/>
                      </a:cubicBezTo>
                    </a:path>
                  </a:pathLst>
                </a:custGeom>
                <a:gradFill rotWithShape="1">
                  <a:gsLst>
                    <a:gs pos="0">
                      <a:srgbClr val="25FF25">
                        <a:gamma/>
                        <a:tint val="40000"/>
                        <a:invGamma/>
                      </a:srgbClr>
                    </a:gs>
                    <a:gs pos="50000">
                      <a:srgbClr val="25FF25"/>
                    </a:gs>
                    <a:gs pos="100000">
                      <a:srgbClr val="25FF25">
                        <a:gamma/>
                        <a:tint val="40000"/>
                        <a:invGamma/>
                      </a:srgbClr>
                    </a:gs>
                  </a:gsLst>
                  <a:lin ang="18900000" scaled="1"/>
                </a:gradFill>
                <a:ln w="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324" name="Groupe 323"/>
              <p:cNvGrpSpPr/>
              <p:nvPr/>
            </p:nvGrpSpPr>
            <p:grpSpPr>
              <a:xfrm rot="2380010">
                <a:off x="4117042" y="2339218"/>
                <a:ext cx="1213867" cy="322220"/>
                <a:chOff x="3249813" y="3529858"/>
                <a:chExt cx="1213867" cy="322220"/>
              </a:xfrm>
            </p:grpSpPr>
            <p:sp>
              <p:nvSpPr>
                <p:cNvPr id="322" name="Freeform 89"/>
                <p:cNvSpPr>
                  <a:spLocks/>
                </p:cNvSpPr>
                <p:nvPr/>
              </p:nvSpPr>
              <p:spPr bwMode="auto">
                <a:xfrm rot="20259681">
                  <a:off x="3249813" y="3529858"/>
                  <a:ext cx="1213867" cy="322220"/>
                </a:xfrm>
                <a:custGeom>
                  <a:avLst/>
                  <a:gdLst>
                    <a:gd name="T0" fmla="*/ 0 w 3563"/>
                    <a:gd name="T1" fmla="*/ 425 h 831"/>
                    <a:gd name="T2" fmla="*/ 852 w 3563"/>
                    <a:gd name="T3" fmla="*/ 305 h 831"/>
                    <a:gd name="T4" fmla="*/ 1577 w 3563"/>
                    <a:gd name="T5" fmla="*/ 343 h 831"/>
                    <a:gd name="T6" fmla="*/ 1985 w 3563"/>
                    <a:gd name="T7" fmla="*/ 429 h 831"/>
                    <a:gd name="T8" fmla="*/ 2399 w 3563"/>
                    <a:gd name="T9" fmla="*/ 542 h 831"/>
                    <a:gd name="T10" fmla="*/ 2654 w 3563"/>
                    <a:gd name="T11" fmla="*/ 609 h 831"/>
                    <a:gd name="T12" fmla="*/ 2963 w 3563"/>
                    <a:gd name="T13" fmla="*/ 629 h 831"/>
                    <a:gd name="T14" fmla="*/ 3205 w 3563"/>
                    <a:gd name="T15" fmla="*/ 563 h 831"/>
                    <a:gd name="T16" fmla="*/ 3333 w 3563"/>
                    <a:gd name="T17" fmla="*/ 474 h 831"/>
                    <a:gd name="T18" fmla="*/ 3456 w 3563"/>
                    <a:gd name="T19" fmla="*/ 340 h 831"/>
                    <a:gd name="T20" fmla="*/ 3482 w 3563"/>
                    <a:gd name="T21" fmla="*/ 212 h 831"/>
                    <a:gd name="T22" fmla="*/ 3269 w 3563"/>
                    <a:gd name="T23" fmla="*/ 128 h 831"/>
                    <a:gd name="T24" fmla="*/ 3231 w 3563"/>
                    <a:gd name="T25" fmla="*/ 152 h 831"/>
                    <a:gd name="T26" fmla="*/ 3193 w 3563"/>
                    <a:gd name="T27" fmla="*/ 185 h 831"/>
                    <a:gd name="T28" fmla="*/ 3160 w 3563"/>
                    <a:gd name="T29" fmla="*/ 145 h 831"/>
                    <a:gd name="T30" fmla="*/ 3169 w 3563"/>
                    <a:gd name="T31" fmla="*/ 76 h 831"/>
                    <a:gd name="T32" fmla="*/ 3210 w 3563"/>
                    <a:gd name="T33" fmla="*/ 12 h 831"/>
                    <a:gd name="T34" fmla="*/ 3254 w 3563"/>
                    <a:gd name="T35" fmla="*/ 12 h 831"/>
                    <a:gd name="T36" fmla="*/ 3274 w 3563"/>
                    <a:gd name="T37" fmla="*/ 68 h 831"/>
                    <a:gd name="T38" fmla="*/ 3304 w 3563"/>
                    <a:gd name="T39" fmla="*/ 85 h 831"/>
                    <a:gd name="T40" fmla="*/ 3468 w 3563"/>
                    <a:gd name="T41" fmla="*/ 152 h 831"/>
                    <a:gd name="T42" fmla="*/ 3557 w 3563"/>
                    <a:gd name="T43" fmla="*/ 229 h 831"/>
                    <a:gd name="T44" fmla="*/ 3508 w 3563"/>
                    <a:gd name="T45" fmla="*/ 365 h 831"/>
                    <a:gd name="T46" fmla="*/ 3355 w 3563"/>
                    <a:gd name="T47" fmla="*/ 535 h 831"/>
                    <a:gd name="T48" fmla="*/ 3122 w 3563"/>
                    <a:gd name="T49" fmla="*/ 694 h 831"/>
                    <a:gd name="T50" fmla="*/ 2891 w 3563"/>
                    <a:gd name="T51" fmla="*/ 770 h 831"/>
                    <a:gd name="T52" fmla="*/ 2492 w 3563"/>
                    <a:gd name="T53" fmla="*/ 817 h 831"/>
                    <a:gd name="T54" fmla="*/ 1879 w 3563"/>
                    <a:gd name="T55" fmla="*/ 811 h 831"/>
                    <a:gd name="T56" fmla="*/ 1300 w 3563"/>
                    <a:gd name="T57" fmla="*/ 692 h 831"/>
                    <a:gd name="T58" fmla="*/ 929 w 3563"/>
                    <a:gd name="T59" fmla="*/ 622 h 831"/>
                    <a:gd name="T60" fmla="*/ 795 w 3563"/>
                    <a:gd name="T61" fmla="*/ 605 h 831"/>
                    <a:gd name="T62" fmla="*/ 414 w 3563"/>
                    <a:gd name="T63" fmla="*/ 531 h 831"/>
                    <a:gd name="T64" fmla="*/ 0 w 3563"/>
                    <a:gd name="T65" fmla="*/ 55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3" h="831">
                      <a:moveTo>
                        <a:pt x="0" y="425"/>
                      </a:moveTo>
                      <a:cubicBezTo>
                        <a:pt x="143" y="405"/>
                        <a:pt x="589" y="319"/>
                        <a:pt x="852" y="305"/>
                      </a:cubicBezTo>
                      <a:cubicBezTo>
                        <a:pt x="1115" y="291"/>
                        <a:pt x="1388" y="322"/>
                        <a:pt x="1577" y="343"/>
                      </a:cubicBezTo>
                      <a:cubicBezTo>
                        <a:pt x="1766" y="363"/>
                        <a:pt x="1848" y="396"/>
                        <a:pt x="1985" y="429"/>
                      </a:cubicBezTo>
                      <a:cubicBezTo>
                        <a:pt x="2122" y="461"/>
                        <a:pt x="2288" y="512"/>
                        <a:pt x="2399" y="542"/>
                      </a:cubicBezTo>
                      <a:cubicBezTo>
                        <a:pt x="2510" y="571"/>
                        <a:pt x="2560" y="594"/>
                        <a:pt x="2654" y="609"/>
                      </a:cubicBezTo>
                      <a:cubicBezTo>
                        <a:pt x="2748" y="623"/>
                        <a:pt x="2871" y="637"/>
                        <a:pt x="2963" y="629"/>
                      </a:cubicBezTo>
                      <a:cubicBezTo>
                        <a:pt x="3054" y="622"/>
                        <a:pt x="3143" y="589"/>
                        <a:pt x="3205" y="563"/>
                      </a:cubicBezTo>
                      <a:cubicBezTo>
                        <a:pt x="3266" y="537"/>
                        <a:pt x="3291" y="511"/>
                        <a:pt x="3333" y="474"/>
                      </a:cubicBezTo>
                      <a:cubicBezTo>
                        <a:pt x="3375" y="437"/>
                        <a:pt x="3432" y="384"/>
                        <a:pt x="3456" y="340"/>
                      </a:cubicBezTo>
                      <a:cubicBezTo>
                        <a:pt x="3482" y="297"/>
                        <a:pt x="3514" y="248"/>
                        <a:pt x="3482" y="212"/>
                      </a:cubicBezTo>
                      <a:cubicBezTo>
                        <a:pt x="3450" y="176"/>
                        <a:pt x="3310" y="138"/>
                        <a:pt x="3269" y="128"/>
                      </a:cubicBezTo>
                      <a:cubicBezTo>
                        <a:pt x="3227" y="117"/>
                        <a:pt x="3244" y="142"/>
                        <a:pt x="3231" y="152"/>
                      </a:cubicBezTo>
                      <a:cubicBezTo>
                        <a:pt x="3218" y="161"/>
                        <a:pt x="3220" y="192"/>
                        <a:pt x="3193" y="185"/>
                      </a:cubicBezTo>
                      <a:cubicBezTo>
                        <a:pt x="3167" y="177"/>
                        <a:pt x="3164" y="164"/>
                        <a:pt x="3160" y="145"/>
                      </a:cubicBezTo>
                      <a:cubicBezTo>
                        <a:pt x="3155" y="127"/>
                        <a:pt x="3160" y="98"/>
                        <a:pt x="3169" y="76"/>
                      </a:cubicBezTo>
                      <a:cubicBezTo>
                        <a:pt x="3176" y="55"/>
                        <a:pt x="3197" y="23"/>
                        <a:pt x="3210" y="12"/>
                      </a:cubicBezTo>
                      <a:cubicBezTo>
                        <a:pt x="3221" y="1"/>
                        <a:pt x="3238" y="0"/>
                        <a:pt x="3254" y="12"/>
                      </a:cubicBezTo>
                      <a:cubicBezTo>
                        <a:pt x="3264" y="21"/>
                        <a:pt x="3265" y="56"/>
                        <a:pt x="3274" y="68"/>
                      </a:cubicBezTo>
                      <a:cubicBezTo>
                        <a:pt x="3282" y="79"/>
                        <a:pt x="3271" y="69"/>
                        <a:pt x="3304" y="85"/>
                      </a:cubicBezTo>
                      <a:cubicBezTo>
                        <a:pt x="3336" y="99"/>
                        <a:pt x="3424" y="128"/>
                        <a:pt x="3468" y="152"/>
                      </a:cubicBezTo>
                      <a:cubicBezTo>
                        <a:pt x="3510" y="177"/>
                        <a:pt x="3551" y="194"/>
                        <a:pt x="3557" y="229"/>
                      </a:cubicBezTo>
                      <a:cubicBezTo>
                        <a:pt x="3563" y="264"/>
                        <a:pt x="3542" y="314"/>
                        <a:pt x="3508" y="365"/>
                      </a:cubicBezTo>
                      <a:cubicBezTo>
                        <a:pt x="3474" y="416"/>
                        <a:pt x="3420" y="481"/>
                        <a:pt x="3355" y="535"/>
                      </a:cubicBezTo>
                      <a:cubicBezTo>
                        <a:pt x="3291" y="590"/>
                        <a:pt x="3199" y="655"/>
                        <a:pt x="3122" y="694"/>
                      </a:cubicBezTo>
                      <a:cubicBezTo>
                        <a:pt x="3046" y="733"/>
                        <a:pt x="2996" y="750"/>
                        <a:pt x="2891" y="770"/>
                      </a:cubicBezTo>
                      <a:cubicBezTo>
                        <a:pt x="2786" y="790"/>
                        <a:pt x="2660" y="809"/>
                        <a:pt x="2492" y="817"/>
                      </a:cubicBezTo>
                      <a:cubicBezTo>
                        <a:pt x="2324" y="824"/>
                        <a:pt x="2078" y="831"/>
                        <a:pt x="1879" y="811"/>
                      </a:cubicBezTo>
                      <a:cubicBezTo>
                        <a:pt x="1680" y="790"/>
                        <a:pt x="1458" y="724"/>
                        <a:pt x="1300" y="692"/>
                      </a:cubicBezTo>
                      <a:cubicBezTo>
                        <a:pt x="1141" y="661"/>
                        <a:pt x="1013" y="636"/>
                        <a:pt x="929" y="622"/>
                      </a:cubicBezTo>
                      <a:cubicBezTo>
                        <a:pt x="845" y="607"/>
                        <a:pt x="881" y="620"/>
                        <a:pt x="795" y="605"/>
                      </a:cubicBezTo>
                      <a:cubicBezTo>
                        <a:pt x="709" y="590"/>
                        <a:pt x="546" y="540"/>
                        <a:pt x="414" y="531"/>
                      </a:cubicBezTo>
                      <a:cubicBezTo>
                        <a:pt x="282" y="522"/>
                        <a:pt x="86" y="548"/>
                        <a:pt x="0" y="553"/>
                      </a:cubicBezTo>
                    </a:path>
                  </a:pathLst>
                </a:custGeom>
                <a:solidFill>
                  <a:srgbClr val="E2FDCF"/>
                </a:solidFill>
                <a:ln w="1905" cmpd="sng">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3" name="Freeform 90"/>
                <p:cNvSpPr>
                  <a:spLocks/>
                </p:cNvSpPr>
                <p:nvPr/>
              </p:nvSpPr>
              <p:spPr bwMode="auto">
                <a:xfrm rot="20686175">
                  <a:off x="3439331" y="3724914"/>
                  <a:ext cx="800614" cy="89958"/>
                </a:xfrm>
                <a:custGeom>
                  <a:avLst/>
                  <a:gdLst>
                    <a:gd name="T0" fmla="*/ 636 w 2432"/>
                    <a:gd name="T1" fmla="*/ 15 h 267"/>
                    <a:gd name="T2" fmla="*/ 627 w 2432"/>
                    <a:gd name="T3" fmla="*/ 106 h 267"/>
                    <a:gd name="T4" fmla="*/ 726 w 2432"/>
                    <a:gd name="T5" fmla="*/ 132 h 267"/>
                    <a:gd name="T6" fmla="*/ 756 w 2432"/>
                    <a:gd name="T7" fmla="*/ 57 h 267"/>
                    <a:gd name="T8" fmla="*/ 720 w 2432"/>
                    <a:gd name="T9" fmla="*/ 15 h 267"/>
                    <a:gd name="T10" fmla="*/ 931 w 2432"/>
                    <a:gd name="T11" fmla="*/ 6 h 267"/>
                    <a:gd name="T12" fmla="*/ 987 w 2432"/>
                    <a:gd name="T13" fmla="*/ 45 h 267"/>
                    <a:gd name="T14" fmla="*/ 1080 w 2432"/>
                    <a:gd name="T15" fmla="*/ 123 h 267"/>
                    <a:gd name="T16" fmla="*/ 1122 w 2432"/>
                    <a:gd name="T17" fmla="*/ 66 h 267"/>
                    <a:gd name="T18" fmla="*/ 1105 w 2432"/>
                    <a:gd name="T19" fmla="*/ 15 h 267"/>
                    <a:gd name="T20" fmla="*/ 1300 w 2432"/>
                    <a:gd name="T21" fmla="*/ 13 h 267"/>
                    <a:gd name="T22" fmla="*/ 1344 w 2432"/>
                    <a:gd name="T23" fmla="*/ 51 h 267"/>
                    <a:gd name="T24" fmla="*/ 1371 w 2432"/>
                    <a:gd name="T25" fmla="*/ 132 h 267"/>
                    <a:gd name="T26" fmla="*/ 1479 w 2432"/>
                    <a:gd name="T27" fmla="*/ 102 h 267"/>
                    <a:gd name="T28" fmla="*/ 1440 w 2432"/>
                    <a:gd name="T29" fmla="*/ 33 h 267"/>
                    <a:gd name="T30" fmla="*/ 1683 w 2432"/>
                    <a:gd name="T31" fmla="*/ 47 h 267"/>
                    <a:gd name="T32" fmla="*/ 1721 w 2432"/>
                    <a:gd name="T33" fmla="*/ 81 h 267"/>
                    <a:gd name="T34" fmla="*/ 1707 w 2432"/>
                    <a:gd name="T35" fmla="*/ 144 h 267"/>
                    <a:gd name="T36" fmla="*/ 1809 w 2432"/>
                    <a:gd name="T37" fmla="*/ 165 h 267"/>
                    <a:gd name="T38" fmla="*/ 1824 w 2432"/>
                    <a:gd name="T39" fmla="*/ 111 h 267"/>
                    <a:gd name="T40" fmla="*/ 1796 w 2432"/>
                    <a:gd name="T41" fmla="*/ 69 h 267"/>
                    <a:gd name="T42" fmla="*/ 2031 w 2432"/>
                    <a:gd name="T43" fmla="*/ 75 h 267"/>
                    <a:gd name="T44" fmla="*/ 2022 w 2432"/>
                    <a:gd name="T45" fmla="*/ 134 h 267"/>
                    <a:gd name="T46" fmla="*/ 2123 w 2432"/>
                    <a:gd name="T47" fmla="*/ 177 h 267"/>
                    <a:gd name="T48" fmla="*/ 2137 w 2432"/>
                    <a:gd name="T49" fmla="*/ 114 h 267"/>
                    <a:gd name="T50" fmla="*/ 2132 w 2432"/>
                    <a:gd name="T51" fmla="*/ 81 h 267"/>
                    <a:gd name="T52" fmla="*/ 2419 w 2432"/>
                    <a:gd name="T53" fmla="*/ 97 h 267"/>
                    <a:gd name="T54" fmla="*/ 2004 w 2432"/>
                    <a:gd name="T55" fmla="*/ 220 h 267"/>
                    <a:gd name="T56" fmla="*/ 1252 w 2432"/>
                    <a:gd name="T57" fmla="*/ 257 h 267"/>
                    <a:gd name="T58" fmla="*/ 537 w 2432"/>
                    <a:gd name="T59" fmla="*/ 181 h 267"/>
                    <a:gd name="T60" fmla="*/ 71 w 2432"/>
                    <a:gd name="T61" fmla="*/ 138 h 267"/>
                    <a:gd name="T62" fmla="*/ 362 w 2432"/>
                    <a:gd name="T63"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2" h="267">
                      <a:moveTo>
                        <a:pt x="362" y="40"/>
                      </a:moveTo>
                      <a:cubicBezTo>
                        <a:pt x="460" y="24"/>
                        <a:pt x="592" y="8"/>
                        <a:pt x="636" y="15"/>
                      </a:cubicBezTo>
                      <a:cubicBezTo>
                        <a:pt x="680" y="22"/>
                        <a:pt x="629" y="67"/>
                        <a:pt x="628" y="82"/>
                      </a:cubicBezTo>
                      <a:cubicBezTo>
                        <a:pt x="627" y="97"/>
                        <a:pt x="620" y="97"/>
                        <a:pt x="627" y="106"/>
                      </a:cubicBezTo>
                      <a:cubicBezTo>
                        <a:pt x="634" y="115"/>
                        <a:pt x="656" y="131"/>
                        <a:pt x="672" y="135"/>
                      </a:cubicBezTo>
                      <a:cubicBezTo>
                        <a:pt x="688" y="139"/>
                        <a:pt x="711" y="137"/>
                        <a:pt x="726" y="132"/>
                      </a:cubicBezTo>
                      <a:cubicBezTo>
                        <a:pt x="741" y="127"/>
                        <a:pt x="757" y="120"/>
                        <a:pt x="762" y="108"/>
                      </a:cubicBezTo>
                      <a:cubicBezTo>
                        <a:pt x="767" y="95"/>
                        <a:pt x="765" y="68"/>
                        <a:pt x="756" y="57"/>
                      </a:cubicBezTo>
                      <a:cubicBezTo>
                        <a:pt x="747" y="46"/>
                        <a:pt x="703" y="47"/>
                        <a:pt x="707" y="40"/>
                      </a:cubicBezTo>
                      <a:cubicBezTo>
                        <a:pt x="701" y="33"/>
                        <a:pt x="708" y="19"/>
                        <a:pt x="720" y="15"/>
                      </a:cubicBezTo>
                      <a:cubicBezTo>
                        <a:pt x="732" y="11"/>
                        <a:pt x="745" y="17"/>
                        <a:pt x="780" y="16"/>
                      </a:cubicBezTo>
                      <a:cubicBezTo>
                        <a:pt x="815" y="15"/>
                        <a:pt x="893" y="8"/>
                        <a:pt x="931" y="6"/>
                      </a:cubicBezTo>
                      <a:cubicBezTo>
                        <a:pt x="969" y="4"/>
                        <a:pt x="1002" y="0"/>
                        <a:pt x="1011" y="6"/>
                      </a:cubicBezTo>
                      <a:cubicBezTo>
                        <a:pt x="1020" y="12"/>
                        <a:pt x="991" y="30"/>
                        <a:pt x="987" y="45"/>
                      </a:cubicBezTo>
                      <a:cubicBezTo>
                        <a:pt x="983" y="60"/>
                        <a:pt x="971" y="86"/>
                        <a:pt x="987" y="99"/>
                      </a:cubicBezTo>
                      <a:cubicBezTo>
                        <a:pt x="1003" y="112"/>
                        <a:pt x="1058" y="123"/>
                        <a:pt x="1080" y="123"/>
                      </a:cubicBezTo>
                      <a:cubicBezTo>
                        <a:pt x="1102" y="123"/>
                        <a:pt x="1112" y="108"/>
                        <a:pt x="1119" y="99"/>
                      </a:cubicBezTo>
                      <a:cubicBezTo>
                        <a:pt x="1126" y="90"/>
                        <a:pt x="1128" y="75"/>
                        <a:pt x="1122" y="66"/>
                      </a:cubicBezTo>
                      <a:cubicBezTo>
                        <a:pt x="1116" y="57"/>
                        <a:pt x="1086" y="49"/>
                        <a:pt x="1083" y="41"/>
                      </a:cubicBezTo>
                      <a:cubicBezTo>
                        <a:pt x="1080" y="33"/>
                        <a:pt x="1088" y="21"/>
                        <a:pt x="1105" y="15"/>
                      </a:cubicBezTo>
                      <a:cubicBezTo>
                        <a:pt x="1121" y="9"/>
                        <a:pt x="1148" y="5"/>
                        <a:pt x="1180" y="6"/>
                      </a:cubicBezTo>
                      <a:cubicBezTo>
                        <a:pt x="1212" y="6"/>
                        <a:pt x="1269" y="11"/>
                        <a:pt x="1300" y="13"/>
                      </a:cubicBezTo>
                      <a:cubicBezTo>
                        <a:pt x="1331" y="15"/>
                        <a:pt x="1362" y="12"/>
                        <a:pt x="1369" y="18"/>
                      </a:cubicBezTo>
                      <a:cubicBezTo>
                        <a:pt x="1376" y="24"/>
                        <a:pt x="1350" y="38"/>
                        <a:pt x="1344" y="51"/>
                      </a:cubicBezTo>
                      <a:cubicBezTo>
                        <a:pt x="1338" y="64"/>
                        <a:pt x="1329" y="85"/>
                        <a:pt x="1333" y="98"/>
                      </a:cubicBezTo>
                      <a:cubicBezTo>
                        <a:pt x="1337" y="111"/>
                        <a:pt x="1354" y="127"/>
                        <a:pt x="1371" y="132"/>
                      </a:cubicBezTo>
                      <a:cubicBezTo>
                        <a:pt x="1387" y="138"/>
                        <a:pt x="1419" y="140"/>
                        <a:pt x="1437" y="135"/>
                      </a:cubicBezTo>
                      <a:cubicBezTo>
                        <a:pt x="1455" y="130"/>
                        <a:pt x="1477" y="113"/>
                        <a:pt x="1479" y="102"/>
                      </a:cubicBezTo>
                      <a:cubicBezTo>
                        <a:pt x="1485" y="69"/>
                        <a:pt x="1452" y="80"/>
                        <a:pt x="1446" y="69"/>
                      </a:cubicBezTo>
                      <a:cubicBezTo>
                        <a:pt x="1440" y="58"/>
                        <a:pt x="1429" y="39"/>
                        <a:pt x="1440" y="33"/>
                      </a:cubicBezTo>
                      <a:cubicBezTo>
                        <a:pt x="1451" y="27"/>
                        <a:pt x="1475" y="30"/>
                        <a:pt x="1515" y="32"/>
                      </a:cubicBezTo>
                      <a:cubicBezTo>
                        <a:pt x="1555" y="35"/>
                        <a:pt x="1647" y="45"/>
                        <a:pt x="1683" y="47"/>
                      </a:cubicBezTo>
                      <a:cubicBezTo>
                        <a:pt x="1719" y="49"/>
                        <a:pt x="1725" y="44"/>
                        <a:pt x="1731" y="49"/>
                      </a:cubicBezTo>
                      <a:cubicBezTo>
                        <a:pt x="1737" y="54"/>
                        <a:pt x="1725" y="71"/>
                        <a:pt x="1721" y="81"/>
                      </a:cubicBezTo>
                      <a:cubicBezTo>
                        <a:pt x="1717" y="91"/>
                        <a:pt x="1706" y="101"/>
                        <a:pt x="1704" y="111"/>
                      </a:cubicBezTo>
                      <a:cubicBezTo>
                        <a:pt x="1702" y="121"/>
                        <a:pt x="1701" y="135"/>
                        <a:pt x="1707" y="144"/>
                      </a:cubicBezTo>
                      <a:cubicBezTo>
                        <a:pt x="1713" y="153"/>
                        <a:pt x="1726" y="165"/>
                        <a:pt x="1743" y="168"/>
                      </a:cubicBezTo>
                      <a:cubicBezTo>
                        <a:pt x="1760" y="171"/>
                        <a:pt x="1793" y="169"/>
                        <a:pt x="1809" y="165"/>
                      </a:cubicBezTo>
                      <a:cubicBezTo>
                        <a:pt x="1825" y="161"/>
                        <a:pt x="1837" y="150"/>
                        <a:pt x="1839" y="141"/>
                      </a:cubicBezTo>
                      <a:cubicBezTo>
                        <a:pt x="1842" y="120"/>
                        <a:pt x="1831" y="118"/>
                        <a:pt x="1824" y="111"/>
                      </a:cubicBezTo>
                      <a:cubicBezTo>
                        <a:pt x="1817" y="104"/>
                        <a:pt x="1799" y="103"/>
                        <a:pt x="1794" y="96"/>
                      </a:cubicBezTo>
                      <a:cubicBezTo>
                        <a:pt x="1789" y="89"/>
                        <a:pt x="1786" y="75"/>
                        <a:pt x="1796" y="69"/>
                      </a:cubicBezTo>
                      <a:cubicBezTo>
                        <a:pt x="1806" y="63"/>
                        <a:pt x="1814" y="61"/>
                        <a:pt x="1853" y="62"/>
                      </a:cubicBezTo>
                      <a:cubicBezTo>
                        <a:pt x="1892" y="63"/>
                        <a:pt x="2000" y="68"/>
                        <a:pt x="2031" y="75"/>
                      </a:cubicBezTo>
                      <a:cubicBezTo>
                        <a:pt x="2062" y="82"/>
                        <a:pt x="2042" y="92"/>
                        <a:pt x="2041" y="102"/>
                      </a:cubicBezTo>
                      <a:cubicBezTo>
                        <a:pt x="2040" y="112"/>
                        <a:pt x="2021" y="123"/>
                        <a:pt x="2022" y="134"/>
                      </a:cubicBezTo>
                      <a:cubicBezTo>
                        <a:pt x="2023" y="145"/>
                        <a:pt x="2029" y="164"/>
                        <a:pt x="2046" y="171"/>
                      </a:cubicBezTo>
                      <a:cubicBezTo>
                        <a:pt x="2063" y="178"/>
                        <a:pt x="2104" y="180"/>
                        <a:pt x="2123" y="177"/>
                      </a:cubicBezTo>
                      <a:cubicBezTo>
                        <a:pt x="2142" y="174"/>
                        <a:pt x="2157" y="183"/>
                        <a:pt x="2163" y="150"/>
                      </a:cubicBezTo>
                      <a:cubicBezTo>
                        <a:pt x="2169" y="117"/>
                        <a:pt x="2147" y="121"/>
                        <a:pt x="2137" y="114"/>
                      </a:cubicBezTo>
                      <a:cubicBezTo>
                        <a:pt x="2127" y="107"/>
                        <a:pt x="2102" y="112"/>
                        <a:pt x="2101" y="107"/>
                      </a:cubicBezTo>
                      <a:cubicBezTo>
                        <a:pt x="2100" y="102"/>
                        <a:pt x="2111" y="85"/>
                        <a:pt x="2132" y="81"/>
                      </a:cubicBezTo>
                      <a:cubicBezTo>
                        <a:pt x="2153" y="77"/>
                        <a:pt x="2183" y="76"/>
                        <a:pt x="2231" y="78"/>
                      </a:cubicBezTo>
                      <a:cubicBezTo>
                        <a:pt x="2279" y="81"/>
                        <a:pt x="2407" y="81"/>
                        <a:pt x="2419" y="97"/>
                      </a:cubicBezTo>
                      <a:cubicBezTo>
                        <a:pt x="2432" y="112"/>
                        <a:pt x="2375" y="150"/>
                        <a:pt x="2306" y="171"/>
                      </a:cubicBezTo>
                      <a:cubicBezTo>
                        <a:pt x="2237" y="192"/>
                        <a:pt x="2105" y="205"/>
                        <a:pt x="2004" y="220"/>
                      </a:cubicBezTo>
                      <a:cubicBezTo>
                        <a:pt x="1903" y="236"/>
                        <a:pt x="1828" y="255"/>
                        <a:pt x="1702" y="261"/>
                      </a:cubicBezTo>
                      <a:cubicBezTo>
                        <a:pt x="1577" y="267"/>
                        <a:pt x="1387" y="266"/>
                        <a:pt x="1252" y="257"/>
                      </a:cubicBezTo>
                      <a:cubicBezTo>
                        <a:pt x="1117" y="249"/>
                        <a:pt x="1012" y="221"/>
                        <a:pt x="894" y="209"/>
                      </a:cubicBezTo>
                      <a:cubicBezTo>
                        <a:pt x="775" y="197"/>
                        <a:pt x="629" y="189"/>
                        <a:pt x="537" y="181"/>
                      </a:cubicBezTo>
                      <a:cubicBezTo>
                        <a:pt x="446" y="173"/>
                        <a:pt x="421" y="170"/>
                        <a:pt x="343" y="162"/>
                      </a:cubicBezTo>
                      <a:cubicBezTo>
                        <a:pt x="265" y="155"/>
                        <a:pt x="120" y="146"/>
                        <a:pt x="71" y="138"/>
                      </a:cubicBezTo>
                      <a:cubicBezTo>
                        <a:pt x="22" y="130"/>
                        <a:pt x="0" y="127"/>
                        <a:pt x="48" y="111"/>
                      </a:cubicBezTo>
                      <a:cubicBezTo>
                        <a:pt x="96" y="95"/>
                        <a:pt x="297" y="55"/>
                        <a:pt x="362" y="40"/>
                      </a:cubicBezTo>
                      <a:close/>
                    </a:path>
                  </a:pathLst>
                </a:custGeom>
                <a:solidFill>
                  <a:srgbClr val="FFFFFF"/>
                </a:solidFill>
                <a:ln w="1905" cap="flat" cmpd="sng">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526" name="ZoneTexte 525"/>
            <p:cNvSpPr txBox="1"/>
            <p:nvPr/>
          </p:nvSpPr>
          <p:spPr>
            <a:xfrm>
              <a:off x="5041899" y="2834898"/>
              <a:ext cx="826886" cy="338554"/>
            </a:xfrm>
            <a:prstGeom prst="rect">
              <a:avLst/>
            </a:prstGeom>
            <a:noFill/>
          </p:spPr>
          <p:txBody>
            <a:bodyPr wrap="square" rtlCol="0">
              <a:spAutoFit/>
            </a:bodyPr>
            <a:lstStyle/>
            <a:p>
              <a:r>
                <a:rPr lang="fr-FR" sz="1600" dirty="0"/>
                <a:t>ovules</a:t>
              </a:r>
            </a:p>
          </p:txBody>
        </p:sp>
        <p:cxnSp>
          <p:nvCxnSpPr>
            <p:cNvPr id="528" name="Connecteur droit avec flèche 527"/>
            <p:cNvCxnSpPr>
              <a:stCxn id="526" idx="1"/>
              <a:endCxn id="323" idx="13"/>
            </p:cNvCxnSpPr>
            <p:nvPr/>
          </p:nvCxnSpPr>
          <p:spPr>
            <a:xfrm flipH="1" flipV="1">
              <a:off x="4743641" y="2576315"/>
              <a:ext cx="298258" cy="4278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Connecteur droit avec flèche 593"/>
            <p:cNvCxnSpPr>
              <a:endCxn id="247" idx="0"/>
            </p:cNvCxnSpPr>
            <p:nvPr/>
          </p:nvCxnSpPr>
          <p:spPr>
            <a:xfrm flipH="1">
              <a:off x="5684985" y="2278787"/>
              <a:ext cx="218068" cy="501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35" name="ZoneTexte 634"/>
          <p:cNvSpPr txBox="1"/>
          <p:nvPr/>
        </p:nvSpPr>
        <p:spPr>
          <a:xfrm>
            <a:off x="5821527" y="1090084"/>
            <a:ext cx="2488921" cy="369332"/>
          </a:xfrm>
          <a:prstGeom prst="rect">
            <a:avLst/>
          </a:prstGeom>
          <a:noFill/>
        </p:spPr>
        <p:txBody>
          <a:bodyPr wrap="square" rtlCol="0">
            <a:spAutoFit/>
          </a:bodyPr>
          <a:lstStyle/>
          <a:p>
            <a:r>
              <a:rPr lang="fr-FR" dirty="0"/>
              <a:t>Fécondation des ovules</a:t>
            </a:r>
          </a:p>
        </p:txBody>
      </p:sp>
      <p:sp>
        <p:nvSpPr>
          <p:cNvPr id="636" name="ZoneTexte 635"/>
          <p:cNvSpPr txBox="1"/>
          <p:nvPr/>
        </p:nvSpPr>
        <p:spPr>
          <a:xfrm>
            <a:off x="5351929" y="4209005"/>
            <a:ext cx="1654939" cy="369332"/>
          </a:xfrm>
          <a:prstGeom prst="rect">
            <a:avLst/>
          </a:prstGeom>
          <a:noFill/>
        </p:spPr>
        <p:txBody>
          <a:bodyPr wrap="square" rtlCol="0">
            <a:spAutoFit/>
          </a:bodyPr>
          <a:lstStyle/>
          <a:p>
            <a:r>
              <a:rPr lang="fr-FR" dirty="0"/>
              <a:t>ovule =&gt; graine</a:t>
            </a:r>
          </a:p>
        </p:txBody>
      </p:sp>
      <p:grpSp>
        <p:nvGrpSpPr>
          <p:cNvPr id="649" name="Groupe 648"/>
          <p:cNvGrpSpPr/>
          <p:nvPr/>
        </p:nvGrpSpPr>
        <p:grpSpPr>
          <a:xfrm>
            <a:off x="6287297" y="990952"/>
            <a:ext cx="2756723" cy="1631804"/>
            <a:chOff x="6287297" y="990952"/>
            <a:chExt cx="2756723" cy="1631804"/>
          </a:xfrm>
        </p:grpSpPr>
        <p:sp>
          <p:nvSpPr>
            <p:cNvPr id="523" name="Ellipse 522"/>
            <p:cNvSpPr/>
            <p:nvPr/>
          </p:nvSpPr>
          <p:spPr>
            <a:xfrm>
              <a:off x="8378767" y="1577648"/>
              <a:ext cx="470050" cy="50775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2" name="ZoneTexte 551"/>
            <p:cNvSpPr txBox="1"/>
            <p:nvPr/>
          </p:nvSpPr>
          <p:spPr>
            <a:xfrm>
              <a:off x="8326744" y="1179097"/>
              <a:ext cx="666629" cy="307777"/>
            </a:xfrm>
            <a:prstGeom prst="rect">
              <a:avLst/>
            </a:prstGeom>
            <a:noFill/>
          </p:spPr>
          <p:txBody>
            <a:bodyPr wrap="square" rtlCol="0">
              <a:spAutoFit/>
            </a:bodyPr>
            <a:lstStyle/>
            <a:p>
              <a:r>
                <a:rPr lang="fr-FR" sz="1400" dirty="0"/>
                <a:t>Pollen </a:t>
              </a:r>
            </a:p>
          </p:txBody>
        </p:sp>
        <p:grpSp>
          <p:nvGrpSpPr>
            <p:cNvPr id="641" name="Groupe 640"/>
            <p:cNvGrpSpPr/>
            <p:nvPr/>
          </p:nvGrpSpPr>
          <p:grpSpPr>
            <a:xfrm rot="2587010">
              <a:off x="6287297" y="990952"/>
              <a:ext cx="2756723" cy="1631804"/>
              <a:chOff x="5870346" y="4664000"/>
              <a:chExt cx="2756723" cy="1631804"/>
            </a:xfrm>
          </p:grpSpPr>
          <p:grpSp>
            <p:nvGrpSpPr>
              <p:cNvPr id="557" name="Group 301"/>
              <p:cNvGrpSpPr>
                <a:grpSpLocks/>
              </p:cNvGrpSpPr>
              <p:nvPr/>
            </p:nvGrpSpPr>
            <p:grpSpPr bwMode="auto">
              <a:xfrm rot="20259681">
                <a:off x="5870346" y="5115044"/>
                <a:ext cx="2756723" cy="1180760"/>
                <a:chOff x="3105" y="4195"/>
                <a:chExt cx="4358" cy="1566"/>
              </a:xfrm>
            </p:grpSpPr>
            <p:sp>
              <p:nvSpPr>
                <p:cNvPr id="562" name="Freeform 303"/>
                <p:cNvSpPr>
                  <a:spLocks/>
                </p:cNvSpPr>
                <p:nvPr/>
              </p:nvSpPr>
              <p:spPr bwMode="auto">
                <a:xfrm>
                  <a:off x="3105" y="4195"/>
                  <a:ext cx="4358" cy="1566"/>
                </a:xfrm>
                <a:custGeom>
                  <a:avLst/>
                  <a:gdLst>
                    <a:gd name="T0" fmla="*/ 0 w 3563"/>
                    <a:gd name="T1" fmla="*/ 425 h 831"/>
                    <a:gd name="T2" fmla="*/ 852 w 3563"/>
                    <a:gd name="T3" fmla="*/ 305 h 831"/>
                    <a:gd name="T4" fmla="*/ 1577 w 3563"/>
                    <a:gd name="T5" fmla="*/ 343 h 831"/>
                    <a:gd name="T6" fmla="*/ 1985 w 3563"/>
                    <a:gd name="T7" fmla="*/ 429 h 831"/>
                    <a:gd name="T8" fmla="*/ 2399 w 3563"/>
                    <a:gd name="T9" fmla="*/ 542 h 831"/>
                    <a:gd name="T10" fmla="*/ 2654 w 3563"/>
                    <a:gd name="T11" fmla="*/ 609 h 831"/>
                    <a:gd name="T12" fmla="*/ 2963 w 3563"/>
                    <a:gd name="T13" fmla="*/ 629 h 831"/>
                    <a:gd name="T14" fmla="*/ 3205 w 3563"/>
                    <a:gd name="T15" fmla="*/ 563 h 831"/>
                    <a:gd name="T16" fmla="*/ 3333 w 3563"/>
                    <a:gd name="T17" fmla="*/ 474 h 831"/>
                    <a:gd name="T18" fmla="*/ 3456 w 3563"/>
                    <a:gd name="T19" fmla="*/ 340 h 831"/>
                    <a:gd name="T20" fmla="*/ 3482 w 3563"/>
                    <a:gd name="T21" fmla="*/ 212 h 831"/>
                    <a:gd name="T22" fmla="*/ 3269 w 3563"/>
                    <a:gd name="T23" fmla="*/ 128 h 831"/>
                    <a:gd name="T24" fmla="*/ 3231 w 3563"/>
                    <a:gd name="T25" fmla="*/ 152 h 831"/>
                    <a:gd name="T26" fmla="*/ 3193 w 3563"/>
                    <a:gd name="T27" fmla="*/ 185 h 831"/>
                    <a:gd name="T28" fmla="*/ 3160 w 3563"/>
                    <a:gd name="T29" fmla="*/ 145 h 831"/>
                    <a:gd name="T30" fmla="*/ 3169 w 3563"/>
                    <a:gd name="T31" fmla="*/ 76 h 831"/>
                    <a:gd name="T32" fmla="*/ 3210 w 3563"/>
                    <a:gd name="T33" fmla="*/ 12 h 831"/>
                    <a:gd name="T34" fmla="*/ 3254 w 3563"/>
                    <a:gd name="T35" fmla="*/ 12 h 831"/>
                    <a:gd name="T36" fmla="*/ 3274 w 3563"/>
                    <a:gd name="T37" fmla="*/ 68 h 831"/>
                    <a:gd name="T38" fmla="*/ 3304 w 3563"/>
                    <a:gd name="T39" fmla="*/ 85 h 831"/>
                    <a:gd name="T40" fmla="*/ 3468 w 3563"/>
                    <a:gd name="T41" fmla="*/ 152 h 831"/>
                    <a:gd name="T42" fmla="*/ 3557 w 3563"/>
                    <a:gd name="T43" fmla="*/ 229 h 831"/>
                    <a:gd name="T44" fmla="*/ 3508 w 3563"/>
                    <a:gd name="T45" fmla="*/ 365 h 831"/>
                    <a:gd name="T46" fmla="*/ 3355 w 3563"/>
                    <a:gd name="T47" fmla="*/ 535 h 831"/>
                    <a:gd name="T48" fmla="*/ 3122 w 3563"/>
                    <a:gd name="T49" fmla="*/ 694 h 831"/>
                    <a:gd name="T50" fmla="*/ 2891 w 3563"/>
                    <a:gd name="T51" fmla="*/ 770 h 831"/>
                    <a:gd name="T52" fmla="*/ 2492 w 3563"/>
                    <a:gd name="T53" fmla="*/ 817 h 831"/>
                    <a:gd name="T54" fmla="*/ 1879 w 3563"/>
                    <a:gd name="T55" fmla="*/ 811 h 831"/>
                    <a:gd name="T56" fmla="*/ 1300 w 3563"/>
                    <a:gd name="T57" fmla="*/ 692 h 831"/>
                    <a:gd name="T58" fmla="*/ 929 w 3563"/>
                    <a:gd name="T59" fmla="*/ 622 h 831"/>
                    <a:gd name="T60" fmla="*/ 795 w 3563"/>
                    <a:gd name="T61" fmla="*/ 605 h 831"/>
                    <a:gd name="T62" fmla="*/ 414 w 3563"/>
                    <a:gd name="T63" fmla="*/ 531 h 831"/>
                    <a:gd name="T64" fmla="*/ 0 w 3563"/>
                    <a:gd name="T65" fmla="*/ 55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3" h="831">
                      <a:moveTo>
                        <a:pt x="0" y="425"/>
                      </a:moveTo>
                      <a:cubicBezTo>
                        <a:pt x="143" y="405"/>
                        <a:pt x="589" y="319"/>
                        <a:pt x="852" y="305"/>
                      </a:cubicBezTo>
                      <a:cubicBezTo>
                        <a:pt x="1115" y="291"/>
                        <a:pt x="1388" y="322"/>
                        <a:pt x="1577" y="343"/>
                      </a:cubicBezTo>
                      <a:cubicBezTo>
                        <a:pt x="1766" y="363"/>
                        <a:pt x="1848" y="396"/>
                        <a:pt x="1985" y="429"/>
                      </a:cubicBezTo>
                      <a:cubicBezTo>
                        <a:pt x="2122" y="461"/>
                        <a:pt x="2288" y="512"/>
                        <a:pt x="2399" y="542"/>
                      </a:cubicBezTo>
                      <a:cubicBezTo>
                        <a:pt x="2510" y="571"/>
                        <a:pt x="2560" y="594"/>
                        <a:pt x="2654" y="609"/>
                      </a:cubicBezTo>
                      <a:cubicBezTo>
                        <a:pt x="2748" y="623"/>
                        <a:pt x="2871" y="637"/>
                        <a:pt x="2963" y="629"/>
                      </a:cubicBezTo>
                      <a:cubicBezTo>
                        <a:pt x="3054" y="622"/>
                        <a:pt x="3143" y="589"/>
                        <a:pt x="3205" y="563"/>
                      </a:cubicBezTo>
                      <a:cubicBezTo>
                        <a:pt x="3266" y="537"/>
                        <a:pt x="3291" y="511"/>
                        <a:pt x="3333" y="474"/>
                      </a:cubicBezTo>
                      <a:cubicBezTo>
                        <a:pt x="3375" y="437"/>
                        <a:pt x="3432" y="384"/>
                        <a:pt x="3456" y="340"/>
                      </a:cubicBezTo>
                      <a:cubicBezTo>
                        <a:pt x="3482" y="297"/>
                        <a:pt x="3514" y="248"/>
                        <a:pt x="3482" y="212"/>
                      </a:cubicBezTo>
                      <a:cubicBezTo>
                        <a:pt x="3450" y="176"/>
                        <a:pt x="3310" y="138"/>
                        <a:pt x="3269" y="128"/>
                      </a:cubicBezTo>
                      <a:cubicBezTo>
                        <a:pt x="3227" y="117"/>
                        <a:pt x="3244" y="142"/>
                        <a:pt x="3231" y="152"/>
                      </a:cubicBezTo>
                      <a:cubicBezTo>
                        <a:pt x="3218" y="161"/>
                        <a:pt x="3220" y="192"/>
                        <a:pt x="3193" y="185"/>
                      </a:cubicBezTo>
                      <a:cubicBezTo>
                        <a:pt x="3167" y="177"/>
                        <a:pt x="3164" y="164"/>
                        <a:pt x="3160" y="145"/>
                      </a:cubicBezTo>
                      <a:cubicBezTo>
                        <a:pt x="3155" y="127"/>
                        <a:pt x="3160" y="98"/>
                        <a:pt x="3169" y="76"/>
                      </a:cubicBezTo>
                      <a:cubicBezTo>
                        <a:pt x="3176" y="55"/>
                        <a:pt x="3197" y="23"/>
                        <a:pt x="3210" y="12"/>
                      </a:cubicBezTo>
                      <a:cubicBezTo>
                        <a:pt x="3221" y="1"/>
                        <a:pt x="3238" y="0"/>
                        <a:pt x="3254" y="12"/>
                      </a:cubicBezTo>
                      <a:cubicBezTo>
                        <a:pt x="3264" y="21"/>
                        <a:pt x="3265" y="56"/>
                        <a:pt x="3274" y="68"/>
                      </a:cubicBezTo>
                      <a:cubicBezTo>
                        <a:pt x="3282" y="79"/>
                        <a:pt x="3271" y="69"/>
                        <a:pt x="3304" y="85"/>
                      </a:cubicBezTo>
                      <a:cubicBezTo>
                        <a:pt x="3336" y="99"/>
                        <a:pt x="3424" y="128"/>
                        <a:pt x="3468" y="152"/>
                      </a:cubicBezTo>
                      <a:cubicBezTo>
                        <a:pt x="3510" y="177"/>
                        <a:pt x="3551" y="194"/>
                        <a:pt x="3557" y="229"/>
                      </a:cubicBezTo>
                      <a:cubicBezTo>
                        <a:pt x="3563" y="264"/>
                        <a:pt x="3542" y="314"/>
                        <a:pt x="3508" y="365"/>
                      </a:cubicBezTo>
                      <a:cubicBezTo>
                        <a:pt x="3474" y="416"/>
                        <a:pt x="3420" y="481"/>
                        <a:pt x="3355" y="535"/>
                      </a:cubicBezTo>
                      <a:cubicBezTo>
                        <a:pt x="3291" y="590"/>
                        <a:pt x="3199" y="655"/>
                        <a:pt x="3122" y="694"/>
                      </a:cubicBezTo>
                      <a:cubicBezTo>
                        <a:pt x="3046" y="733"/>
                        <a:pt x="2996" y="750"/>
                        <a:pt x="2891" y="770"/>
                      </a:cubicBezTo>
                      <a:cubicBezTo>
                        <a:pt x="2786" y="790"/>
                        <a:pt x="2660" y="809"/>
                        <a:pt x="2492" y="817"/>
                      </a:cubicBezTo>
                      <a:cubicBezTo>
                        <a:pt x="2324" y="824"/>
                        <a:pt x="2078" y="831"/>
                        <a:pt x="1879" y="811"/>
                      </a:cubicBezTo>
                      <a:cubicBezTo>
                        <a:pt x="1680" y="790"/>
                        <a:pt x="1458" y="724"/>
                        <a:pt x="1300" y="692"/>
                      </a:cubicBezTo>
                      <a:cubicBezTo>
                        <a:pt x="1141" y="661"/>
                        <a:pt x="1013" y="636"/>
                        <a:pt x="929" y="622"/>
                      </a:cubicBezTo>
                      <a:cubicBezTo>
                        <a:pt x="845" y="607"/>
                        <a:pt x="881" y="620"/>
                        <a:pt x="795" y="605"/>
                      </a:cubicBezTo>
                      <a:cubicBezTo>
                        <a:pt x="709" y="590"/>
                        <a:pt x="546" y="540"/>
                        <a:pt x="414" y="531"/>
                      </a:cubicBezTo>
                      <a:cubicBezTo>
                        <a:pt x="282" y="522"/>
                        <a:pt x="86" y="548"/>
                        <a:pt x="0" y="553"/>
                      </a:cubicBezTo>
                    </a:path>
                  </a:pathLst>
                </a:custGeom>
                <a:solidFill>
                  <a:srgbClr val="E2FDCF"/>
                </a:solidFill>
                <a:ln w="1905" cmpd="sng">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63" name="Freeform 304"/>
                <p:cNvSpPr>
                  <a:spLocks/>
                </p:cNvSpPr>
                <p:nvPr/>
              </p:nvSpPr>
              <p:spPr bwMode="auto">
                <a:xfrm rot="771060">
                  <a:off x="3661" y="4970"/>
                  <a:ext cx="2707" cy="577"/>
                </a:xfrm>
                <a:custGeom>
                  <a:avLst/>
                  <a:gdLst>
                    <a:gd name="T0" fmla="*/ 636 w 2432"/>
                    <a:gd name="T1" fmla="*/ 15 h 267"/>
                    <a:gd name="T2" fmla="*/ 627 w 2432"/>
                    <a:gd name="T3" fmla="*/ 106 h 267"/>
                    <a:gd name="T4" fmla="*/ 726 w 2432"/>
                    <a:gd name="T5" fmla="*/ 132 h 267"/>
                    <a:gd name="T6" fmla="*/ 756 w 2432"/>
                    <a:gd name="T7" fmla="*/ 57 h 267"/>
                    <a:gd name="T8" fmla="*/ 720 w 2432"/>
                    <a:gd name="T9" fmla="*/ 15 h 267"/>
                    <a:gd name="T10" fmla="*/ 931 w 2432"/>
                    <a:gd name="T11" fmla="*/ 6 h 267"/>
                    <a:gd name="T12" fmla="*/ 987 w 2432"/>
                    <a:gd name="T13" fmla="*/ 45 h 267"/>
                    <a:gd name="T14" fmla="*/ 1080 w 2432"/>
                    <a:gd name="T15" fmla="*/ 123 h 267"/>
                    <a:gd name="T16" fmla="*/ 1122 w 2432"/>
                    <a:gd name="T17" fmla="*/ 66 h 267"/>
                    <a:gd name="T18" fmla="*/ 1105 w 2432"/>
                    <a:gd name="T19" fmla="*/ 15 h 267"/>
                    <a:gd name="T20" fmla="*/ 1300 w 2432"/>
                    <a:gd name="T21" fmla="*/ 13 h 267"/>
                    <a:gd name="T22" fmla="*/ 1344 w 2432"/>
                    <a:gd name="T23" fmla="*/ 51 h 267"/>
                    <a:gd name="T24" fmla="*/ 1371 w 2432"/>
                    <a:gd name="T25" fmla="*/ 132 h 267"/>
                    <a:gd name="T26" fmla="*/ 1479 w 2432"/>
                    <a:gd name="T27" fmla="*/ 102 h 267"/>
                    <a:gd name="T28" fmla="*/ 1440 w 2432"/>
                    <a:gd name="T29" fmla="*/ 33 h 267"/>
                    <a:gd name="T30" fmla="*/ 1683 w 2432"/>
                    <a:gd name="T31" fmla="*/ 47 h 267"/>
                    <a:gd name="T32" fmla="*/ 1721 w 2432"/>
                    <a:gd name="T33" fmla="*/ 81 h 267"/>
                    <a:gd name="T34" fmla="*/ 1707 w 2432"/>
                    <a:gd name="T35" fmla="*/ 144 h 267"/>
                    <a:gd name="T36" fmla="*/ 1809 w 2432"/>
                    <a:gd name="T37" fmla="*/ 165 h 267"/>
                    <a:gd name="T38" fmla="*/ 1824 w 2432"/>
                    <a:gd name="T39" fmla="*/ 111 h 267"/>
                    <a:gd name="T40" fmla="*/ 1796 w 2432"/>
                    <a:gd name="T41" fmla="*/ 69 h 267"/>
                    <a:gd name="T42" fmla="*/ 2031 w 2432"/>
                    <a:gd name="T43" fmla="*/ 75 h 267"/>
                    <a:gd name="T44" fmla="*/ 2022 w 2432"/>
                    <a:gd name="T45" fmla="*/ 134 h 267"/>
                    <a:gd name="T46" fmla="*/ 2123 w 2432"/>
                    <a:gd name="T47" fmla="*/ 177 h 267"/>
                    <a:gd name="T48" fmla="*/ 2137 w 2432"/>
                    <a:gd name="T49" fmla="*/ 114 h 267"/>
                    <a:gd name="T50" fmla="*/ 2132 w 2432"/>
                    <a:gd name="T51" fmla="*/ 81 h 267"/>
                    <a:gd name="T52" fmla="*/ 2419 w 2432"/>
                    <a:gd name="T53" fmla="*/ 97 h 267"/>
                    <a:gd name="T54" fmla="*/ 2004 w 2432"/>
                    <a:gd name="T55" fmla="*/ 220 h 267"/>
                    <a:gd name="T56" fmla="*/ 1252 w 2432"/>
                    <a:gd name="T57" fmla="*/ 257 h 267"/>
                    <a:gd name="T58" fmla="*/ 537 w 2432"/>
                    <a:gd name="T59" fmla="*/ 181 h 267"/>
                    <a:gd name="T60" fmla="*/ 71 w 2432"/>
                    <a:gd name="T61" fmla="*/ 138 h 267"/>
                    <a:gd name="T62" fmla="*/ 362 w 2432"/>
                    <a:gd name="T63"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2" h="267">
                      <a:moveTo>
                        <a:pt x="362" y="40"/>
                      </a:moveTo>
                      <a:cubicBezTo>
                        <a:pt x="460" y="24"/>
                        <a:pt x="592" y="8"/>
                        <a:pt x="636" y="15"/>
                      </a:cubicBezTo>
                      <a:cubicBezTo>
                        <a:pt x="680" y="22"/>
                        <a:pt x="629" y="67"/>
                        <a:pt x="628" y="82"/>
                      </a:cubicBezTo>
                      <a:cubicBezTo>
                        <a:pt x="627" y="97"/>
                        <a:pt x="620" y="97"/>
                        <a:pt x="627" y="106"/>
                      </a:cubicBezTo>
                      <a:cubicBezTo>
                        <a:pt x="634" y="115"/>
                        <a:pt x="656" y="131"/>
                        <a:pt x="672" y="135"/>
                      </a:cubicBezTo>
                      <a:cubicBezTo>
                        <a:pt x="688" y="139"/>
                        <a:pt x="711" y="137"/>
                        <a:pt x="726" y="132"/>
                      </a:cubicBezTo>
                      <a:cubicBezTo>
                        <a:pt x="741" y="127"/>
                        <a:pt x="757" y="120"/>
                        <a:pt x="762" y="108"/>
                      </a:cubicBezTo>
                      <a:cubicBezTo>
                        <a:pt x="767" y="95"/>
                        <a:pt x="765" y="68"/>
                        <a:pt x="756" y="57"/>
                      </a:cubicBezTo>
                      <a:cubicBezTo>
                        <a:pt x="747" y="46"/>
                        <a:pt x="703" y="47"/>
                        <a:pt x="707" y="40"/>
                      </a:cubicBezTo>
                      <a:cubicBezTo>
                        <a:pt x="701" y="33"/>
                        <a:pt x="708" y="19"/>
                        <a:pt x="720" y="15"/>
                      </a:cubicBezTo>
                      <a:cubicBezTo>
                        <a:pt x="732" y="11"/>
                        <a:pt x="745" y="17"/>
                        <a:pt x="780" y="16"/>
                      </a:cubicBezTo>
                      <a:cubicBezTo>
                        <a:pt x="815" y="15"/>
                        <a:pt x="893" y="8"/>
                        <a:pt x="931" y="6"/>
                      </a:cubicBezTo>
                      <a:cubicBezTo>
                        <a:pt x="969" y="4"/>
                        <a:pt x="1002" y="0"/>
                        <a:pt x="1011" y="6"/>
                      </a:cubicBezTo>
                      <a:cubicBezTo>
                        <a:pt x="1020" y="12"/>
                        <a:pt x="991" y="30"/>
                        <a:pt x="987" y="45"/>
                      </a:cubicBezTo>
                      <a:cubicBezTo>
                        <a:pt x="983" y="60"/>
                        <a:pt x="971" y="86"/>
                        <a:pt x="987" y="99"/>
                      </a:cubicBezTo>
                      <a:cubicBezTo>
                        <a:pt x="1003" y="112"/>
                        <a:pt x="1058" y="123"/>
                        <a:pt x="1080" y="123"/>
                      </a:cubicBezTo>
                      <a:cubicBezTo>
                        <a:pt x="1102" y="123"/>
                        <a:pt x="1112" y="108"/>
                        <a:pt x="1119" y="99"/>
                      </a:cubicBezTo>
                      <a:cubicBezTo>
                        <a:pt x="1126" y="90"/>
                        <a:pt x="1128" y="75"/>
                        <a:pt x="1122" y="66"/>
                      </a:cubicBezTo>
                      <a:cubicBezTo>
                        <a:pt x="1116" y="57"/>
                        <a:pt x="1086" y="49"/>
                        <a:pt x="1083" y="41"/>
                      </a:cubicBezTo>
                      <a:cubicBezTo>
                        <a:pt x="1080" y="33"/>
                        <a:pt x="1088" y="21"/>
                        <a:pt x="1105" y="15"/>
                      </a:cubicBezTo>
                      <a:cubicBezTo>
                        <a:pt x="1121" y="9"/>
                        <a:pt x="1148" y="5"/>
                        <a:pt x="1180" y="6"/>
                      </a:cubicBezTo>
                      <a:cubicBezTo>
                        <a:pt x="1212" y="6"/>
                        <a:pt x="1269" y="11"/>
                        <a:pt x="1300" y="13"/>
                      </a:cubicBezTo>
                      <a:cubicBezTo>
                        <a:pt x="1331" y="15"/>
                        <a:pt x="1362" y="12"/>
                        <a:pt x="1369" y="18"/>
                      </a:cubicBezTo>
                      <a:cubicBezTo>
                        <a:pt x="1376" y="24"/>
                        <a:pt x="1350" y="38"/>
                        <a:pt x="1344" y="51"/>
                      </a:cubicBezTo>
                      <a:cubicBezTo>
                        <a:pt x="1338" y="64"/>
                        <a:pt x="1329" y="85"/>
                        <a:pt x="1333" y="98"/>
                      </a:cubicBezTo>
                      <a:cubicBezTo>
                        <a:pt x="1337" y="111"/>
                        <a:pt x="1354" y="127"/>
                        <a:pt x="1371" y="132"/>
                      </a:cubicBezTo>
                      <a:cubicBezTo>
                        <a:pt x="1387" y="138"/>
                        <a:pt x="1419" y="140"/>
                        <a:pt x="1437" y="135"/>
                      </a:cubicBezTo>
                      <a:cubicBezTo>
                        <a:pt x="1455" y="130"/>
                        <a:pt x="1477" y="113"/>
                        <a:pt x="1479" y="102"/>
                      </a:cubicBezTo>
                      <a:cubicBezTo>
                        <a:pt x="1485" y="69"/>
                        <a:pt x="1452" y="80"/>
                        <a:pt x="1446" y="69"/>
                      </a:cubicBezTo>
                      <a:cubicBezTo>
                        <a:pt x="1440" y="58"/>
                        <a:pt x="1429" y="39"/>
                        <a:pt x="1440" y="33"/>
                      </a:cubicBezTo>
                      <a:cubicBezTo>
                        <a:pt x="1451" y="27"/>
                        <a:pt x="1475" y="30"/>
                        <a:pt x="1515" y="32"/>
                      </a:cubicBezTo>
                      <a:cubicBezTo>
                        <a:pt x="1555" y="35"/>
                        <a:pt x="1647" y="45"/>
                        <a:pt x="1683" y="47"/>
                      </a:cubicBezTo>
                      <a:cubicBezTo>
                        <a:pt x="1719" y="49"/>
                        <a:pt x="1725" y="44"/>
                        <a:pt x="1731" y="49"/>
                      </a:cubicBezTo>
                      <a:cubicBezTo>
                        <a:pt x="1737" y="54"/>
                        <a:pt x="1725" y="71"/>
                        <a:pt x="1721" y="81"/>
                      </a:cubicBezTo>
                      <a:cubicBezTo>
                        <a:pt x="1717" y="91"/>
                        <a:pt x="1706" y="101"/>
                        <a:pt x="1704" y="111"/>
                      </a:cubicBezTo>
                      <a:cubicBezTo>
                        <a:pt x="1702" y="121"/>
                        <a:pt x="1701" y="135"/>
                        <a:pt x="1707" y="144"/>
                      </a:cubicBezTo>
                      <a:cubicBezTo>
                        <a:pt x="1713" y="153"/>
                        <a:pt x="1726" y="165"/>
                        <a:pt x="1743" y="168"/>
                      </a:cubicBezTo>
                      <a:cubicBezTo>
                        <a:pt x="1760" y="171"/>
                        <a:pt x="1793" y="169"/>
                        <a:pt x="1809" y="165"/>
                      </a:cubicBezTo>
                      <a:cubicBezTo>
                        <a:pt x="1825" y="161"/>
                        <a:pt x="1837" y="150"/>
                        <a:pt x="1839" y="141"/>
                      </a:cubicBezTo>
                      <a:cubicBezTo>
                        <a:pt x="1842" y="120"/>
                        <a:pt x="1831" y="118"/>
                        <a:pt x="1824" y="111"/>
                      </a:cubicBezTo>
                      <a:cubicBezTo>
                        <a:pt x="1817" y="104"/>
                        <a:pt x="1799" y="103"/>
                        <a:pt x="1794" y="96"/>
                      </a:cubicBezTo>
                      <a:cubicBezTo>
                        <a:pt x="1789" y="89"/>
                        <a:pt x="1786" y="75"/>
                        <a:pt x="1796" y="69"/>
                      </a:cubicBezTo>
                      <a:cubicBezTo>
                        <a:pt x="1806" y="63"/>
                        <a:pt x="1814" y="61"/>
                        <a:pt x="1853" y="62"/>
                      </a:cubicBezTo>
                      <a:cubicBezTo>
                        <a:pt x="1892" y="63"/>
                        <a:pt x="2000" y="68"/>
                        <a:pt x="2031" y="75"/>
                      </a:cubicBezTo>
                      <a:cubicBezTo>
                        <a:pt x="2062" y="82"/>
                        <a:pt x="2042" y="92"/>
                        <a:pt x="2041" y="102"/>
                      </a:cubicBezTo>
                      <a:cubicBezTo>
                        <a:pt x="2040" y="112"/>
                        <a:pt x="2021" y="123"/>
                        <a:pt x="2022" y="134"/>
                      </a:cubicBezTo>
                      <a:cubicBezTo>
                        <a:pt x="2023" y="145"/>
                        <a:pt x="2029" y="164"/>
                        <a:pt x="2046" y="171"/>
                      </a:cubicBezTo>
                      <a:cubicBezTo>
                        <a:pt x="2063" y="178"/>
                        <a:pt x="2104" y="180"/>
                        <a:pt x="2123" y="177"/>
                      </a:cubicBezTo>
                      <a:cubicBezTo>
                        <a:pt x="2142" y="174"/>
                        <a:pt x="2157" y="183"/>
                        <a:pt x="2163" y="150"/>
                      </a:cubicBezTo>
                      <a:cubicBezTo>
                        <a:pt x="2169" y="117"/>
                        <a:pt x="2147" y="121"/>
                        <a:pt x="2137" y="114"/>
                      </a:cubicBezTo>
                      <a:cubicBezTo>
                        <a:pt x="2127" y="107"/>
                        <a:pt x="2102" y="112"/>
                        <a:pt x="2101" y="107"/>
                      </a:cubicBezTo>
                      <a:cubicBezTo>
                        <a:pt x="2100" y="102"/>
                        <a:pt x="2111" y="85"/>
                        <a:pt x="2132" y="81"/>
                      </a:cubicBezTo>
                      <a:cubicBezTo>
                        <a:pt x="2153" y="77"/>
                        <a:pt x="2183" y="76"/>
                        <a:pt x="2231" y="78"/>
                      </a:cubicBezTo>
                      <a:cubicBezTo>
                        <a:pt x="2279" y="81"/>
                        <a:pt x="2407" y="81"/>
                        <a:pt x="2419" y="97"/>
                      </a:cubicBezTo>
                      <a:cubicBezTo>
                        <a:pt x="2432" y="112"/>
                        <a:pt x="2375" y="150"/>
                        <a:pt x="2306" y="171"/>
                      </a:cubicBezTo>
                      <a:cubicBezTo>
                        <a:pt x="2237" y="192"/>
                        <a:pt x="2105" y="205"/>
                        <a:pt x="2004" y="220"/>
                      </a:cubicBezTo>
                      <a:cubicBezTo>
                        <a:pt x="1903" y="236"/>
                        <a:pt x="1828" y="255"/>
                        <a:pt x="1702" y="261"/>
                      </a:cubicBezTo>
                      <a:cubicBezTo>
                        <a:pt x="1577" y="267"/>
                        <a:pt x="1387" y="266"/>
                        <a:pt x="1252" y="257"/>
                      </a:cubicBezTo>
                      <a:cubicBezTo>
                        <a:pt x="1117" y="249"/>
                        <a:pt x="1012" y="221"/>
                        <a:pt x="894" y="209"/>
                      </a:cubicBezTo>
                      <a:cubicBezTo>
                        <a:pt x="775" y="197"/>
                        <a:pt x="629" y="189"/>
                        <a:pt x="537" y="181"/>
                      </a:cubicBezTo>
                      <a:cubicBezTo>
                        <a:pt x="446" y="173"/>
                        <a:pt x="421" y="170"/>
                        <a:pt x="343" y="162"/>
                      </a:cubicBezTo>
                      <a:cubicBezTo>
                        <a:pt x="265" y="155"/>
                        <a:pt x="120" y="146"/>
                        <a:pt x="71" y="138"/>
                      </a:cubicBezTo>
                      <a:cubicBezTo>
                        <a:pt x="22" y="130"/>
                        <a:pt x="0" y="127"/>
                        <a:pt x="48" y="111"/>
                      </a:cubicBezTo>
                      <a:cubicBezTo>
                        <a:pt x="96" y="95"/>
                        <a:pt x="297" y="55"/>
                        <a:pt x="362" y="40"/>
                      </a:cubicBezTo>
                      <a:close/>
                    </a:path>
                  </a:pathLst>
                </a:custGeom>
                <a:solidFill>
                  <a:srgbClr val="FFFFFF"/>
                </a:solidFill>
                <a:ln w="1905" cap="flat" cmpd="sng">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639" name="Groupe 638"/>
              <p:cNvGrpSpPr/>
              <p:nvPr/>
            </p:nvGrpSpPr>
            <p:grpSpPr>
              <a:xfrm>
                <a:off x="7801112" y="4664000"/>
                <a:ext cx="273434" cy="313827"/>
                <a:chOff x="7801112" y="4664000"/>
                <a:chExt cx="273434" cy="313827"/>
              </a:xfrm>
            </p:grpSpPr>
            <p:grpSp>
              <p:nvGrpSpPr>
                <p:cNvPr id="566" name="Group 279"/>
                <p:cNvGrpSpPr>
                  <a:grpSpLocks noChangeAspect="1"/>
                </p:cNvGrpSpPr>
                <p:nvPr/>
              </p:nvGrpSpPr>
              <p:grpSpPr bwMode="auto">
                <a:xfrm>
                  <a:off x="7801112" y="4664000"/>
                  <a:ext cx="138643" cy="119343"/>
                  <a:chOff x="6930" y="4518"/>
                  <a:chExt cx="221" cy="221"/>
                </a:xfrm>
              </p:grpSpPr>
              <p:sp>
                <p:nvSpPr>
                  <p:cNvPr id="573" name="Oval 280"/>
                  <p:cNvSpPr>
                    <a:spLocks noChangeAspect="1" noChangeArrowheads="1"/>
                  </p:cNvSpPr>
                  <p:nvPr/>
                </p:nvSpPr>
                <p:spPr bwMode="auto">
                  <a:xfrm>
                    <a:off x="6930" y="4518"/>
                    <a:ext cx="221" cy="221"/>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74" name="Group 281"/>
                  <p:cNvGrpSpPr>
                    <a:grpSpLocks noChangeAspect="1"/>
                  </p:cNvGrpSpPr>
                  <p:nvPr/>
                </p:nvGrpSpPr>
                <p:grpSpPr bwMode="auto">
                  <a:xfrm>
                    <a:off x="6984" y="4626"/>
                    <a:ext cx="113" cy="62"/>
                    <a:chOff x="6984" y="4626"/>
                    <a:chExt cx="113" cy="62"/>
                  </a:xfrm>
                </p:grpSpPr>
                <p:sp>
                  <p:nvSpPr>
                    <p:cNvPr id="576" name="Oval 282"/>
                    <p:cNvSpPr>
                      <a:spLocks noChangeAspect="1" noChangeArrowheads="1"/>
                    </p:cNvSpPr>
                    <p:nvPr/>
                  </p:nvSpPr>
                  <p:spPr bwMode="auto">
                    <a:xfrm>
                      <a:off x="6984" y="4626"/>
                      <a:ext cx="113" cy="62"/>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77" name="Oval 283"/>
                    <p:cNvSpPr>
                      <a:spLocks noChangeAspect="1" noChangeArrowheads="1"/>
                    </p:cNvSpPr>
                    <p:nvPr/>
                  </p:nvSpPr>
                  <p:spPr bwMode="auto">
                    <a:xfrm>
                      <a:off x="7026" y="4641"/>
                      <a:ext cx="34" cy="34"/>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575" name="Oval 284"/>
                  <p:cNvSpPr>
                    <a:spLocks noChangeAspect="1" noChangeArrowheads="1"/>
                  </p:cNvSpPr>
                  <p:nvPr/>
                </p:nvSpPr>
                <p:spPr bwMode="auto">
                  <a:xfrm>
                    <a:off x="7017" y="4557"/>
                    <a:ext cx="34" cy="34"/>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567" name="Group 285"/>
                <p:cNvGrpSpPr>
                  <a:grpSpLocks noChangeAspect="1"/>
                </p:cNvGrpSpPr>
                <p:nvPr/>
              </p:nvGrpSpPr>
              <p:grpSpPr bwMode="auto">
                <a:xfrm>
                  <a:off x="7935903" y="4858484"/>
                  <a:ext cx="138643" cy="119343"/>
                  <a:chOff x="6919" y="4518"/>
                  <a:chExt cx="221" cy="221"/>
                </a:xfrm>
              </p:grpSpPr>
              <p:sp>
                <p:nvSpPr>
                  <p:cNvPr id="568" name="Oval 286"/>
                  <p:cNvSpPr>
                    <a:spLocks noChangeAspect="1" noChangeArrowheads="1"/>
                  </p:cNvSpPr>
                  <p:nvPr/>
                </p:nvSpPr>
                <p:spPr bwMode="auto">
                  <a:xfrm>
                    <a:off x="6919" y="4518"/>
                    <a:ext cx="221" cy="221"/>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69" name="Group 287"/>
                  <p:cNvGrpSpPr>
                    <a:grpSpLocks noChangeAspect="1"/>
                  </p:cNvGrpSpPr>
                  <p:nvPr/>
                </p:nvGrpSpPr>
                <p:grpSpPr bwMode="auto">
                  <a:xfrm>
                    <a:off x="6974" y="4626"/>
                    <a:ext cx="113" cy="62"/>
                    <a:chOff x="6974" y="4626"/>
                    <a:chExt cx="113" cy="62"/>
                  </a:xfrm>
                </p:grpSpPr>
                <p:sp>
                  <p:nvSpPr>
                    <p:cNvPr id="571" name="Oval 288"/>
                    <p:cNvSpPr>
                      <a:spLocks noChangeAspect="1" noChangeArrowheads="1"/>
                    </p:cNvSpPr>
                    <p:nvPr/>
                  </p:nvSpPr>
                  <p:spPr bwMode="auto">
                    <a:xfrm>
                      <a:off x="6974" y="4626"/>
                      <a:ext cx="113" cy="62"/>
                    </a:xfrm>
                    <a:prstGeom prst="ellipse">
                      <a:avLst/>
                    </a:prstGeom>
                    <a:solidFill>
                      <a:srgbClr val="FFFFFF"/>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72" name="Oval 289"/>
                    <p:cNvSpPr>
                      <a:spLocks noChangeAspect="1" noChangeArrowheads="1"/>
                    </p:cNvSpPr>
                    <p:nvPr/>
                  </p:nvSpPr>
                  <p:spPr bwMode="auto">
                    <a:xfrm>
                      <a:off x="7026" y="4641"/>
                      <a:ext cx="34" cy="34"/>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570" name="Oval 290"/>
                  <p:cNvSpPr>
                    <a:spLocks noChangeAspect="1" noChangeArrowheads="1"/>
                  </p:cNvSpPr>
                  <p:nvPr/>
                </p:nvSpPr>
                <p:spPr bwMode="auto">
                  <a:xfrm>
                    <a:off x="7017" y="4557"/>
                    <a:ext cx="34" cy="34"/>
                  </a:xfrm>
                  <a:prstGeom prst="ellipse">
                    <a:avLst/>
                  </a:prstGeom>
                  <a:solidFill>
                    <a:srgbClr val="333333"/>
                  </a:solidFill>
                  <a:ln w="190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637" name="Forme libre 636"/>
              <p:cNvSpPr/>
              <p:nvPr/>
            </p:nvSpPr>
            <p:spPr>
              <a:xfrm>
                <a:off x="7556204" y="4867333"/>
                <a:ext cx="894996" cy="1069735"/>
              </a:xfrm>
              <a:custGeom>
                <a:avLst/>
                <a:gdLst>
                  <a:gd name="connsiteX0" fmla="*/ 565402 w 932160"/>
                  <a:gd name="connsiteY0" fmla="*/ 27626 h 1107407"/>
                  <a:gd name="connsiteX1" fmla="*/ 839722 w 932160"/>
                  <a:gd name="connsiteY1" fmla="*/ 44252 h 1107407"/>
                  <a:gd name="connsiteX2" fmla="*/ 922849 w 932160"/>
                  <a:gd name="connsiteY2" fmla="*/ 443263 h 1107407"/>
                  <a:gd name="connsiteX3" fmla="*/ 648529 w 932160"/>
                  <a:gd name="connsiteY3" fmla="*/ 958652 h 1107407"/>
                  <a:gd name="connsiteX4" fmla="*/ 50013 w 932160"/>
                  <a:gd name="connsiteY4" fmla="*/ 1099968 h 1107407"/>
                  <a:gd name="connsiteX5" fmla="*/ 74951 w 932160"/>
                  <a:gd name="connsiteY5" fmla="*/ 1075030 h 110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160" h="1107407">
                    <a:moveTo>
                      <a:pt x="565402" y="27626"/>
                    </a:moveTo>
                    <a:cubicBezTo>
                      <a:pt x="672774" y="1302"/>
                      <a:pt x="780147" y="-25021"/>
                      <a:pt x="839722" y="44252"/>
                    </a:cubicBezTo>
                    <a:cubicBezTo>
                      <a:pt x="899297" y="113525"/>
                      <a:pt x="954715" y="290863"/>
                      <a:pt x="922849" y="443263"/>
                    </a:cubicBezTo>
                    <a:cubicBezTo>
                      <a:pt x="890983" y="595663"/>
                      <a:pt x="794002" y="849201"/>
                      <a:pt x="648529" y="958652"/>
                    </a:cubicBezTo>
                    <a:cubicBezTo>
                      <a:pt x="503056" y="1068103"/>
                      <a:pt x="145609" y="1080572"/>
                      <a:pt x="50013" y="1099968"/>
                    </a:cubicBezTo>
                    <a:cubicBezTo>
                      <a:pt x="-45583" y="1119364"/>
                      <a:pt x="14684" y="1097197"/>
                      <a:pt x="74951" y="107503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16959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p:bldP spid="471" grpId="0"/>
      <p:bldP spid="475" grpId="0" animBg="1"/>
      <p:bldP spid="478" grpId="0" animBg="1"/>
      <p:bldP spid="479" grpId="0" animBg="1"/>
      <p:bldP spid="480" grpId="0" animBg="1"/>
      <p:bldP spid="481" grpId="0" animBg="1"/>
      <p:bldP spid="482" grpId="0" animBg="1"/>
      <p:bldP spid="522" grpId="0"/>
      <p:bldP spid="593" grpId="0" animBg="1"/>
      <p:bldP spid="635" grpId="0"/>
      <p:bldP spid="6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92867" y="1856162"/>
            <a:ext cx="2378075" cy="3273425"/>
            <a:chOff x="291" y="949"/>
            <a:chExt cx="3745" cy="5156"/>
          </a:xfrm>
        </p:grpSpPr>
        <p:grpSp>
          <p:nvGrpSpPr>
            <p:cNvPr id="3" name="Group 3"/>
            <p:cNvGrpSpPr>
              <a:grpSpLocks/>
            </p:cNvGrpSpPr>
            <p:nvPr/>
          </p:nvGrpSpPr>
          <p:grpSpPr bwMode="auto">
            <a:xfrm>
              <a:off x="291" y="4007"/>
              <a:ext cx="3745" cy="2098"/>
              <a:chOff x="291" y="4007"/>
              <a:chExt cx="3745" cy="2098"/>
            </a:xfrm>
          </p:grpSpPr>
          <p:sp>
            <p:nvSpPr>
              <p:cNvPr id="526" name="Freeform 4"/>
              <p:cNvSpPr>
                <a:spLocks/>
              </p:cNvSpPr>
              <p:nvPr/>
            </p:nvSpPr>
            <p:spPr bwMode="auto">
              <a:xfrm>
                <a:off x="291" y="4011"/>
                <a:ext cx="3745" cy="2094"/>
              </a:xfrm>
              <a:custGeom>
                <a:avLst/>
                <a:gdLst>
                  <a:gd name="T0" fmla="*/ 0 w 3745"/>
                  <a:gd name="T1" fmla="*/ 872 h 2094"/>
                  <a:gd name="T2" fmla="*/ 483 w 3745"/>
                  <a:gd name="T3" fmla="*/ 815 h 2094"/>
                  <a:gd name="T4" fmla="*/ 947 w 3745"/>
                  <a:gd name="T5" fmla="*/ 465 h 2094"/>
                  <a:gd name="T6" fmla="*/ 1203 w 3745"/>
                  <a:gd name="T7" fmla="*/ 332 h 2094"/>
                  <a:gd name="T8" fmla="*/ 1345 w 3745"/>
                  <a:gd name="T9" fmla="*/ 152 h 2094"/>
                  <a:gd name="T10" fmla="*/ 1601 w 3745"/>
                  <a:gd name="T11" fmla="*/ 86 h 2094"/>
                  <a:gd name="T12" fmla="*/ 1866 w 3745"/>
                  <a:gd name="T13" fmla="*/ 76 h 2094"/>
                  <a:gd name="T14" fmla="*/ 2055 w 3745"/>
                  <a:gd name="T15" fmla="*/ 0 h 2094"/>
                  <a:gd name="T16" fmla="*/ 2283 w 3745"/>
                  <a:gd name="T17" fmla="*/ 76 h 2094"/>
                  <a:gd name="T18" fmla="*/ 2340 w 3745"/>
                  <a:gd name="T19" fmla="*/ 171 h 2094"/>
                  <a:gd name="T20" fmla="*/ 2501 w 3745"/>
                  <a:gd name="T21" fmla="*/ 228 h 2094"/>
                  <a:gd name="T22" fmla="*/ 2558 w 3745"/>
                  <a:gd name="T23" fmla="*/ 304 h 2094"/>
                  <a:gd name="T24" fmla="*/ 2595 w 3745"/>
                  <a:gd name="T25" fmla="*/ 370 h 2094"/>
                  <a:gd name="T26" fmla="*/ 2738 w 3745"/>
                  <a:gd name="T27" fmla="*/ 427 h 2094"/>
                  <a:gd name="T28" fmla="*/ 2785 w 3745"/>
                  <a:gd name="T29" fmla="*/ 484 h 2094"/>
                  <a:gd name="T30" fmla="*/ 2927 w 3745"/>
                  <a:gd name="T31" fmla="*/ 550 h 2094"/>
                  <a:gd name="T32" fmla="*/ 3012 w 3745"/>
                  <a:gd name="T33" fmla="*/ 531 h 2094"/>
                  <a:gd name="T34" fmla="*/ 3117 w 3745"/>
                  <a:gd name="T35" fmla="*/ 569 h 2094"/>
                  <a:gd name="T36" fmla="*/ 3249 w 3745"/>
                  <a:gd name="T37" fmla="*/ 550 h 2094"/>
                  <a:gd name="T38" fmla="*/ 3325 w 3745"/>
                  <a:gd name="T39" fmla="*/ 597 h 2094"/>
                  <a:gd name="T40" fmla="*/ 3391 w 3745"/>
                  <a:gd name="T41" fmla="*/ 730 h 2094"/>
                  <a:gd name="T42" fmla="*/ 3533 w 3745"/>
                  <a:gd name="T43" fmla="*/ 777 h 2094"/>
                  <a:gd name="T44" fmla="*/ 3726 w 3745"/>
                  <a:gd name="T45" fmla="*/ 877 h 2094"/>
                  <a:gd name="T46" fmla="*/ 3590 w 3745"/>
                  <a:gd name="T47" fmla="*/ 1001 h 2094"/>
                  <a:gd name="T48" fmla="*/ 2797 w 3745"/>
                  <a:gd name="T49" fmla="*/ 1825 h 2094"/>
                  <a:gd name="T50" fmla="*/ 1724 w 3745"/>
                  <a:gd name="T51" fmla="*/ 2024 h 2094"/>
                  <a:gd name="T52" fmla="*/ 1187 w 3745"/>
                  <a:gd name="T53" fmla="*/ 2014 h 2094"/>
                  <a:gd name="T54" fmla="*/ 382 w 3745"/>
                  <a:gd name="T55" fmla="*/ 1541 h 2094"/>
                  <a:gd name="T56" fmla="*/ 116 w 3745"/>
                  <a:gd name="T57" fmla="*/ 991 h 2094"/>
                  <a:gd name="T58" fmla="*/ 0 w 3745"/>
                  <a:gd name="T59" fmla="*/ 872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45" h="2094">
                    <a:moveTo>
                      <a:pt x="0" y="872"/>
                    </a:moveTo>
                    <a:cubicBezTo>
                      <a:pt x="59" y="847"/>
                      <a:pt x="325" y="883"/>
                      <a:pt x="483" y="815"/>
                    </a:cubicBezTo>
                    <a:cubicBezTo>
                      <a:pt x="641" y="747"/>
                      <a:pt x="827" y="545"/>
                      <a:pt x="947" y="465"/>
                    </a:cubicBezTo>
                    <a:cubicBezTo>
                      <a:pt x="1067" y="385"/>
                      <a:pt x="1137" y="384"/>
                      <a:pt x="1203" y="332"/>
                    </a:cubicBezTo>
                    <a:cubicBezTo>
                      <a:pt x="1269" y="280"/>
                      <a:pt x="1279" y="193"/>
                      <a:pt x="1345" y="152"/>
                    </a:cubicBezTo>
                    <a:cubicBezTo>
                      <a:pt x="1411" y="111"/>
                      <a:pt x="1514" y="99"/>
                      <a:pt x="1601" y="86"/>
                    </a:cubicBezTo>
                    <a:cubicBezTo>
                      <a:pt x="1688" y="73"/>
                      <a:pt x="1790" y="90"/>
                      <a:pt x="1866" y="76"/>
                    </a:cubicBezTo>
                    <a:cubicBezTo>
                      <a:pt x="1942" y="62"/>
                      <a:pt x="1986" y="0"/>
                      <a:pt x="2055" y="0"/>
                    </a:cubicBezTo>
                    <a:cubicBezTo>
                      <a:pt x="2124" y="0"/>
                      <a:pt x="2236" y="48"/>
                      <a:pt x="2283" y="76"/>
                    </a:cubicBezTo>
                    <a:cubicBezTo>
                      <a:pt x="2330" y="104"/>
                      <a:pt x="2304" y="146"/>
                      <a:pt x="2340" y="171"/>
                    </a:cubicBezTo>
                    <a:cubicBezTo>
                      <a:pt x="2376" y="196"/>
                      <a:pt x="2465" y="206"/>
                      <a:pt x="2501" y="228"/>
                    </a:cubicBezTo>
                    <a:cubicBezTo>
                      <a:pt x="2537" y="250"/>
                      <a:pt x="2542" y="280"/>
                      <a:pt x="2558" y="304"/>
                    </a:cubicBezTo>
                    <a:cubicBezTo>
                      <a:pt x="2574" y="328"/>
                      <a:pt x="2565" y="349"/>
                      <a:pt x="2595" y="370"/>
                    </a:cubicBezTo>
                    <a:cubicBezTo>
                      <a:pt x="2625" y="391"/>
                      <a:pt x="2706" y="408"/>
                      <a:pt x="2738" y="427"/>
                    </a:cubicBezTo>
                    <a:cubicBezTo>
                      <a:pt x="2770" y="446"/>
                      <a:pt x="2754" y="464"/>
                      <a:pt x="2785" y="484"/>
                    </a:cubicBezTo>
                    <a:cubicBezTo>
                      <a:pt x="2816" y="504"/>
                      <a:pt x="2889" y="542"/>
                      <a:pt x="2927" y="550"/>
                    </a:cubicBezTo>
                    <a:cubicBezTo>
                      <a:pt x="2965" y="558"/>
                      <a:pt x="2980" y="528"/>
                      <a:pt x="3012" y="531"/>
                    </a:cubicBezTo>
                    <a:cubicBezTo>
                      <a:pt x="3044" y="534"/>
                      <a:pt x="3078" y="566"/>
                      <a:pt x="3117" y="569"/>
                    </a:cubicBezTo>
                    <a:cubicBezTo>
                      <a:pt x="3156" y="572"/>
                      <a:pt x="3214" y="545"/>
                      <a:pt x="3249" y="550"/>
                    </a:cubicBezTo>
                    <a:cubicBezTo>
                      <a:pt x="3284" y="555"/>
                      <a:pt x="3301" y="567"/>
                      <a:pt x="3325" y="597"/>
                    </a:cubicBezTo>
                    <a:cubicBezTo>
                      <a:pt x="3349" y="627"/>
                      <a:pt x="3356" y="700"/>
                      <a:pt x="3391" y="730"/>
                    </a:cubicBezTo>
                    <a:cubicBezTo>
                      <a:pt x="3426" y="760"/>
                      <a:pt x="3477" y="753"/>
                      <a:pt x="3533" y="777"/>
                    </a:cubicBezTo>
                    <a:cubicBezTo>
                      <a:pt x="3589" y="801"/>
                      <a:pt x="3717" y="840"/>
                      <a:pt x="3726" y="877"/>
                    </a:cubicBezTo>
                    <a:cubicBezTo>
                      <a:pt x="3735" y="914"/>
                      <a:pt x="3745" y="843"/>
                      <a:pt x="3590" y="1001"/>
                    </a:cubicBezTo>
                    <a:cubicBezTo>
                      <a:pt x="3435" y="1159"/>
                      <a:pt x="3108" y="1654"/>
                      <a:pt x="2797" y="1825"/>
                    </a:cubicBezTo>
                    <a:cubicBezTo>
                      <a:pt x="2486" y="1996"/>
                      <a:pt x="1992" y="1993"/>
                      <a:pt x="1724" y="2024"/>
                    </a:cubicBezTo>
                    <a:cubicBezTo>
                      <a:pt x="1456" y="2055"/>
                      <a:pt x="1411" y="2094"/>
                      <a:pt x="1187" y="2014"/>
                    </a:cubicBezTo>
                    <a:cubicBezTo>
                      <a:pt x="963" y="1934"/>
                      <a:pt x="561" y="1712"/>
                      <a:pt x="382" y="1541"/>
                    </a:cubicBezTo>
                    <a:cubicBezTo>
                      <a:pt x="203" y="1370"/>
                      <a:pt x="180" y="1103"/>
                      <a:pt x="116" y="991"/>
                    </a:cubicBezTo>
                    <a:cubicBezTo>
                      <a:pt x="52" y="879"/>
                      <a:pt x="24" y="897"/>
                      <a:pt x="0" y="872"/>
                    </a:cubicBezTo>
                    <a:close/>
                  </a:path>
                </a:pathLst>
              </a:custGeom>
              <a:gradFill rotWithShape="1">
                <a:gsLst>
                  <a:gs pos="0">
                    <a:srgbClr val="993300"/>
                  </a:gs>
                  <a:gs pos="100000">
                    <a:srgbClr val="993300">
                      <a:gamma/>
                      <a:tint val="15686"/>
                      <a:invGamma/>
                    </a:srgbClr>
                  </a:gs>
                </a:gsLst>
                <a:lin ang="5400000" scaled="1"/>
              </a:gradFill>
              <a:ln>
                <a:noFill/>
              </a:ln>
              <a:effectLst/>
              <a:extLst>
                <a:ext uri="{91240B29-F687-4F45-9708-019B960494DF}">
                  <a14:hiddenLine xmlns:a14="http://schemas.microsoft.com/office/drawing/2010/main" w="635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27" name="Freeform 5"/>
              <p:cNvSpPr>
                <a:spLocks/>
              </p:cNvSpPr>
              <p:nvPr/>
            </p:nvSpPr>
            <p:spPr bwMode="auto">
              <a:xfrm>
                <a:off x="294" y="4007"/>
                <a:ext cx="3713" cy="883"/>
              </a:xfrm>
              <a:custGeom>
                <a:avLst/>
                <a:gdLst>
                  <a:gd name="T0" fmla="*/ 0 w 3713"/>
                  <a:gd name="T1" fmla="*/ 872 h 883"/>
                  <a:gd name="T2" fmla="*/ 483 w 3713"/>
                  <a:gd name="T3" fmla="*/ 815 h 883"/>
                  <a:gd name="T4" fmla="*/ 947 w 3713"/>
                  <a:gd name="T5" fmla="*/ 465 h 883"/>
                  <a:gd name="T6" fmla="*/ 1203 w 3713"/>
                  <a:gd name="T7" fmla="*/ 332 h 883"/>
                  <a:gd name="T8" fmla="*/ 1345 w 3713"/>
                  <a:gd name="T9" fmla="*/ 152 h 883"/>
                  <a:gd name="T10" fmla="*/ 1601 w 3713"/>
                  <a:gd name="T11" fmla="*/ 86 h 883"/>
                  <a:gd name="T12" fmla="*/ 1866 w 3713"/>
                  <a:gd name="T13" fmla="*/ 76 h 883"/>
                  <a:gd name="T14" fmla="*/ 2055 w 3713"/>
                  <a:gd name="T15" fmla="*/ 0 h 883"/>
                  <a:gd name="T16" fmla="*/ 2283 w 3713"/>
                  <a:gd name="T17" fmla="*/ 76 h 883"/>
                  <a:gd name="T18" fmla="*/ 2340 w 3713"/>
                  <a:gd name="T19" fmla="*/ 171 h 883"/>
                  <a:gd name="T20" fmla="*/ 2501 w 3713"/>
                  <a:gd name="T21" fmla="*/ 228 h 883"/>
                  <a:gd name="T22" fmla="*/ 2558 w 3713"/>
                  <a:gd name="T23" fmla="*/ 304 h 883"/>
                  <a:gd name="T24" fmla="*/ 2595 w 3713"/>
                  <a:gd name="T25" fmla="*/ 370 h 883"/>
                  <a:gd name="T26" fmla="*/ 2738 w 3713"/>
                  <a:gd name="T27" fmla="*/ 427 h 883"/>
                  <a:gd name="T28" fmla="*/ 2785 w 3713"/>
                  <a:gd name="T29" fmla="*/ 484 h 883"/>
                  <a:gd name="T30" fmla="*/ 2927 w 3713"/>
                  <a:gd name="T31" fmla="*/ 550 h 883"/>
                  <a:gd name="T32" fmla="*/ 3012 w 3713"/>
                  <a:gd name="T33" fmla="*/ 531 h 883"/>
                  <a:gd name="T34" fmla="*/ 3117 w 3713"/>
                  <a:gd name="T35" fmla="*/ 569 h 883"/>
                  <a:gd name="T36" fmla="*/ 3249 w 3713"/>
                  <a:gd name="T37" fmla="*/ 550 h 883"/>
                  <a:gd name="T38" fmla="*/ 3325 w 3713"/>
                  <a:gd name="T39" fmla="*/ 597 h 883"/>
                  <a:gd name="T40" fmla="*/ 3391 w 3713"/>
                  <a:gd name="T41" fmla="*/ 730 h 883"/>
                  <a:gd name="T42" fmla="*/ 3533 w 3713"/>
                  <a:gd name="T43" fmla="*/ 777 h 883"/>
                  <a:gd name="T44" fmla="*/ 3713 w 3713"/>
                  <a:gd name="T45" fmla="*/ 85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13" h="883">
                    <a:moveTo>
                      <a:pt x="0" y="872"/>
                    </a:moveTo>
                    <a:cubicBezTo>
                      <a:pt x="162" y="877"/>
                      <a:pt x="325" y="883"/>
                      <a:pt x="483" y="815"/>
                    </a:cubicBezTo>
                    <a:cubicBezTo>
                      <a:pt x="641" y="747"/>
                      <a:pt x="827" y="545"/>
                      <a:pt x="947" y="465"/>
                    </a:cubicBezTo>
                    <a:cubicBezTo>
                      <a:pt x="1067" y="385"/>
                      <a:pt x="1137" y="384"/>
                      <a:pt x="1203" y="332"/>
                    </a:cubicBezTo>
                    <a:cubicBezTo>
                      <a:pt x="1269" y="280"/>
                      <a:pt x="1279" y="193"/>
                      <a:pt x="1345" y="152"/>
                    </a:cubicBezTo>
                    <a:cubicBezTo>
                      <a:pt x="1411" y="111"/>
                      <a:pt x="1514" y="99"/>
                      <a:pt x="1601" y="86"/>
                    </a:cubicBezTo>
                    <a:cubicBezTo>
                      <a:pt x="1688" y="73"/>
                      <a:pt x="1790" y="90"/>
                      <a:pt x="1866" y="76"/>
                    </a:cubicBezTo>
                    <a:cubicBezTo>
                      <a:pt x="1942" y="62"/>
                      <a:pt x="1986" y="0"/>
                      <a:pt x="2055" y="0"/>
                    </a:cubicBezTo>
                    <a:cubicBezTo>
                      <a:pt x="2124" y="0"/>
                      <a:pt x="2236" y="48"/>
                      <a:pt x="2283" y="76"/>
                    </a:cubicBezTo>
                    <a:cubicBezTo>
                      <a:pt x="2330" y="104"/>
                      <a:pt x="2304" y="146"/>
                      <a:pt x="2340" y="171"/>
                    </a:cubicBezTo>
                    <a:cubicBezTo>
                      <a:pt x="2376" y="196"/>
                      <a:pt x="2465" y="206"/>
                      <a:pt x="2501" y="228"/>
                    </a:cubicBezTo>
                    <a:cubicBezTo>
                      <a:pt x="2537" y="250"/>
                      <a:pt x="2542" y="280"/>
                      <a:pt x="2558" y="304"/>
                    </a:cubicBezTo>
                    <a:cubicBezTo>
                      <a:pt x="2574" y="328"/>
                      <a:pt x="2565" y="349"/>
                      <a:pt x="2595" y="370"/>
                    </a:cubicBezTo>
                    <a:cubicBezTo>
                      <a:pt x="2625" y="391"/>
                      <a:pt x="2706" y="408"/>
                      <a:pt x="2738" y="427"/>
                    </a:cubicBezTo>
                    <a:cubicBezTo>
                      <a:pt x="2770" y="446"/>
                      <a:pt x="2754" y="464"/>
                      <a:pt x="2785" y="484"/>
                    </a:cubicBezTo>
                    <a:cubicBezTo>
                      <a:pt x="2816" y="504"/>
                      <a:pt x="2889" y="542"/>
                      <a:pt x="2927" y="550"/>
                    </a:cubicBezTo>
                    <a:cubicBezTo>
                      <a:pt x="2965" y="558"/>
                      <a:pt x="2980" y="528"/>
                      <a:pt x="3012" y="531"/>
                    </a:cubicBezTo>
                    <a:cubicBezTo>
                      <a:pt x="3044" y="534"/>
                      <a:pt x="3078" y="566"/>
                      <a:pt x="3117" y="569"/>
                    </a:cubicBezTo>
                    <a:cubicBezTo>
                      <a:pt x="3156" y="572"/>
                      <a:pt x="3214" y="545"/>
                      <a:pt x="3249" y="550"/>
                    </a:cubicBezTo>
                    <a:cubicBezTo>
                      <a:pt x="3284" y="555"/>
                      <a:pt x="3301" y="567"/>
                      <a:pt x="3325" y="597"/>
                    </a:cubicBezTo>
                    <a:cubicBezTo>
                      <a:pt x="3349" y="627"/>
                      <a:pt x="3356" y="700"/>
                      <a:pt x="3391" y="730"/>
                    </a:cubicBezTo>
                    <a:cubicBezTo>
                      <a:pt x="3426" y="760"/>
                      <a:pt x="3479" y="757"/>
                      <a:pt x="3533" y="777"/>
                    </a:cubicBezTo>
                    <a:cubicBezTo>
                      <a:pt x="3587" y="797"/>
                      <a:pt x="3681" y="840"/>
                      <a:pt x="3713" y="853"/>
                    </a:cubicBezTo>
                  </a:path>
                </a:pathLst>
              </a:custGeom>
              <a:noFill/>
              <a:ln w="63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4" name="Group 6"/>
            <p:cNvGrpSpPr>
              <a:grpSpLocks/>
            </p:cNvGrpSpPr>
            <p:nvPr/>
          </p:nvGrpSpPr>
          <p:grpSpPr bwMode="auto">
            <a:xfrm>
              <a:off x="1020" y="949"/>
              <a:ext cx="2265" cy="4890"/>
              <a:chOff x="1020" y="949"/>
              <a:chExt cx="2265" cy="4890"/>
            </a:xfrm>
          </p:grpSpPr>
          <p:grpSp>
            <p:nvGrpSpPr>
              <p:cNvPr id="5" name="Group 7"/>
              <p:cNvGrpSpPr>
                <a:grpSpLocks/>
              </p:cNvGrpSpPr>
              <p:nvPr/>
            </p:nvGrpSpPr>
            <p:grpSpPr bwMode="auto">
              <a:xfrm>
                <a:off x="1020" y="4356"/>
                <a:ext cx="2265" cy="1483"/>
                <a:chOff x="1020" y="4356"/>
                <a:chExt cx="2265" cy="1483"/>
              </a:xfrm>
            </p:grpSpPr>
            <p:grpSp>
              <p:nvGrpSpPr>
                <p:cNvPr id="151" name="Group 8"/>
                <p:cNvGrpSpPr>
                  <a:grpSpLocks/>
                </p:cNvGrpSpPr>
                <p:nvPr/>
              </p:nvGrpSpPr>
              <p:grpSpPr bwMode="auto">
                <a:xfrm rot="4236758">
                  <a:off x="2114" y="4757"/>
                  <a:ext cx="243" cy="383"/>
                  <a:chOff x="5455" y="4662"/>
                  <a:chExt cx="718" cy="1216"/>
                </a:xfrm>
              </p:grpSpPr>
              <p:sp>
                <p:nvSpPr>
                  <p:cNvPr id="519" name="Freeform 9"/>
                  <p:cNvSpPr>
                    <a:spLocks/>
                  </p:cNvSpPr>
                  <p:nvPr/>
                </p:nvSpPr>
                <p:spPr bwMode="auto">
                  <a:xfrm>
                    <a:off x="5455" y="4662"/>
                    <a:ext cx="718" cy="1216"/>
                  </a:xfrm>
                  <a:custGeom>
                    <a:avLst/>
                    <a:gdLst>
                      <a:gd name="T0" fmla="*/ 239 w 718"/>
                      <a:gd name="T1" fmla="*/ 1167 h 1216"/>
                      <a:gd name="T2" fmla="*/ 221 w 718"/>
                      <a:gd name="T3" fmla="*/ 1191 h 1216"/>
                      <a:gd name="T4" fmla="*/ 71 w 718"/>
                      <a:gd name="T5" fmla="*/ 1020 h 1216"/>
                      <a:gd name="T6" fmla="*/ 41 w 718"/>
                      <a:gd name="T7" fmla="*/ 882 h 1216"/>
                      <a:gd name="T8" fmla="*/ 26 w 718"/>
                      <a:gd name="T9" fmla="*/ 696 h 1216"/>
                      <a:gd name="T10" fmla="*/ 29 w 718"/>
                      <a:gd name="T11" fmla="*/ 615 h 1216"/>
                      <a:gd name="T12" fmla="*/ 5 w 718"/>
                      <a:gd name="T13" fmla="*/ 405 h 1216"/>
                      <a:gd name="T14" fmla="*/ 62 w 718"/>
                      <a:gd name="T15" fmla="*/ 210 h 1216"/>
                      <a:gd name="T16" fmla="*/ 170 w 718"/>
                      <a:gd name="T17" fmla="*/ 75 h 1216"/>
                      <a:gd name="T18" fmla="*/ 290 w 718"/>
                      <a:gd name="T19" fmla="*/ 21 h 1216"/>
                      <a:gd name="T20" fmla="*/ 398 w 718"/>
                      <a:gd name="T21" fmla="*/ 27 h 1216"/>
                      <a:gd name="T22" fmla="*/ 572 w 718"/>
                      <a:gd name="T23" fmla="*/ 183 h 1216"/>
                      <a:gd name="T24" fmla="*/ 650 w 718"/>
                      <a:gd name="T25" fmla="*/ 294 h 1216"/>
                      <a:gd name="T26" fmla="*/ 668 w 718"/>
                      <a:gd name="T27" fmla="*/ 354 h 1216"/>
                      <a:gd name="T28" fmla="*/ 659 w 718"/>
                      <a:gd name="T29" fmla="*/ 381 h 1216"/>
                      <a:gd name="T30" fmla="*/ 677 w 718"/>
                      <a:gd name="T31" fmla="*/ 378 h 1216"/>
                      <a:gd name="T32" fmla="*/ 707 w 718"/>
                      <a:gd name="T33" fmla="*/ 507 h 1216"/>
                      <a:gd name="T34" fmla="*/ 713 w 718"/>
                      <a:gd name="T35" fmla="*/ 741 h 1216"/>
                      <a:gd name="T36" fmla="*/ 677 w 718"/>
                      <a:gd name="T37" fmla="*/ 786 h 1216"/>
                      <a:gd name="T38" fmla="*/ 701 w 718"/>
                      <a:gd name="T39" fmla="*/ 795 h 1216"/>
                      <a:gd name="T40" fmla="*/ 695 w 718"/>
                      <a:gd name="T41" fmla="*/ 852 h 1216"/>
                      <a:gd name="T42" fmla="*/ 602 w 718"/>
                      <a:gd name="T43" fmla="*/ 1074 h 1216"/>
                      <a:gd name="T44" fmla="*/ 506 w 718"/>
                      <a:gd name="T45" fmla="*/ 1179 h 1216"/>
                      <a:gd name="T46" fmla="*/ 491 w 718"/>
                      <a:gd name="T47" fmla="*/ 1164 h 1216"/>
                      <a:gd name="T48" fmla="*/ 485 w 718"/>
                      <a:gd name="T49" fmla="*/ 1185 h 1216"/>
                      <a:gd name="T50" fmla="*/ 425 w 718"/>
                      <a:gd name="T51" fmla="*/ 1212 h 1216"/>
                      <a:gd name="T52" fmla="*/ 338 w 718"/>
                      <a:gd name="T53" fmla="*/ 1212 h 1216"/>
                      <a:gd name="T54" fmla="*/ 245 w 718"/>
                      <a:gd name="T55" fmla="*/ 1200 h 1216"/>
                      <a:gd name="T56" fmla="*/ 239 w 718"/>
                      <a:gd name="T57" fmla="*/ 1167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8" h="1216">
                        <a:moveTo>
                          <a:pt x="239" y="1167"/>
                        </a:moveTo>
                        <a:cubicBezTo>
                          <a:pt x="233" y="1170"/>
                          <a:pt x="249" y="1216"/>
                          <a:pt x="221" y="1191"/>
                        </a:cubicBezTo>
                        <a:cubicBezTo>
                          <a:pt x="193" y="1166"/>
                          <a:pt x="101" y="1072"/>
                          <a:pt x="71" y="1020"/>
                        </a:cubicBezTo>
                        <a:cubicBezTo>
                          <a:pt x="41" y="968"/>
                          <a:pt x="48" y="936"/>
                          <a:pt x="41" y="882"/>
                        </a:cubicBezTo>
                        <a:cubicBezTo>
                          <a:pt x="34" y="828"/>
                          <a:pt x="28" y="740"/>
                          <a:pt x="26" y="696"/>
                        </a:cubicBezTo>
                        <a:cubicBezTo>
                          <a:pt x="24" y="652"/>
                          <a:pt x="33" y="664"/>
                          <a:pt x="29" y="615"/>
                        </a:cubicBezTo>
                        <a:cubicBezTo>
                          <a:pt x="25" y="566"/>
                          <a:pt x="0" y="472"/>
                          <a:pt x="5" y="405"/>
                        </a:cubicBezTo>
                        <a:cubicBezTo>
                          <a:pt x="10" y="338"/>
                          <a:pt x="35" y="265"/>
                          <a:pt x="62" y="210"/>
                        </a:cubicBezTo>
                        <a:cubicBezTo>
                          <a:pt x="89" y="155"/>
                          <a:pt x="132" y="106"/>
                          <a:pt x="170" y="75"/>
                        </a:cubicBezTo>
                        <a:cubicBezTo>
                          <a:pt x="208" y="44"/>
                          <a:pt x="252" y="29"/>
                          <a:pt x="290" y="21"/>
                        </a:cubicBezTo>
                        <a:cubicBezTo>
                          <a:pt x="328" y="13"/>
                          <a:pt x="351" y="0"/>
                          <a:pt x="398" y="27"/>
                        </a:cubicBezTo>
                        <a:cubicBezTo>
                          <a:pt x="445" y="54"/>
                          <a:pt x="530" y="139"/>
                          <a:pt x="572" y="183"/>
                        </a:cubicBezTo>
                        <a:cubicBezTo>
                          <a:pt x="614" y="227"/>
                          <a:pt x="634" y="266"/>
                          <a:pt x="650" y="294"/>
                        </a:cubicBezTo>
                        <a:cubicBezTo>
                          <a:pt x="666" y="322"/>
                          <a:pt x="667" y="340"/>
                          <a:pt x="668" y="354"/>
                        </a:cubicBezTo>
                        <a:cubicBezTo>
                          <a:pt x="669" y="368"/>
                          <a:pt x="658" y="377"/>
                          <a:pt x="659" y="381"/>
                        </a:cubicBezTo>
                        <a:cubicBezTo>
                          <a:pt x="660" y="385"/>
                          <a:pt x="669" y="357"/>
                          <a:pt x="677" y="378"/>
                        </a:cubicBezTo>
                        <a:cubicBezTo>
                          <a:pt x="685" y="399"/>
                          <a:pt x="701" y="446"/>
                          <a:pt x="707" y="507"/>
                        </a:cubicBezTo>
                        <a:cubicBezTo>
                          <a:pt x="713" y="568"/>
                          <a:pt x="718" y="695"/>
                          <a:pt x="713" y="741"/>
                        </a:cubicBezTo>
                        <a:cubicBezTo>
                          <a:pt x="708" y="787"/>
                          <a:pt x="679" y="777"/>
                          <a:pt x="677" y="786"/>
                        </a:cubicBezTo>
                        <a:cubicBezTo>
                          <a:pt x="675" y="795"/>
                          <a:pt x="698" y="784"/>
                          <a:pt x="701" y="795"/>
                        </a:cubicBezTo>
                        <a:cubicBezTo>
                          <a:pt x="704" y="806"/>
                          <a:pt x="711" y="806"/>
                          <a:pt x="695" y="852"/>
                        </a:cubicBezTo>
                        <a:cubicBezTo>
                          <a:pt x="679" y="898"/>
                          <a:pt x="633" y="1020"/>
                          <a:pt x="602" y="1074"/>
                        </a:cubicBezTo>
                        <a:cubicBezTo>
                          <a:pt x="571" y="1128"/>
                          <a:pt x="524" y="1164"/>
                          <a:pt x="506" y="1179"/>
                        </a:cubicBezTo>
                        <a:cubicBezTo>
                          <a:pt x="488" y="1194"/>
                          <a:pt x="495" y="1163"/>
                          <a:pt x="491" y="1164"/>
                        </a:cubicBezTo>
                        <a:cubicBezTo>
                          <a:pt x="487" y="1165"/>
                          <a:pt x="496" y="1177"/>
                          <a:pt x="485" y="1185"/>
                        </a:cubicBezTo>
                        <a:cubicBezTo>
                          <a:pt x="474" y="1193"/>
                          <a:pt x="449" y="1208"/>
                          <a:pt x="425" y="1212"/>
                        </a:cubicBezTo>
                        <a:cubicBezTo>
                          <a:pt x="401" y="1216"/>
                          <a:pt x="368" y="1214"/>
                          <a:pt x="338" y="1212"/>
                        </a:cubicBezTo>
                        <a:cubicBezTo>
                          <a:pt x="308" y="1210"/>
                          <a:pt x="261" y="1207"/>
                          <a:pt x="245" y="1200"/>
                        </a:cubicBezTo>
                        <a:cubicBezTo>
                          <a:pt x="229" y="1193"/>
                          <a:pt x="240" y="1174"/>
                          <a:pt x="239" y="1167"/>
                        </a:cubicBezTo>
                        <a:close/>
                      </a:path>
                    </a:pathLst>
                  </a:custGeom>
                  <a:solidFill>
                    <a:srgbClr val="BD7F79"/>
                  </a:solidFill>
                  <a:ln w="3175" cap="flat" cmpd="sng">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20" name="Freeform 10"/>
                  <p:cNvSpPr>
                    <a:spLocks/>
                  </p:cNvSpPr>
                  <p:nvPr/>
                </p:nvSpPr>
                <p:spPr bwMode="auto">
                  <a:xfrm>
                    <a:off x="5793" y="5031"/>
                    <a:ext cx="324" cy="309"/>
                  </a:xfrm>
                  <a:custGeom>
                    <a:avLst/>
                    <a:gdLst>
                      <a:gd name="T0" fmla="*/ 324 w 324"/>
                      <a:gd name="T1" fmla="*/ 0 h 309"/>
                      <a:gd name="T2" fmla="*/ 300 w 324"/>
                      <a:gd name="T3" fmla="*/ 63 h 309"/>
                      <a:gd name="T4" fmla="*/ 282 w 324"/>
                      <a:gd name="T5" fmla="*/ 144 h 309"/>
                      <a:gd name="T6" fmla="*/ 249 w 324"/>
                      <a:gd name="T7" fmla="*/ 186 h 309"/>
                      <a:gd name="T8" fmla="*/ 213 w 324"/>
                      <a:gd name="T9" fmla="*/ 204 h 309"/>
                      <a:gd name="T10" fmla="*/ 120 w 324"/>
                      <a:gd name="T11" fmla="*/ 213 h 309"/>
                      <a:gd name="T12" fmla="*/ 60 w 324"/>
                      <a:gd name="T13" fmla="*/ 252 h 309"/>
                      <a:gd name="T14" fmla="*/ 39 w 324"/>
                      <a:gd name="T15" fmla="*/ 267 h 309"/>
                      <a:gd name="T16" fmla="*/ 0 w 324"/>
                      <a:gd name="T17"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309">
                        <a:moveTo>
                          <a:pt x="324" y="0"/>
                        </a:moveTo>
                        <a:cubicBezTo>
                          <a:pt x="315" y="19"/>
                          <a:pt x="307" y="39"/>
                          <a:pt x="300" y="63"/>
                        </a:cubicBezTo>
                        <a:cubicBezTo>
                          <a:pt x="293" y="87"/>
                          <a:pt x="291" y="123"/>
                          <a:pt x="282" y="144"/>
                        </a:cubicBezTo>
                        <a:cubicBezTo>
                          <a:pt x="273" y="165"/>
                          <a:pt x="260" y="176"/>
                          <a:pt x="249" y="186"/>
                        </a:cubicBezTo>
                        <a:cubicBezTo>
                          <a:pt x="238" y="196"/>
                          <a:pt x="235" y="199"/>
                          <a:pt x="213" y="204"/>
                        </a:cubicBezTo>
                        <a:cubicBezTo>
                          <a:pt x="191" y="209"/>
                          <a:pt x="145" y="205"/>
                          <a:pt x="120" y="213"/>
                        </a:cubicBezTo>
                        <a:cubicBezTo>
                          <a:pt x="95" y="221"/>
                          <a:pt x="73" y="243"/>
                          <a:pt x="60" y="252"/>
                        </a:cubicBezTo>
                        <a:cubicBezTo>
                          <a:pt x="47" y="261"/>
                          <a:pt x="49" y="258"/>
                          <a:pt x="39" y="267"/>
                        </a:cubicBezTo>
                        <a:cubicBezTo>
                          <a:pt x="29" y="276"/>
                          <a:pt x="14" y="292"/>
                          <a:pt x="0" y="309"/>
                        </a:cubicBezTo>
                      </a:path>
                    </a:pathLst>
                  </a:custGeom>
                  <a:noFill/>
                  <a:ln w="6350" cap="flat" cmpd="sng">
                    <a:solidFill>
                      <a:srgbClr val="993300"/>
                    </a:solidFill>
                    <a:prstDash val="dash"/>
                    <a:round/>
                    <a:headEnd type="none" w="med" len="med"/>
                    <a:tailEnd type="none" w="med" len="med"/>
                  </a:ln>
                  <a:effectLst>
                    <a:outerShdw dist="1796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1" name="Freeform 11"/>
                  <p:cNvSpPr>
                    <a:spLocks/>
                  </p:cNvSpPr>
                  <p:nvPr/>
                </p:nvSpPr>
                <p:spPr bwMode="auto">
                  <a:xfrm>
                    <a:off x="5738" y="5334"/>
                    <a:ext cx="58" cy="219"/>
                  </a:xfrm>
                  <a:custGeom>
                    <a:avLst/>
                    <a:gdLst>
                      <a:gd name="T0" fmla="*/ 58 w 58"/>
                      <a:gd name="T1" fmla="*/ 219 h 219"/>
                      <a:gd name="T2" fmla="*/ 10 w 58"/>
                      <a:gd name="T3" fmla="*/ 141 h 219"/>
                      <a:gd name="T4" fmla="*/ 1 w 58"/>
                      <a:gd name="T5" fmla="*/ 72 h 219"/>
                      <a:gd name="T6" fmla="*/ 16 w 58"/>
                      <a:gd name="T7" fmla="*/ 0 h 219"/>
                    </a:gdLst>
                    <a:ahLst/>
                    <a:cxnLst>
                      <a:cxn ang="0">
                        <a:pos x="T0" y="T1"/>
                      </a:cxn>
                      <a:cxn ang="0">
                        <a:pos x="T2" y="T3"/>
                      </a:cxn>
                      <a:cxn ang="0">
                        <a:pos x="T4" y="T5"/>
                      </a:cxn>
                      <a:cxn ang="0">
                        <a:pos x="T6" y="T7"/>
                      </a:cxn>
                    </a:cxnLst>
                    <a:rect l="0" t="0" r="r" b="b"/>
                    <a:pathLst>
                      <a:path w="58" h="219">
                        <a:moveTo>
                          <a:pt x="58" y="219"/>
                        </a:moveTo>
                        <a:cubicBezTo>
                          <a:pt x="38" y="192"/>
                          <a:pt x="19" y="165"/>
                          <a:pt x="10" y="141"/>
                        </a:cubicBezTo>
                        <a:cubicBezTo>
                          <a:pt x="1" y="117"/>
                          <a:pt x="0" y="95"/>
                          <a:pt x="1" y="72"/>
                        </a:cubicBezTo>
                        <a:cubicBezTo>
                          <a:pt x="2" y="49"/>
                          <a:pt x="9" y="24"/>
                          <a:pt x="16" y="0"/>
                        </a:cubicBezTo>
                      </a:path>
                    </a:pathLst>
                  </a:custGeom>
                  <a:noFill/>
                  <a:ln w="6350" cap="flat" cmpd="sng">
                    <a:solidFill>
                      <a:srgbClr val="993300"/>
                    </a:solidFill>
                    <a:prstDash val="dash"/>
                    <a:round/>
                    <a:headEnd type="none" w="med" len="med"/>
                    <a:tailEnd type="none" w="med" len="med"/>
                  </a:ln>
                  <a:effectLst>
                    <a:outerShdw dist="1796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2" name="Freeform 12"/>
                  <p:cNvSpPr>
                    <a:spLocks/>
                  </p:cNvSpPr>
                  <p:nvPr/>
                </p:nvSpPr>
                <p:spPr bwMode="auto">
                  <a:xfrm>
                    <a:off x="5955" y="5178"/>
                    <a:ext cx="186" cy="374"/>
                  </a:xfrm>
                  <a:custGeom>
                    <a:avLst/>
                    <a:gdLst>
                      <a:gd name="T0" fmla="*/ 186 w 186"/>
                      <a:gd name="T1" fmla="*/ 0 h 374"/>
                      <a:gd name="T2" fmla="*/ 165 w 186"/>
                      <a:gd name="T3" fmla="*/ 78 h 374"/>
                      <a:gd name="T4" fmla="*/ 135 w 186"/>
                      <a:gd name="T5" fmla="*/ 153 h 374"/>
                      <a:gd name="T6" fmla="*/ 111 w 186"/>
                      <a:gd name="T7" fmla="*/ 228 h 374"/>
                      <a:gd name="T8" fmla="*/ 105 w 186"/>
                      <a:gd name="T9" fmla="*/ 300 h 374"/>
                      <a:gd name="T10" fmla="*/ 54 w 186"/>
                      <a:gd name="T11" fmla="*/ 363 h 374"/>
                      <a:gd name="T12" fmla="*/ 0 w 186"/>
                      <a:gd name="T13" fmla="*/ 366 h 374"/>
                    </a:gdLst>
                    <a:ahLst/>
                    <a:cxnLst>
                      <a:cxn ang="0">
                        <a:pos x="T0" y="T1"/>
                      </a:cxn>
                      <a:cxn ang="0">
                        <a:pos x="T2" y="T3"/>
                      </a:cxn>
                      <a:cxn ang="0">
                        <a:pos x="T4" y="T5"/>
                      </a:cxn>
                      <a:cxn ang="0">
                        <a:pos x="T6" y="T7"/>
                      </a:cxn>
                      <a:cxn ang="0">
                        <a:pos x="T8" y="T9"/>
                      </a:cxn>
                      <a:cxn ang="0">
                        <a:pos x="T10" y="T11"/>
                      </a:cxn>
                      <a:cxn ang="0">
                        <a:pos x="T12" y="T13"/>
                      </a:cxn>
                    </a:cxnLst>
                    <a:rect l="0" t="0" r="r" b="b"/>
                    <a:pathLst>
                      <a:path w="186" h="374">
                        <a:moveTo>
                          <a:pt x="186" y="0"/>
                        </a:moveTo>
                        <a:cubicBezTo>
                          <a:pt x="179" y="26"/>
                          <a:pt x="173" y="53"/>
                          <a:pt x="165" y="78"/>
                        </a:cubicBezTo>
                        <a:cubicBezTo>
                          <a:pt x="157" y="103"/>
                          <a:pt x="144" y="128"/>
                          <a:pt x="135" y="153"/>
                        </a:cubicBezTo>
                        <a:cubicBezTo>
                          <a:pt x="126" y="178"/>
                          <a:pt x="116" y="204"/>
                          <a:pt x="111" y="228"/>
                        </a:cubicBezTo>
                        <a:cubicBezTo>
                          <a:pt x="106" y="252"/>
                          <a:pt x="114" y="278"/>
                          <a:pt x="105" y="300"/>
                        </a:cubicBezTo>
                        <a:cubicBezTo>
                          <a:pt x="96" y="322"/>
                          <a:pt x="71" y="352"/>
                          <a:pt x="54" y="363"/>
                        </a:cubicBezTo>
                        <a:cubicBezTo>
                          <a:pt x="37" y="374"/>
                          <a:pt x="18" y="370"/>
                          <a:pt x="0" y="366"/>
                        </a:cubicBezTo>
                      </a:path>
                    </a:pathLst>
                  </a:custGeom>
                  <a:noFill/>
                  <a:ln w="6350" cap="flat" cmpd="sng">
                    <a:solidFill>
                      <a:srgbClr val="993300"/>
                    </a:solidFill>
                    <a:prstDash val="dash"/>
                    <a:round/>
                    <a:headEnd type="none" w="med" len="med"/>
                    <a:tailEnd type="none" w="med" len="med"/>
                  </a:ln>
                  <a:effectLst>
                    <a:outerShdw dist="12700" dir="54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3" name="Freeform 13"/>
                  <p:cNvSpPr>
                    <a:spLocks/>
                  </p:cNvSpPr>
                  <p:nvPr/>
                </p:nvSpPr>
                <p:spPr bwMode="auto">
                  <a:xfrm>
                    <a:off x="5709" y="5613"/>
                    <a:ext cx="210" cy="189"/>
                  </a:xfrm>
                  <a:custGeom>
                    <a:avLst/>
                    <a:gdLst>
                      <a:gd name="T0" fmla="*/ 210 w 210"/>
                      <a:gd name="T1" fmla="*/ 189 h 189"/>
                      <a:gd name="T2" fmla="*/ 156 w 210"/>
                      <a:gd name="T3" fmla="*/ 135 h 189"/>
                      <a:gd name="T4" fmla="*/ 90 w 210"/>
                      <a:gd name="T5" fmla="*/ 102 h 189"/>
                      <a:gd name="T6" fmla="*/ 27 w 210"/>
                      <a:gd name="T7" fmla="*/ 87 h 189"/>
                      <a:gd name="T8" fmla="*/ 0 w 210"/>
                      <a:gd name="T9" fmla="*/ 0 h 189"/>
                    </a:gdLst>
                    <a:ahLst/>
                    <a:cxnLst>
                      <a:cxn ang="0">
                        <a:pos x="T0" y="T1"/>
                      </a:cxn>
                      <a:cxn ang="0">
                        <a:pos x="T2" y="T3"/>
                      </a:cxn>
                      <a:cxn ang="0">
                        <a:pos x="T4" y="T5"/>
                      </a:cxn>
                      <a:cxn ang="0">
                        <a:pos x="T6" y="T7"/>
                      </a:cxn>
                      <a:cxn ang="0">
                        <a:pos x="T8" y="T9"/>
                      </a:cxn>
                    </a:cxnLst>
                    <a:rect l="0" t="0" r="r" b="b"/>
                    <a:pathLst>
                      <a:path w="210" h="189">
                        <a:moveTo>
                          <a:pt x="210" y="189"/>
                        </a:moveTo>
                        <a:cubicBezTo>
                          <a:pt x="193" y="169"/>
                          <a:pt x="176" y="149"/>
                          <a:pt x="156" y="135"/>
                        </a:cubicBezTo>
                        <a:cubicBezTo>
                          <a:pt x="136" y="121"/>
                          <a:pt x="111" y="110"/>
                          <a:pt x="90" y="102"/>
                        </a:cubicBezTo>
                        <a:cubicBezTo>
                          <a:pt x="69" y="94"/>
                          <a:pt x="42" y="104"/>
                          <a:pt x="27" y="87"/>
                        </a:cubicBezTo>
                        <a:cubicBezTo>
                          <a:pt x="12" y="70"/>
                          <a:pt x="6" y="35"/>
                          <a:pt x="0" y="0"/>
                        </a:cubicBezTo>
                      </a:path>
                    </a:pathLst>
                  </a:custGeom>
                  <a:noFill/>
                  <a:ln w="6350" cap="flat" cmpd="sng">
                    <a:solidFill>
                      <a:srgbClr val="993300"/>
                    </a:solidFill>
                    <a:prstDash val="dash"/>
                    <a:round/>
                    <a:headEnd type="none" w="med" len="med"/>
                    <a:tailEnd type="none" w="med" len="med"/>
                  </a:ln>
                  <a:effectLst>
                    <a:outerShdw dist="1796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4" name="Freeform 14"/>
                  <p:cNvSpPr>
                    <a:spLocks/>
                  </p:cNvSpPr>
                  <p:nvPr/>
                </p:nvSpPr>
                <p:spPr bwMode="auto">
                  <a:xfrm>
                    <a:off x="5623" y="4878"/>
                    <a:ext cx="436" cy="549"/>
                  </a:xfrm>
                  <a:custGeom>
                    <a:avLst/>
                    <a:gdLst>
                      <a:gd name="T0" fmla="*/ 359 w 436"/>
                      <a:gd name="T1" fmla="*/ 0 h 549"/>
                      <a:gd name="T2" fmla="*/ 386 w 436"/>
                      <a:gd name="T3" fmla="*/ 63 h 549"/>
                      <a:gd name="T4" fmla="*/ 422 w 436"/>
                      <a:gd name="T5" fmla="*/ 105 h 549"/>
                      <a:gd name="T6" fmla="*/ 434 w 436"/>
                      <a:gd name="T7" fmla="*/ 123 h 549"/>
                      <a:gd name="T8" fmla="*/ 428 w 436"/>
                      <a:gd name="T9" fmla="*/ 132 h 549"/>
                      <a:gd name="T10" fmla="*/ 365 w 436"/>
                      <a:gd name="T11" fmla="*/ 168 h 549"/>
                      <a:gd name="T12" fmla="*/ 344 w 436"/>
                      <a:gd name="T13" fmla="*/ 195 h 549"/>
                      <a:gd name="T14" fmla="*/ 308 w 436"/>
                      <a:gd name="T15" fmla="*/ 309 h 549"/>
                      <a:gd name="T16" fmla="*/ 311 w 436"/>
                      <a:gd name="T17" fmla="*/ 291 h 549"/>
                      <a:gd name="T18" fmla="*/ 305 w 436"/>
                      <a:gd name="T19" fmla="*/ 300 h 549"/>
                      <a:gd name="T20" fmla="*/ 302 w 436"/>
                      <a:gd name="T21" fmla="*/ 336 h 549"/>
                      <a:gd name="T22" fmla="*/ 239 w 436"/>
                      <a:gd name="T23" fmla="*/ 357 h 549"/>
                      <a:gd name="T24" fmla="*/ 212 w 436"/>
                      <a:gd name="T25" fmla="*/ 345 h 549"/>
                      <a:gd name="T26" fmla="*/ 200 w 436"/>
                      <a:gd name="T27" fmla="*/ 309 h 549"/>
                      <a:gd name="T28" fmla="*/ 197 w 436"/>
                      <a:gd name="T29" fmla="*/ 297 h 549"/>
                      <a:gd name="T30" fmla="*/ 194 w 436"/>
                      <a:gd name="T31" fmla="*/ 288 h 549"/>
                      <a:gd name="T32" fmla="*/ 197 w 436"/>
                      <a:gd name="T33" fmla="*/ 300 h 549"/>
                      <a:gd name="T34" fmla="*/ 200 w 436"/>
                      <a:gd name="T35" fmla="*/ 351 h 549"/>
                      <a:gd name="T36" fmla="*/ 197 w 436"/>
                      <a:gd name="T37" fmla="*/ 381 h 549"/>
                      <a:gd name="T38" fmla="*/ 176 w 436"/>
                      <a:gd name="T39" fmla="*/ 393 h 549"/>
                      <a:gd name="T40" fmla="*/ 92 w 436"/>
                      <a:gd name="T41" fmla="*/ 423 h 549"/>
                      <a:gd name="T42" fmla="*/ 68 w 436"/>
                      <a:gd name="T43" fmla="*/ 462 h 549"/>
                      <a:gd name="T44" fmla="*/ 56 w 436"/>
                      <a:gd name="T45" fmla="*/ 549 h 549"/>
                      <a:gd name="T46" fmla="*/ 5 w 436"/>
                      <a:gd name="T47" fmla="*/ 480 h 549"/>
                      <a:gd name="T48" fmla="*/ 14 w 436"/>
                      <a:gd name="T49" fmla="*/ 513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549">
                        <a:moveTo>
                          <a:pt x="359" y="0"/>
                        </a:moveTo>
                        <a:cubicBezTo>
                          <a:pt x="372" y="20"/>
                          <a:pt x="364" y="49"/>
                          <a:pt x="386" y="63"/>
                        </a:cubicBezTo>
                        <a:cubicBezTo>
                          <a:pt x="392" y="80"/>
                          <a:pt x="408" y="95"/>
                          <a:pt x="422" y="105"/>
                        </a:cubicBezTo>
                        <a:cubicBezTo>
                          <a:pt x="426" y="111"/>
                          <a:pt x="430" y="117"/>
                          <a:pt x="434" y="123"/>
                        </a:cubicBezTo>
                        <a:cubicBezTo>
                          <a:pt x="436" y="126"/>
                          <a:pt x="430" y="129"/>
                          <a:pt x="428" y="132"/>
                        </a:cubicBezTo>
                        <a:cubicBezTo>
                          <a:pt x="412" y="161"/>
                          <a:pt x="394" y="158"/>
                          <a:pt x="365" y="168"/>
                        </a:cubicBezTo>
                        <a:cubicBezTo>
                          <a:pt x="357" y="176"/>
                          <a:pt x="344" y="195"/>
                          <a:pt x="344" y="195"/>
                        </a:cubicBezTo>
                        <a:cubicBezTo>
                          <a:pt x="339" y="227"/>
                          <a:pt x="349" y="295"/>
                          <a:pt x="308" y="309"/>
                        </a:cubicBezTo>
                        <a:cubicBezTo>
                          <a:pt x="309" y="303"/>
                          <a:pt x="313" y="297"/>
                          <a:pt x="311" y="291"/>
                        </a:cubicBezTo>
                        <a:cubicBezTo>
                          <a:pt x="310" y="288"/>
                          <a:pt x="306" y="296"/>
                          <a:pt x="305" y="300"/>
                        </a:cubicBezTo>
                        <a:cubicBezTo>
                          <a:pt x="303" y="312"/>
                          <a:pt x="305" y="324"/>
                          <a:pt x="302" y="336"/>
                        </a:cubicBezTo>
                        <a:cubicBezTo>
                          <a:pt x="298" y="353"/>
                          <a:pt x="251" y="355"/>
                          <a:pt x="239" y="357"/>
                        </a:cubicBezTo>
                        <a:cubicBezTo>
                          <a:pt x="229" y="354"/>
                          <a:pt x="222" y="348"/>
                          <a:pt x="212" y="345"/>
                        </a:cubicBezTo>
                        <a:cubicBezTo>
                          <a:pt x="208" y="333"/>
                          <a:pt x="203" y="321"/>
                          <a:pt x="200" y="309"/>
                        </a:cubicBezTo>
                        <a:cubicBezTo>
                          <a:pt x="199" y="305"/>
                          <a:pt x="198" y="301"/>
                          <a:pt x="197" y="297"/>
                        </a:cubicBezTo>
                        <a:cubicBezTo>
                          <a:pt x="196" y="294"/>
                          <a:pt x="194" y="285"/>
                          <a:pt x="194" y="288"/>
                        </a:cubicBezTo>
                        <a:cubicBezTo>
                          <a:pt x="194" y="292"/>
                          <a:pt x="196" y="296"/>
                          <a:pt x="197" y="300"/>
                        </a:cubicBezTo>
                        <a:cubicBezTo>
                          <a:pt x="194" y="317"/>
                          <a:pt x="200" y="351"/>
                          <a:pt x="200" y="351"/>
                        </a:cubicBezTo>
                        <a:cubicBezTo>
                          <a:pt x="199" y="361"/>
                          <a:pt x="201" y="372"/>
                          <a:pt x="197" y="381"/>
                        </a:cubicBezTo>
                        <a:cubicBezTo>
                          <a:pt x="194" y="388"/>
                          <a:pt x="183" y="389"/>
                          <a:pt x="176" y="393"/>
                        </a:cubicBezTo>
                        <a:cubicBezTo>
                          <a:pt x="150" y="408"/>
                          <a:pt x="120" y="414"/>
                          <a:pt x="92" y="423"/>
                        </a:cubicBezTo>
                        <a:cubicBezTo>
                          <a:pt x="83" y="436"/>
                          <a:pt x="73" y="447"/>
                          <a:pt x="68" y="462"/>
                        </a:cubicBezTo>
                        <a:cubicBezTo>
                          <a:pt x="66" y="491"/>
                          <a:pt x="62" y="520"/>
                          <a:pt x="56" y="549"/>
                        </a:cubicBezTo>
                        <a:cubicBezTo>
                          <a:pt x="31" y="536"/>
                          <a:pt x="14" y="506"/>
                          <a:pt x="5" y="480"/>
                        </a:cubicBezTo>
                        <a:cubicBezTo>
                          <a:pt x="0" y="495"/>
                          <a:pt x="8" y="500"/>
                          <a:pt x="14" y="513"/>
                        </a:cubicBezTo>
                      </a:path>
                    </a:pathLst>
                  </a:custGeom>
                  <a:noFill/>
                  <a:ln w="6350" cap="flat" cmpd="sng">
                    <a:solidFill>
                      <a:srgbClr val="993300"/>
                    </a:solidFill>
                    <a:prstDash val="dash"/>
                    <a:round/>
                    <a:headEnd type="none" w="med" len="med"/>
                    <a:tailEnd type="none" w="med" len="med"/>
                  </a:ln>
                  <a:effectLst>
                    <a:outerShdw dist="12700" dir="54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5" name="Freeform 15"/>
                  <p:cNvSpPr>
                    <a:spLocks/>
                  </p:cNvSpPr>
                  <p:nvPr/>
                </p:nvSpPr>
                <p:spPr bwMode="auto">
                  <a:xfrm>
                    <a:off x="5616" y="4869"/>
                    <a:ext cx="138" cy="423"/>
                  </a:xfrm>
                  <a:custGeom>
                    <a:avLst/>
                    <a:gdLst>
                      <a:gd name="T0" fmla="*/ 36 w 138"/>
                      <a:gd name="T1" fmla="*/ 0 h 423"/>
                      <a:gd name="T2" fmla="*/ 24 w 138"/>
                      <a:gd name="T3" fmla="*/ 30 h 423"/>
                      <a:gd name="T4" fmla="*/ 78 w 138"/>
                      <a:gd name="T5" fmla="*/ 138 h 423"/>
                      <a:gd name="T6" fmla="*/ 9 w 138"/>
                      <a:gd name="T7" fmla="*/ 195 h 423"/>
                      <a:gd name="T8" fmla="*/ 21 w 138"/>
                      <a:gd name="T9" fmla="*/ 237 h 423"/>
                      <a:gd name="T10" fmla="*/ 39 w 138"/>
                      <a:gd name="T11" fmla="*/ 318 h 423"/>
                      <a:gd name="T12" fmla="*/ 3 w 138"/>
                      <a:gd name="T13" fmla="*/ 411 h 423"/>
                      <a:gd name="T14" fmla="*/ 0 w 138"/>
                      <a:gd name="T15" fmla="*/ 420 h 423"/>
                      <a:gd name="T16" fmla="*/ 27 w 138"/>
                      <a:gd name="T17" fmla="*/ 372 h 423"/>
                      <a:gd name="T18" fmla="*/ 33 w 138"/>
                      <a:gd name="T19" fmla="*/ 363 h 423"/>
                      <a:gd name="T20" fmla="*/ 42 w 138"/>
                      <a:gd name="T21" fmla="*/ 357 h 423"/>
                      <a:gd name="T22" fmla="*/ 45 w 138"/>
                      <a:gd name="T23" fmla="*/ 348 h 423"/>
                      <a:gd name="T24" fmla="*/ 111 w 138"/>
                      <a:gd name="T25" fmla="*/ 324 h 423"/>
                      <a:gd name="T26" fmla="*/ 132 w 138"/>
                      <a:gd name="T27" fmla="*/ 273 h 423"/>
                      <a:gd name="T28" fmla="*/ 138 w 138"/>
                      <a:gd name="T29" fmla="*/ 2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423">
                        <a:moveTo>
                          <a:pt x="36" y="0"/>
                        </a:moveTo>
                        <a:cubicBezTo>
                          <a:pt x="31" y="10"/>
                          <a:pt x="24" y="30"/>
                          <a:pt x="24" y="30"/>
                        </a:cubicBezTo>
                        <a:cubicBezTo>
                          <a:pt x="20" y="103"/>
                          <a:pt x="8" y="124"/>
                          <a:pt x="78" y="138"/>
                        </a:cubicBezTo>
                        <a:cubicBezTo>
                          <a:pt x="70" y="169"/>
                          <a:pt x="40" y="189"/>
                          <a:pt x="9" y="195"/>
                        </a:cubicBezTo>
                        <a:cubicBezTo>
                          <a:pt x="3" y="212"/>
                          <a:pt x="14" y="222"/>
                          <a:pt x="21" y="237"/>
                        </a:cubicBezTo>
                        <a:cubicBezTo>
                          <a:pt x="25" y="266"/>
                          <a:pt x="32" y="291"/>
                          <a:pt x="39" y="318"/>
                        </a:cubicBezTo>
                        <a:cubicBezTo>
                          <a:pt x="36" y="357"/>
                          <a:pt x="30" y="384"/>
                          <a:pt x="3" y="411"/>
                        </a:cubicBezTo>
                        <a:cubicBezTo>
                          <a:pt x="2" y="414"/>
                          <a:pt x="0" y="423"/>
                          <a:pt x="0" y="420"/>
                        </a:cubicBezTo>
                        <a:cubicBezTo>
                          <a:pt x="0" y="403"/>
                          <a:pt x="13" y="381"/>
                          <a:pt x="27" y="372"/>
                        </a:cubicBezTo>
                        <a:cubicBezTo>
                          <a:pt x="29" y="369"/>
                          <a:pt x="30" y="366"/>
                          <a:pt x="33" y="363"/>
                        </a:cubicBezTo>
                        <a:cubicBezTo>
                          <a:pt x="36" y="360"/>
                          <a:pt x="40" y="360"/>
                          <a:pt x="42" y="357"/>
                        </a:cubicBezTo>
                        <a:cubicBezTo>
                          <a:pt x="44" y="355"/>
                          <a:pt x="43" y="351"/>
                          <a:pt x="45" y="348"/>
                        </a:cubicBezTo>
                        <a:cubicBezTo>
                          <a:pt x="62" y="317"/>
                          <a:pt x="71" y="327"/>
                          <a:pt x="111" y="324"/>
                        </a:cubicBezTo>
                        <a:cubicBezTo>
                          <a:pt x="117" y="307"/>
                          <a:pt x="122" y="288"/>
                          <a:pt x="132" y="273"/>
                        </a:cubicBezTo>
                        <a:cubicBezTo>
                          <a:pt x="135" y="262"/>
                          <a:pt x="138" y="254"/>
                          <a:pt x="138" y="243"/>
                        </a:cubicBezTo>
                      </a:path>
                    </a:pathLst>
                  </a:custGeom>
                  <a:noFill/>
                  <a:ln w="6350" cap="flat" cmpd="sng">
                    <a:solidFill>
                      <a:srgbClr val="993300"/>
                    </a:solidFill>
                    <a:prstDash val="dash"/>
                    <a:round/>
                    <a:headEnd type="none" w="med" len="med"/>
                    <a:tailEnd type="none" w="med" len="med"/>
                  </a:ln>
                  <a:effectLst>
                    <a:outerShdw dist="12700" dir="54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52" name="Group 16"/>
                <p:cNvGrpSpPr>
                  <a:grpSpLocks/>
                </p:cNvGrpSpPr>
                <p:nvPr/>
              </p:nvGrpSpPr>
              <p:grpSpPr bwMode="auto">
                <a:xfrm>
                  <a:off x="1020" y="4356"/>
                  <a:ext cx="2265" cy="1483"/>
                  <a:chOff x="1020" y="4356"/>
                  <a:chExt cx="2265" cy="1483"/>
                </a:xfrm>
              </p:grpSpPr>
              <p:sp>
                <p:nvSpPr>
                  <p:cNvPr id="153" name="Freeform 17"/>
                  <p:cNvSpPr>
                    <a:spLocks/>
                  </p:cNvSpPr>
                  <p:nvPr/>
                </p:nvSpPr>
                <p:spPr bwMode="auto">
                  <a:xfrm>
                    <a:off x="1901" y="4458"/>
                    <a:ext cx="346" cy="372"/>
                  </a:xfrm>
                  <a:custGeom>
                    <a:avLst/>
                    <a:gdLst>
                      <a:gd name="T0" fmla="*/ 346 w 346"/>
                      <a:gd name="T1" fmla="*/ 336 h 372"/>
                      <a:gd name="T2" fmla="*/ 319 w 346"/>
                      <a:gd name="T3" fmla="*/ 294 h 372"/>
                      <a:gd name="T4" fmla="*/ 274 w 346"/>
                      <a:gd name="T5" fmla="*/ 222 h 372"/>
                      <a:gd name="T6" fmla="*/ 151 w 346"/>
                      <a:gd name="T7" fmla="*/ 114 h 372"/>
                      <a:gd name="T8" fmla="*/ 109 w 346"/>
                      <a:gd name="T9" fmla="*/ 84 h 372"/>
                      <a:gd name="T10" fmla="*/ 88 w 346"/>
                      <a:gd name="T11" fmla="*/ 72 h 372"/>
                      <a:gd name="T12" fmla="*/ 67 w 346"/>
                      <a:gd name="T13" fmla="*/ 6 h 372"/>
                      <a:gd name="T14" fmla="*/ 58 w 346"/>
                      <a:gd name="T15" fmla="*/ 39 h 372"/>
                      <a:gd name="T16" fmla="*/ 67 w 346"/>
                      <a:gd name="T17" fmla="*/ 66 h 372"/>
                      <a:gd name="T18" fmla="*/ 13 w 346"/>
                      <a:gd name="T19" fmla="*/ 72 h 372"/>
                      <a:gd name="T20" fmla="*/ 7 w 346"/>
                      <a:gd name="T21" fmla="*/ 93 h 372"/>
                      <a:gd name="T22" fmla="*/ 58 w 346"/>
                      <a:gd name="T23" fmla="*/ 99 h 372"/>
                      <a:gd name="T24" fmla="*/ 187 w 346"/>
                      <a:gd name="T25" fmla="*/ 177 h 372"/>
                      <a:gd name="T26" fmla="*/ 271 w 346"/>
                      <a:gd name="T27" fmla="*/ 273 h 372"/>
                      <a:gd name="T28" fmla="*/ 337 w 346"/>
                      <a:gd name="T29"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6" h="372">
                        <a:moveTo>
                          <a:pt x="346" y="336"/>
                        </a:moveTo>
                        <a:cubicBezTo>
                          <a:pt x="338" y="324"/>
                          <a:pt x="331" y="313"/>
                          <a:pt x="319" y="294"/>
                        </a:cubicBezTo>
                        <a:cubicBezTo>
                          <a:pt x="307" y="275"/>
                          <a:pt x="302" y="252"/>
                          <a:pt x="274" y="222"/>
                        </a:cubicBezTo>
                        <a:cubicBezTo>
                          <a:pt x="246" y="192"/>
                          <a:pt x="178" y="137"/>
                          <a:pt x="151" y="114"/>
                        </a:cubicBezTo>
                        <a:cubicBezTo>
                          <a:pt x="124" y="91"/>
                          <a:pt x="119" y="91"/>
                          <a:pt x="109" y="84"/>
                        </a:cubicBezTo>
                        <a:cubicBezTo>
                          <a:pt x="99" y="77"/>
                          <a:pt x="95" y="85"/>
                          <a:pt x="88" y="72"/>
                        </a:cubicBezTo>
                        <a:cubicBezTo>
                          <a:pt x="81" y="59"/>
                          <a:pt x="72" y="12"/>
                          <a:pt x="67" y="6"/>
                        </a:cubicBezTo>
                        <a:cubicBezTo>
                          <a:pt x="62" y="0"/>
                          <a:pt x="58" y="29"/>
                          <a:pt x="58" y="39"/>
                        </a:cubicBezTo>
                        <a:cubicBezTo>
                          <a:pt x="58" y="49"/>
                          <a:pt x="74" y="61"/>
                          <a:pt x="67" y="66"/>
                        </a:cubicBezTo>
                        <a:cubicBezTo>
                          <a:pt x="60" y="71"/>
                          <a:pt x="23" y="68"/>
                          <a:pt x="13" y="72"/>
                        </a:cubicBezTo>
                        <a:cubicBezTo>
                          <a:pt x="3" y="76"/>
                          <a:pt x="0" y="89"/>
                          <a:pt x="7" y="93"/>
                        </a:cubicBezTo>
                        <a:cubicBezTo>
                          <a:pt x="14" y="97"/>
                          <a:pt x="28" y="85"/>
                          <a:pt x="58" y="99"/>
                        </a:cubicBezTo>
                        <a:cubicBezTo>
                          <a:pt x="88" y="113"/>
                          <a:pt x="152" y="148"/>
                          <a:pt x="187" y="177"/>
                        </a:cubicBezTo>
                        <a:cubicBezTo>
                          <a:pt x="222" y="206"/>
                          <a:pt x="246" y="241"/>
                          <a:pt x="271" y="273"/>
                        </a:cubicBezTo>
                        <a:cubicBezTo>
                          <a:pt x="296" y="305"/>
                          <a:pt x="316" y="338"/>
                          <a:pt x="337" y="372"/>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54" name="Group 18"/>
                  <p:cNvGrpSpPr>
                    <a:grpSpLocks/>
                  </p:cNvGrpSpPr>
                  <p:nvPr/>
                </p:nvGrpSpPr>
                <p:grpSpPr bwMode="auto">
                  <a:xfrm rot="5183735" flipH="1">
                    <a:off x="1560" y="4296"/>
                    <a:ext cx="297" cy="418"/>
                    <a:chOff x="5206" y="1110"/>
                    <a:chExt cx="1069" cy="1505"/>
                  </a:xfrm>
                </p:grpSpPr>
                <p:sp>
                  <p:nvSpPr>
                    <p:cNvPr id="460" name="Freeform 19"/>
                    <p:cNvSpPr>
                      <a:spLocks/>
                    </p:cNvSpPr>
                    <p:nvPr/>
                  </p:nvSpPr>
                  <p:spPr bwMode="auto">
                    <a:xfrm>
                      <a:off x="5206" y="1110"/>
                      <a:ext cx="1069" cy="1505"/>
                    </a:xfrm>
                    <a:custGeom>
                      <a:avLst/>
                      <a:gdLst>
                        <a:gd name="T0" fmla="*/ 14 w 1069"/>
                        <a:gd name="T1" fmla="*/ 972 h 1505"/>
                        <a:gd name="T2" fmla="*/ 14 w 1069"/>
                        <a:gd name="T3" fmla="*/ 708 h 1505"/>
                        <a:gd name="T4" fmla="*/ 98 w 1069"/>
                        <a:gd name="T5" fmla="*/ 255 h 1505"/>
                        <a:gd name="T6" fmla="*/ 257 w 1069"/>
                        <a:gd name="T7" fmla="*/ 54 h 1505"/>
                        <a:gd name="T8" fmla="*/ 308 w 1069"/>
                        <a:gd name="T9" fmla="*/ 12 h 1505"/>
                        <a:gd name="T10" fmla="*/ 401 w 1069"/>
                        <a:gd name="T11" fmla="*/ 9 h 1505"/>
                        <a:gd name="T12" fmla="*/ 575 w 1069"/>
                        <a:gd name="T13" fmla="*/ 66 h 1505"/>
                        <a:gd name="T14" fmla="*/ 791 w 1069"/>
                        <a:gd name="T15" fmla="*/ 234 h 1505"/>
                        <a:gd name="T16" fmla="*/ 983 w 1069"/>
                        <a:gd name="T17" fmla="*/ 483 h 1505"/>
                        <a:gd name="T18" fmla="*/ 1067 w 1069"/>
                        <a:gd name="T19" fmla="*/ 816 h 1505"/>
                        <a:gd name="T20" fmla="*/ 995 w 1069"/>
                        <a:gd name="T21" fmla="*/ 1230 h 1505"/>
                        <a:gd name="T22" fmla="*/ 701 w 1069"/>
                        <a:gd name="T23" fmla="*/ 1461 h 1505"/>
                        <a:gd name="T24" fmla="*/ 482 w 1069"/>
                        <a:gd name="T25" fmla="*/ 1494 h 1505"/>
                        <a:gd name="T26" fmla="*/ 254 w 1069"/>
                        <a:gd name="T27" fmla="*/ 1410 h 1505"/>
                        <a:gd name="T28" fmla="*/ 74 w 1069"/>
                        <a:gd name="T29" fmla="*/ 1179 h 1505"/>
                        <a:gd name="T30" fmla="*/ 14 w 1069"/>
                        <a:gd name="T31" fmla="*/ 97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9" h="1505">
                          <a:moveTo>
                            <a:pt x="14" y="972"/>
                          </a:moveTo>
                          <a:cubicBezTo>
                            <a:pt x="4" y="894"/>
                            <a:pt x="0" y="827"/>
                            <a:pt x="14" y="708"/>
                          </a:cubicBezTo>
                          <a:cubicBezTo>
                            <a:pt x="28" y="589"/>
                            <a:pt x="58" y="364"/>
                            <a:pt x="98" y="255"/>
                          </a:cubicBezTo>
                          <a:cubicBezTo>
                            <a:pt x="138" y="146"/>
                            <a:pt x="222" y="94"/>
                            <a:pt x="257" y="54"/>
                          </a:cubicBezTo>
                          <a:cubicBezTo>
                            <a:pt x="292" y="14"/>
                            <a:pt x="284" y="19"/>
                            <a:pt x="308" y="12"/>
                          </a:cubicBezTo>
                          <a:cubicBezTo>
                            <a:pt x="332" y="5"/>
                            <a:pt x="357" y="0"/>
                            <a:pt x="401" y="9"/>
                          </a:cubicBezTo>
                          <a:cubicBezTo>
                            <a:pt x="445" y="18"/>
                            <a:pt x="510" y="29"/>
                            <a:pt x="575" y="66"/>
                          </a:cubicBezTo>
                          <a:cubicBezTo>
                            <a:pt x="640" y="103"/>
                            <a:pt x="723" y="165"/>
                            <a:pt x="791" y="234"/>
                          </a:cubicBezTo>
                          <a:cubicBezTo>
                            <a:pt x="859" y="303"/>
                            <a:pt x="937" y="386"/>
                            <a:pt x="983" y="483"/>
                          </a:cubicBezTo>
                          <a:cubicBezTo>
                            <a:pt x="1029" y="580"/>
                            <a:pt x="1065" y="692"/>
                            <a:pt x="1067" y="816"/>
                          </a:cubicBezTo>
                          <a:cubicBezTo>
                            <a:pt x="1069" y="940"/>
                            <a:pt x="1056" y="1123"/>
                            <a:pt x="995" y="1230"/>
                          </a:cubicBezTo>
                          <a:cubicBezTo>
                            <a:pt x="934" y="1337"/>
                            <a:pt x="786" y="1417"/>
                            <a:pt x="701" y="1461"/>
                          </a:cubicBezTo>
                          <a:cubicBezTo>
                            <a:pt x="616" y="1505"/>
                            <a:pt x="556" y="1502"/>
                            <a:pt x="482" y="1494"/>
                          </a:cubicBezTo>
                          <a:cubicBezTo>
                            <a:pt x="408" y="1486"/>
                            <a:pt x="322" y="1462"/>
                            <a:pt x="254" y="1410"/>
                          </a:cubicBezTo>
                          <a:cubicBezTo>
                            <a:pt x="186" y="1358"/>
                            <a:pt x="114" y="1252"/>
                            <a:pt x="74" y="1179"/>
                          </a:cubicBezTo>
                          <a:cubicBezTo>
                            <a:pt x="34" y="1106"/>
                            <a:pt x="24" y="1050"/>
                            <a:pt x="14" y="972"/>
                          </a:cubicBezTo>
                          <a:close/>
                        </a:path>
                      </a:pathLst>
                    </a:custGeom>
                    <a:gradFill rotWithShape="1">
                      <a:gsLst>
                        <a:gs pos="0">
                          <a:srgbClr val="FFCC99">
                            <a:gamma/>
                            <a:shade val="76078"/>
                            <a:invGamma/>
                          </a:srgbClr>
                        </a:gs>
                        <a:gs pos="50000">
                          <a:srgbClr val="FFCC99"/>
                        </a:gs>
                        <a:gs pos="100000">
                          <a:srgbClr val="FFCC99">
                            <a:gamma/>
                            <a:shade val="76078"/>
                            <a:invGamma/>
                          </a:srgbClr>
                        </a:gs>
                      </a:gsLst>
                      <a:lin ang="27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461" name="Group 20"/>
                    <p:cNvGrpSpPr>
                      <a:grpSpLocks/>
                    </p:cNvGrpSpPr>
                    <p:nvPr/>
                  </p:nvGrpSpPr>
                  <p:grpSpPr bwMode="auto">
                    <a:xfrm>
                      <a:off x="5461" y="2211"/>
                      <a:ext cx="62" cy="47"/>
                      <a:chOff x="5422" y="2157"/>
                      <a:chExt cx="62" cy="47"/>
                    </a:xfrm>
                  </p:grpSpPr>
                  <p:sp>
                    <p:nvSpPr>
                      <p:cNvPr id="516" name="Oval 21"/>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17" name="Oval 22"/>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18" name="Oval 23"/>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462" name="Group 24"/>
                    <p:cNvGrpSpPr>
                      <a:grpSpLocks/>
                    </p:cNvGrpSpPr>
                    <p:nvPr/>
                  </p:nvGrpSpPr>
                  <p:grpSpPr bwMode="auto">
                    <a:xfrm rot="1083871">
                      <a:off x="5830" y="1434"/>
                      <a:ext cx="62" cy="47"/>
                      <a:chOff x="5422" y="2157"/>
                      <a:chExt cx="62" cy="47"/>
                    </a:xfrm>
                  </p:grpSpPr>
                  <p:sp>
                    <p:nvSpPr>
                      <p:cNvPr id="513" name="Oval 25"/>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14" name="Oval 26"/>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15" name="Oval 27"/>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463" name="Freeform 28"/>
                    <p:cNvSpPr>
                      <a:spLocks/>
                    </p:cNvSpPr>
                    <p:nvPr/>
                  </p:nvSpPr>
                  <p:spPr bwMode="auto">
                    <a:xfrm>
                      <a:off x="5358" y="2189"/>
                      <a:ext cx="315" cy="115"/>
                    </a:xfrm>
                    <a:custGeom>
                      <a:avLst/>
                      <a:gdLst>
                        <a:gd name="T0" fmla="*/ 0 w 315"/>
                        <a:gd name="T1" fmla="*/ 115 h 115"/>
                        <a:gd name="T2" fmla="*/ 96 w 315"/>
                        <a:gd name="T3" fmla="*/ 31 h 115"/>
                        <a:gd name="T4" fmla="*/ 201 w 315"/>
                        <a:gd name="T5" fmla="*/ 4 h 115"/>
                        <a:gd name="T6" fmla="*/ 315 w 315"/>
                        <a:gd name="T7" fmla="*/ 4 h 115"/>
                      </a:gdLst>
                      <a:ahLst/>
                      <a:cxnLst>
                        <a:cxn ang="0">
                          <a:pos x="T0" y="T1"/>
                        </a:cxn>
                        <a:cxn ang="0">
                          <a:pos x="T2" y="T3"/>
                        </a:cxn>
                        <a:cxn ang="0">
                          <a:pos x="T4" y="T5"/>
                        </a:cxn>
                        <a:cxn ang="0">
                          <a:pos x="T6" y="T7"/>
                        </a:cxn>
                      </a:cxnLst>
                      <a:rect l="0" t="0" r="r" b="b"/>
                      <a:pathLst>
                        <a:path w="315" h="115">
                          <a:moveTo>
                            <a:pt x="0" y="115"/>
                          </a:moveTo>
                          <a:cubicBezTo>
                            <a:pt x="16" y="101"/>
                            <a:pt x="62" y="50"/>
                            <a:pt x="96" y="31"/>
                          </a:cubicBezTo>
                          <a:cubicBezTo>
                            <a:pt x="130" y="12"/>
                            <a:pt x="165" y="8"/>
                            <a:pt x="201" y="4"/>
                          </a:cubicBezTo>
                          <a:cubicBezTo>
                            <a:pt x="237" y="0"/>
                            <a:pt x="291" y="4"/>
                            <a:pt x="315" y="4"/>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64" name="Freeform 29"/>
                    <p:cNvSpPr>
                      <a:spLocks/>
                    </p:cNvSpPr>
                    <p:nvPr/>
                  </p:nvSpPr>
                  <p:spPr bwMode="auto">
                    <a:xfrm>
                      <a:off x="5763" y="1395"/>
                      <a:ext cx="189" cy="72"/>
                    </a:xfrm>
                    <a:custGeom>
                      <a:avLst/>
                      <a:gdLst>
                        <a:gd name="T0" fmla="*/ 0 w 189"/>
                        <a:gd name="T1" fmla="*/ 72 h 72"/>
                        <a:gd name="T2" fmla="*/ 54 w 189"/>
                        <a:gd name="T3" fmla="*/ 48 h 72"/>
                        <a:gd name="T4" fmla="*/ 120 w 189"/>
                        <a:gd name="T5" fmla="*/ 39 h 72"/>
                        <a:gd name="T6" fmla="*/ 189 w 189"/>
                        <a:gd name="T7" fmla="*/ 0 h 72"/>
                      </a:gdLst>
                      <a:ahLst/>
                      <a:cxnLst>
                        <a:cxn ang="0">
                          <a:pos x="T0" y="T1"/>
                        </a:cxn>
                        <a:cxn ang="0">
                          <a:pos x="T2" y="T3"/>
                        </a:cxn>
                        <a:cxn ang="0">
                          <a:pos x="T4" y="T5"/>
                        </a:cxn>
                        <a:cxn ang="0">
                          <a:pos x="T6" y="T7"/>
                        </a:cxn>
                      </a:cxnLst>
                      <a:rect l="0" t="0" r="r" b="b"/>
                      <a:pathLst>
                        <a:path w="189" h="72">
                          <a:moveTo>
                            <a:pt x="0" y="72"/>
                          </a:moveTo>
                          <a:cubicBezTo>
                            <a:pt x="17" y="63"/>
                            <a:pt x="34" y="54"/>
                            <a:pt x="54" y="48"/>
                          </a:cubicBezTo>
                          <a:cubicBezTo>
                            <a:pt x="74" y="42"/>
                            <a:pt x="98" y="47"/>
                            <a:pt x="120" y="39"/>
                          </a:cubicBezTo>
                          <a:cubicBezTo>
                            <a:pt x="142" y="31"/>
                            <a:pt x="165" y="15"/>
                            <a:pt x="189" y="0"/>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65" name="Group 30"/>
                    <p:cNvGrpSpPr>
                      <a:grpSpLocks/>
                    </p:cNvGrpSpPr>
                    <p:nvPr/>
                  </p:nvGrpSpPr>
                  <p:grpSpPr bwMode="auto">
                    <a:xfrm rot="1083871">
                      <a:off x="5488" y="1728"/>
                      <a:ext cx="62" cy="47"/>
                      <a:chOff x="5422" y="2157"/>
                      <a:chExt cx="62" cy="47"/>
                    </a:xfrm>
                  </p:grpSpPr>
                  <p:sp>
                    <p:nvSpPr>
                      <p:cNvPr id="510" name="Oval 31"/>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11" name="Oval 32"/>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12" name="Oval 33"/>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466" name="Freeform 34"/>
                    <p:cNvSpPr>
                      <a:spLocks/>
                    </p:cNvSpPr>
                    <p:nvPr/>
                  </p:nvSpPr>
                  <p:spPr bwMode="auto">
                    <a:xfrm>
                      <a:off x="5421" y="1719"/>
                      <a:ext cx="186" cy="57"/>
                    </a:xfrm>
                    <a:custGeom>
                      <a:avLst/>
                      <a:gdLst>
                        <a:gd name="T0" fmla="*/ 0 w 186"/>
                        <a:gd name="T1" fmla="*/ 57 h 57"/>
                        <a:gd name="T2" fmla="*/ 87 w 186"/>
                        <a:gd name="T3" fmla="*/ 9 h 57"/>
                        <a:gd name="T4" fmla="*/ 186 w 186"/>
                        <a:gd name="T5" fmla="*/ 3 h 57"/>
                      </a:gdLst>
                      <a:ahLst/>
                      <a:cxnLst>
                        <a:cxn ang="0">
                          <a:pos x="T0" y="T1"/>
                        </a:cxn>
                        <a:cxn ang="0">
                          <a:pos x="T2" y="T3"/>
                        </a:cxn>
                        <a:cxn ang="0">
                          <a:pos x="T4" y="T5"/>
                        </a:cxn>
                      </a:cxnLst>
                      <a:rect l="0" t="0" r="r" b="b"/>
                      <a:pathLst>
                        <a:path w="186" h="57">
                          <a:moveTo>
                            <a:pt x="0" y="57"/>
                          </a:moveTo>
                          <a:cubicBezTo>
                            <a:pt x="28" y="37"/>
                            <a:pt x="56" y="18"/>
                            <a:pt x="87" y="9"/>
                          </a:cubicBezTo>
                          <a:cubicBezTo>
                            <a:pt x="118" y="0"/>
                            <a:pt x="152" y="1"/>
                            <a:pt x="186" y="3"/>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67" name="Oval 35"/>
                    <p:cNvSpPr>
                      <a:spLocks noChangeAspect="1" noChangeArrowheads="1"/>
                    </p:cNvSpPr>
                    <p:nvPr/>
                  </p:nvSpPr>
                  <p:spPr bwMode="auto">
                    <a:xfrm rot="1083871" flipH="1">
                      <a:off x="5937" y="177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68" name="Oval 36"/>
                    <p:cNvSpPr>
                      <a:spLocks noChangeAspect="1" noChangeArrowheads="1"/>
                    </p:cNvSpPr>
                    <p:nvPr/>
                  </p:nvSpPr>
                  <p:spPr bwMode="auto">
                    <a:xfrm rot="1083871" flipH="1">
                      <a:off x="5874" y="182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69" name="Oval 37"/>
                    <p:cNvSpPr>
                      <a:spLocks noChangeAspect="1" noChangeArrowheads="1"/>
                    </p:cNvSpPr>
                    <p:nvPr/>
                  </p:nvSpPr>
                  <p:spPr bwMode="auto">
                    <a:xfrm rot="1083871" flipH="1">
                      <a:off x="5808" y="181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0" name="Oval 38"/>
                    <p:cNvSpPr>
                      <a:spLocks noChangeAspect="1" noChangeArrowheads="1"/>
                    </p:cNvSpPr>
                    <p:nvPr/>
                  </p:nvSpPr>
                  <p:spPr bwMode="auto">
                    <a:xfrm rot="1083871" flipH="1">
                      <a:off x="5859" y="171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1" name="Oval 39"/>
                    <p:cNvSpPr>
                      <a:spLocks noChangeAspect="1" noChangeArrowheads="1"/>
                    </p:cNvSpPr>
                    <p:nvPr/>
                  </p:nvSpPr>
                  <p:spPr bwMode="auto">
                    <a:xfrm rot="1083871" flipH="1">
                      <a:off x="5835" y="159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2" name="Oval 40"/>
                    <p:cNvSpPr>
                      <a:spLocks noChangeAspect="1" noChangeArrowheads="1"/>
                    </p:cNvSpPr>
                    <p:nvPr/>
                  </p:nvSpPr>
                  <p:spPr bwMode="auto">
                    <a:xfrm rot="1083871" flipH="1">
                      <a:off x="5910"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3" name="Oval 41"/>
                    <p:cNvSpPr>
                      <a:spLocks noChangeAspect="1" noChangeArrowheads="1"/>
                    </p:cNvSpPr>
                    <p:nvPr/>
                  </p:nvSpPr>
                  <p:spPr bwMode="auto">
                    <a:xfrm rot="1083871" flipH="1">
                      <a:off x="5886"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4" name="Oval 42"/>
                    <p:cNvSpPr>
                      <a:spLocks noChangeAspect="1" noChangeArrowheads="1"/>
                    </p:cNvSpPr>
                    <p:nvPr/>
                  </p:nvSpPr>
                  <p:spPr bwMode="auto">
                    <a:xfrm rot="1083871" flipH="1">
                      <a:off x="5883"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5" name="Oval 43"/>
                    <p:cNvSpPr>
                      <a:spLocks noChangeAspect="1" noChangeArrowheads="1"/>
                    </p:cNvSpPr>
                    <p:nvPr/>
                  </p:nvSpPr>
                  <p:spPr bwMode="auto">
                    <a:xfrm rot="1083871" flipH="1">
                      <a:off x="6117" y="187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6" name="Oval 44"/>
                    <p:cNvSpPr>
                      <a:spLocks noChangeAspect="1" noChangeArrowheads="1"/>
                    </p:cNvSpPr>
                    <p:nvPr/>
                  </p:nvSpPr>
                  <p:spPr bwMode="auto">
                    <a:xfrm rot="1083871" flipH="1">
                      <a:off x="6066" y="195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7" name="Oval 45"/>
                    <p:cNvSpPr>
                      <a:spLocks noChangeAspect="1" noChangeArrowheads="1"/>
                    </p:cNvSpPr>
                    <p:nvPr/>
                  </p:nvSpPr>
                  <p:spPr bwMode="auto">
                    <a:xfrm rot="1083871" flipH="1">
                      <a:off x="5994"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8" name="Oval 46"/>
                    <p:cNvSpPr>
                      <a:spLocks noChangeAspect="1" noChangeArrowheads="1"/>
                    </p:cNvSpPr>
                    <p:nvPr/>
                  </p:nvSpPr>
                  <p:spPr bwMode="auto">
                    <a:xfrm rot="1083871" flipH="1">
                      <a:off x="5895" y="191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9" name="Oval 47"/>
                    <p:cNvSpPr>
                      <a:spLocks noChangeAspect="1" noChangeArrowheads="1"/>
                    </p:cNvSpPr>
                    <p:nvPr/>
                  </p:nvSpPr>
                  <p:spPr bwMode="auto">
                    <a:xfrm rot="1083871" flipH="1">
                      <a:off x="5880" y="205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0" name="Oval 48"/>
                    <p:cNvSpPr>
                      <a:spLocks noChangeAspect="1" noChangeArrowheads="1"/>
                    </p:cNvSpPr>
                    <p:nvPr/>
                  </p:nvSpPr>
                  <p:spPr bwMode="auto">
                    <a:xfrm rot="1083871" flipH="1">
                      <a:off x="5817" y="201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1" name="Oval 49"/>
                    <p:cNvSpPr>
                      <a:spLocks noChangeAspect="1" noChangeArrowheads="1"/>
                    </p:cNvSpPr>
                    <p:nvPr/>
                  </p:nvSpPr>
                  <p:spPr bwMode="auto">
                    <a:xfrm rot="1083871" flipH="1">
                      <a:off x="5688" y="190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2" name="Oval 50"/>
                    <p:cNvSpPr>
                      <a:spLocks noChangeAspect="1" noChangeArrowheads="1"/>
                    </p:cNvSpPr>
                    <p:nvPr/>
                  </p:nvSpPr>
                  <p:spPr bwMode="auto">
                    <a:xfrm rot="1083871" flipH="1">
                      <a:off x="5679" y="163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3" name="Oval 51"/>
                    <p:cNvSpPr>
                      <a:spLocks noChangeAspect="1" noChangeArrowheads="1"/>
                    </p:cNvSpPr>
                    <p:nvPr/>
                  </p:nvSpPr>
                  <p:spPr bwMode="auto">
                    <a:xfrm rot="1083871" flipH="1">
                      <a:off x="5433" y="20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4" name="Oval 52"/>
                    <p:cNvSpPr>
                      <a:spLocks noChangeAspect="1" noChangeArrowheads="1"/>
                    </p:cNvSpPr>
                    <p:nvPr/>
                  </p:nvSpPr>
                  <p:spPr bwMode="auto">
                    <a:xfrm rot="1083871" flipH="1">
                      <a:off x="5448"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5" name="Oval 53"/>
                    <p:cNvSpPr>
                      <a:spLocks noChangeAspect="1" noChangeArrowheads="1"/>
                    </p:cNvSpPr>
                    <p:nvPr/>
                  </p:nvSpPr>
                  <p:spPr bwMode="auto">
                    <a:xfrm rot="1083871" flipH="1">
                      <a:off x="5325" y="220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6" name="Oval 54"/>
                    <p:cNvSpPr>
                      <a:spLocks noChangeAspect="1" noChangeArrowheads="1"/>
                    </p:cNvSpPr>
                    <p:nvPr/>
                  </p:nvSpPr>
                  <p:spPr bwMode="auto">
                    <a:xfrm rot="1083871" flipH="1">
                      <a:off x="5514" y="145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7" name="Oval 55"/>
                    <p:cNvSpPr>
                      <a:spLocks noChangeAspect="1" noChangeArrowheads="1"/>
                    </p:cNvSpPr>
                    <p:nvPr/>
                  </p:nvSpPr>
                  <p:spPr bwMode="auto">
                    <a:xfrm rot="1083871" flipH="1">
                      <a:off x="5502" y="129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8" name="Oval 56"/>
                    <p:cNvSpPr>
                      <a:spLocks noChangeAspect="1" noChangeArrowheads="1"/>
                    </p:cNvSpPr>
                    <p:nvPr/>
                  </p:nvSpPr>
                  <p:spPr bwMode="auto">
                    <a:xfrm rot="1083871" flipH="1">
                      <a:off x="5667" y="131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9" name="Oval 57"/>
                    <p:cNvSpPr>
                      <a:spLocks noChangeAspect="1" noChangeArrowheads="1"/>
                    </p:cNvSpPr>
                    <p:nvPr/>
                  </p:nvSpPr>
                  <p:spPr bwMode="auto">
                    <a:xfrm rot="1083871" flipH="1">
                      <a:off x="5649" y="137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0" name="Oval 58"/>
                    <p:cNvSpPr>
                      <a:spLocks noChangeAspect="1" noChangeArrowheads="1"/>
                    </p:cNvSpPr>
                    <p:nvPr/>
                  </p:nvSpPr>
                  <p:spPr bwMode="auto">
                    <a:xfrm rot="1083871" flipH="1">
                      <a:off x="5790" y="139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1" name="Oval 59"/>
                    <p:cNvSpPr>
                      <a:spLocks noChangeAspect="1" noChangeArrowheads="1"/>
                    </p:cNvSpPr>
                    <p:nvPr/>
                  </p:nvSpPr>
                  <p:spPr bwMode="auto">
                    <a:xfrm rot="1083871" flipH="1">
                      <a:off x="5880" y="13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2" name="Oval 60"/>
                    <p:cNvSpPr>
                      <a:spLocks noChangeAspect="1" noChangeArrowheads="1"/>
                    </p:cNvSpPr>
                    <p:nvPr/>
                  </p:nvSpPr>
                  <p:spPr bwMode="auto">
                    <a:xfrm rot="1083871" flipH="1">
                      <a:off x="6069" y="15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3" name="Oval 61"/>
                    <p:cNvSpPr>
                      <a:spLocks noChangeAspect="1" noChangeArrowheads="1"/>
                    </p:cNvSpPr>
                    <p:nvPr/>
                  </p:nvSpPr>
                  <p:spPr bwMode="auto">
                    <a:xfrm rot="1083871" flipH="1">
                      <a:off x="6135" y="158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4" name="Oval 62"/>
                    <p:cNvSpPr>
                      <a:spLocks noChangeAspect="1" noChangeArrowheads="1"/>
                    </p:cNvSpPr>
                    <p:nvPr/>
                  </p:nvSpPr>
                  <p:spPr bwMode="auto">
                    <a:xfrm rot="1083871" flipH="1">
                      <a:off x="6105"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5" name="Oval 63"/>
                    <p:cNvSpPr>
                      <a:spLocks noChangeAspect="1" noChangeArrowheads="1"/>
                    </p:cNvSpPr>
                    <p:nvPr/>
                  </p:nvSpPr>
                  <p:spPr bwMode="auto">
                    <a:xfrm rot="1083871" flipH="1">
                      <a:off x="5847" y="23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6" name="Oval 64"/>
                    <p:cNvSpPr>
                      <a:spLocks noChangeAspect="1" noChangeArrowheads="1"/>
                    </p:cNvSpPr>
                    <p:nvPr/>
                  </p:nvSpPr>
                  <p:spPr bwMode="auto">
                    <a:xfrm rot="1083871" flipH="1">
                      <a:off x="5730" y="252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7" name="Oval 65"/>
                    <p:cNvSpPr>
                      <a:spLocks noChangeAspect="1" noChangeArrowheads="1"/>
                    </p:cNvSpPr>
                    <p:nvPr/>
                  </p:nvSpPr>
                  <p:spPr bwMode="auto">
                    <a:xfrm rot="1083871" flipH="1">
                      <a:off x="5724" y="253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8" name="Oval 66"/>
                    <p:cNvSpPr>
                      <a:spLocks noChangeAspect="1" noChangeArrowheads="1"/>
                    </p:cNvSpPr>
                    <p:nvPr/>
                  </p:nvSpPr>
                  <p:spPr bwMode="auto">
                    <a:xfrm rot="1083871" flipH="1">
                      <a:off x="5730" y="245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99" name="Oval 67"/>
                    <p:cNvSpPr>
                      <a:spLocks noChangeAspect="1" noChangeArrowheads="1"/>
                    </p:cNvSpPr>
                    <p:nvPr/>
                  </p:nvSpPr>
                  <p:spPr bwMode="auto">
                    <a:xfrm rot="1083871" flipH="1">
                      <a:off x="5640" y="251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0" name="Oval 68"/>
                    <p:cNvSpPr>
                      <a:spLocks noChangeAspect="1" noChangeArrowheads="1"/>
                    </p:cNvSpPr>
                    <p:nvPr/>
                  </p:nvSpPr>
                  <p:spPr bwMode="auto">
                    <a:xfrm rot="1083871" flipH="1">
                      <a:off x="5574" y="24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1" name="Oval 69"/>
                    <p:cNvSpPr>
                      <a:spLocks noChangeAspect="1" noChangeArrowheads="1"/>
                    </p:cNvSpPr>
                    <p:nvPr/>
                  </p:nvSpPr>
                  <p:spPr bwMode="auto">
                    <a:xfrm rot="1083871" flipH="1">
                      <a:off x="5550" y="238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2" name="Oval 70"/>
                    <p:cNvSpPr>
                      <a:spLocks noChangeAspect="1" noChangeArrowheads="1"/>
                    </p:cNvSpPr>
                    <p:nvPr/>
                  </p:nvSpPr>
                  <p:spPr bwMode="auto">
                    <a:xfrm rot="1083871" flipH="1">
                      <a:off x="5469" y="241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3" name="Oval 71"/>
                    <p:cNvSpPr>
                      <a:spLocks noChangeAspect="1" noChangeArrowheads="1"/>
                    </p:cNvSpPr>
                    <p:nvPr/>
                  </p:nvSpPr>
                  <p:spPr bwMode="auto">
                    <a:xfrm rot="1083871" flipH="1">
                      <a:off x="5526" y="19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4" name="Oval 72"/>
                    <p:cNvSpPr>
                      <a:spLocks noChangeAspect="1" noChangeArrowheads="1"/>
                    </p:cNvSpPr>
                    <p:nvPr/>
                  </p:nvSpPr>
                  <p:spPr bwMode="auto">
                    <a:xfrm rot="1083871" flipH="1">
                      <a:off x="5388" y="180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5" name="Oval 73"/>
                    <p:cNvSpPr>
                      <a:spLocks noChangeAspect="1" noChangeArrowheads="1"/>
                    </p:cNvSpPr>
                    <p:nvPr/>
                  </p:nvSpPr>
                  <p:spPr bwMode="auto">
                    <a:xfrm rot="1083871" flipH="1">
                      <a:off x="5337" y="18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6" name="Oval 74"/>
                    <p:cNvSpPr>
                      <a:spLocks noChangeAspect="1" noChangeArrowheads="1"/>
                    </p:cNvSpPr>
                    <p:nvPr/>
                  </p:nvSpPr>
                  <p:spPr bwMode="auto">
                    <a:xfrm rot="1083871" flipH="1">
                      <a:off x="5322" y="18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7" name="Oval 75"/>
                    <p:cNvSpPr>
                      <a:spLocks noChangeAspect="1" noChangeArrowheads="1"/>
                    </p:cNvSpPr>
                    <p:nvPr/>
                  </p:nvSpPr>
                  <p:spPr bwMode="auto">
                    <a:xfrm rot="1083871" flipH="1">
                      <a:off x="5394" y="220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8" name="Oval 76"/>
                    <p:cNvSpPr>
                      <a:spLocks noChangeAspect="1" noChangeArrowheads="1"/>
                    </p:cNvSpPr>
                    <p:nvPr/>
                  </p:nvSpPr>
                  <p:spPr bwMode="auto">
                    <a:xfrm rot="1083871" flipH="1">
                      <a:off x="5433"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09" name="Oval 77"/>
                    <p:cNvSpPr>
                      <a:spLocks noChangeAspect="1" noChangeArrowheads="1"/>
                    </p:cNvSpPr>
                    <p:nvPr/>
                  </p:nvSpPr>
                  <p:spPr bwMode="auto">
                    <a:xfrm rot="1083871" flipH="1">
                      <a:off x="5451"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55" name="Freeform 78"/>
                  <p:cNvSpPr>
                    <a:spLocks/>
                  </p:cNvSpPr>
                  <p:nvPr/>
                </p:nvSpPr>
                <p:spPr bwMode="auto">
                  <a:xfrm>
                    <a:off x="2073" y="4836"/>
                    <a:ext cx="162" cy="581"/>
                  </a:xfrm>
                  <a:custGeom>
                    <a:avLst/>
                    <a:gdLst>
                      <a:gd name="T0" fmla="*/ 162 w 162"/>
                      <a:gd name="T1" fmla="*/ 15 h 581"/>
                      <a:gd name="T2" fmla="*/ 141 w 162"/>
                      <a:gd name="T3" fmla="*/ 81 h 581"/>
                      <a:gd name="T4" fmla="*/ 129 w 162"/>
                      <a:gd name="T5" fmla="*/ 189 h 581"/>
                      <a:gd name="T6" fmla="*/ 102 w 162"/>
                      <a:gd name="T7" fmla="*/ 330 h 581"/>
                      <a:gd name="T8" fmla="*/ 108 w 162"/>
                      <a:gd name="T9" fmla="*/ 417 h 581"/>
                      <a:gd name="T10" fmla="*/ 141 w 162"/>
                      <a:gd name="T11" fmla="*/ 558 h 581"/>
                      <a:gd name="T12" fmla="*/ 108 w 162"/>
                      <a:gd name="T13" fmla="*/ 558 h 581"/>
                      <a:gd name="T14" fmla="*/ 99 w 162"/>
                      <a:gd name="T15" fmla="*/ 513 h 581"/>
                      <a:gd name="T16" fmla="*/ 81 w 162"/>
                      <a:gd name="T17" fmla="*/ 435 h 581"/>
                      <a:gd name="T18" fmla="*/ 60 w 162"/>
                      <a:gd name="T19" fmla="*/ 456 h 581"/>
                      <a:gd name="T20" fmla="*/ 36 w 162"/>
                      <a:gd name="T21" fmla="*/ 555 h 581"/>
                      <a:gd name="T22" fmla="*/ 0 w 162"/>
                      <a:gd name="T23" fmla="*/ 549 h 581"/>
                      <a:gd name="T24" fmla="*/ 33 w 162"/>
                      <a:gd name="T25" fmla="*/ 441 h 581"/>
                      <a:gd name="T26" fmla="*/ 69 w 162"/>
                      <a:gd name="T27" fmla="*/ 333 h 581"/>
                      <a:gd name="T28" fmla="*/ 93 w 162"/>
                      <a:gd name="T29" fmla="*/ 150 h 581"/>
                      <a:gd name="T30" fmla="*/ 114 w 162"/>
                      <a:gd name="T31" fmla="*/ 21 h 581"/>
                      <a:gd name="T32" fmla="*/ 123 w 162"/>
                      <a:gd name="T33" fmla="*/ 2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581">
                        <a:moveTo>
                          <a:pt x="162" y="15"/>
                        </a:moveTo>
                        <a:cubicBezTo>
                          <a:pt x="159" y="26"/>
                          <a:pt x="146" y="52"/>
                          <a:pt x="141" y="81"/>
                        </a:cubicBezTo>
                        <a:cubicBezTo>
                          <a:pt x="136" y="110"/>
                          <a:pt x="135" y="148"/>
                          <a:pt x="129" y="189"/>
                        </a:cubicBezTo>
                        <a:cubicBezTo>
                          <a:pt x="123" y="230"/>
                          <a:pt x="105" y="292"/>
                          <a:pt x="102" y="330"/>
                        </a:cubicBezTo>
                        <a:cubicBezTo>
                          <a:pt x="99" y="368"/>
                          <a:pt x="102" y="379"/>
                          <a:pt x="108" y="417"/>
                        </a:cubicBezTo>
                        <a:cubicBezTo>
                          <a:pt x="114" y="455"/>
                          <a:pt x="141" y="535"/>
                          <a:pt x="141" y="558"/>
                        </a:cubicBezTo>
                        <a:cubicBezTo>
                          <a:pt x="141" y="581"/>
                          <a:pt x="115" y="566"/>
                          <a:pt x="108" y="558"/>
                        </a:cubicBezTo>
                        <a:cubicBezTo>
                          <a:pt x="101" y="550"/>
                          <a:pt x="103" y="533"/>
                          <a:pt x="99" y="513"/>
                        </a:cubicBezTo>
                        <a:cubicBezTo>
                          <a:pt x="95" y="493"/>
                          <a:pt x="87" y="444"/>
                          <a:pt x="81" y="435"/>
                        </a:cubicBezTo>
                        <a:cubicBezTo>
                          <a:pt x="75" y="426"/>
                          <a:pt x="67" y="436"/>
                          <a:pt x="60" y="456"/>
                        </a:cubicBezTo>
                        <a:cubicBezTo>
                          <a:pt x="53" y="476"/>
                          <a:pt x="40" y="539"/>
                          <a:pt x="36" y="555"/>
                        </a:cubicBezTo>
                        <a:cubicBezTo>
                          <a:pt x="36" y="555"/>
                          <a:pt x="0" y="549"/>
                          <a:pt x="0" y="549"/>
                        </a:cubicBezTo>
                        <a:cubicBezTo>
                          <a:pt x="5" y="531"/>
                          <a:pt x="22" y="477"/>
                          <a:pt x="33" y="441"/>
                        </a:cubicBezTo>
                        <a:cubicBezTo>
                          <a:pt x="44" y="405"/>
                          <a:pt x="59" y="381"/>
                          <a:pt x="69" y="333"/>
                        </a:cubicBezTo>
                        <a:cubicBezTo>
                          <a:pt x="79" y="285"/>
                          <a:pt x="86" y="202"/>
                          <a:pt x="93" y="150"/>
                        </a:cubicBezTo>
                        <a:cubicBezTo>
                          <a:pt x="100" y="98"/>
                          <a:pt x="109" y="42"/>
                          <a:pt x="114" y="21"/>
                        </a:cubicBezTo>
                        <a:cubicBezTo>
                          <a:pt x="119" y="0"/>
                          <a:pt x="122" y="24"/>
                          <a:pt x="123" y="24"/>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56" name="Group 79"/>
                  <p:cNvGrpSpPr>
                    <a:grpSpLocks/>
                  </p:cNvGrpSpPr>
                  <p:nvPr/>
                </p:nvGrpSpPr>
                <p:grpSpPr bwMode="auto">
                  <a:xfrm rot="1425696" flipH="1">
                    <a:off x="1777" y="5341"/>
                    <a:ext cx="333" cy="498"/>
                    <a:chOff x="5206" y="1110"/>
                    <a:chExt cx="1069" cy="1505"/>
                  </a:xfrm>
                </p:grpSpPr>
                <p:sp>
                  <p:nvSpPr>
                    <p:cNvPr id="401" name="Freeform 80"/>
                    <p:cNvSpPr>
                      <a:spLocks/>
                    </p:cNvSpPr>
                    <p:nvPr/>
                  </p:nvSpPr>
                  <p:spPr bwMode="auto">
                    <a:xfrm>
                      <a:off x="5206" y="1110"/>
                      <a:ext cx="1069" cy="1505"/>
                    </a:xfrm>
                    <a:custGeom>
                      <a:avLst/>
                      <a:gdLst>
                        <a:gd name="T0" fmla="*/ 14 w 1069"/>
                        <a:gd name="T1" fmla="*/ 972 h 1505"/>
                        <a:gd name="T2" fmla="*/ 14 w 1069"/>
                        <a:gd name="T3" fmla="*/ 708 h 1505"/>
                        <a:gd name="T4" fmla="*/ 98 w 1069"/>
                        <a:gd name="T5" fmla="*/ 255 h 1505"/>
                        <a:gd name="T6" fmla="*/ 257 w 1069"/>
                        <a:gd name="T7" fmla="*/ 54 h 1505"/>
                        <a:gd name="T8" fmla="*/ 308 w 1069"/>
                        <a:gd name="T9" fmla="*/ 12 h 1505"/>
                        <a:gd name="T10" fmla="*/ 401 w 1069"/>
                        <a:gd name="T11" fmla="*/ 9 h 1505"/>
                        <a:gd name="T12" fmla="*/ 575 w 1069"/>
                        <a:gd name="T13" fmla="*/ 66 h 1505"/>
                        <a:gd name="T14" fmla="*/ 791 w 1069"/>
                        <a:gd name="T15" fmla="*/ 234 h 1505"/>
                        <a:gd name="T16" fmla="*/ 983 w 1069"/>
                        <a:gd name="T17" fmla="*/ 483 h 1505"/>
                        <a:gd name="T18" fmla="*/ 1067 w 1069"/>
                        <a:gd name="T19" fmla="*/ 816 h 1505"/>
                        <a:gd name="T20" fmla="*/ 995 w 1069"/>
                        <a:gd name="T21" fmla="*/ 1230 h 1505"/>
                        <a:gd name="T22" fmla="*/ 701 w 1069"/>
                        <a:gd name="T23" fmla="*/ 1461 h 1505"/>
                        <a:gd name="T24" fmla="*/ 482 w 1069"/>
                        <a:gd name="T25" fmla="*/ 1494 h 1505"/>
                        <a:gd name="T26" fmla="*/ 254 w 1069"/>
                        <a:gd name="T27" fmla="*/ 1410 h 1505"/>
                        <a:gd name="T28" fmla="*/ 74 w 1069"/>
                        <a:gd name="T29" fmla="*/ 1179 h 1505"/>
                        <a:gd name="T30" fmla="*/ 14 w 1069"/>
                        <a:gd name="T31" fmla="*/ 97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9" h="1505">
                          <a:moveTo>
                            <a:pt x="14" y="972"/>
                          </a:moveTo>
                          <a:cubicBezTo>
                            <a:pt x="4" y="894"/>
                            <a:pt x="0" y="827"/>
                            <a:pt x="14" y="708"/>
                          </a:cubicBezTo>
                          <a:cubicBezTo>
                            <a:pt x="28" y="589"/>
                            <a:pt x="58" y="364"/>
                            <a:pt x="98" y="255"/>
                          </a:cubicBezTo>
                          <a:cubicBezTo>
                            <a:pt x="138" y="146"/>
                            <a:pt x="222" y="94"/>
                            <a:pt x="257" y="54"/>
                          </a:cubicBezTo>
                          <a:cubicBezTo>
                            <a:pt x="292" y="14"/>
                            <a:pt x="284" y="19"/>
                            <a:pt x="308" y="12"/>
                          </a:cubicBezTo>
                          <a:cubicBezTo>
                            <a:pt x="332" y="5"/>
                            <a:pt x="357" y="0"/>
                            <a:pt x="401" y="9"/>
                          </a:cubicBezTo>
                          <a:cubicBezTo>
                            <a:pt x="445" y="18"/>
                            <a:pt x="510" y="29"/>
                            <a:pt x="575" y="66"/>
                          </a:cubicBezTo>
                          <a:cubicBezTo>
                            <a:pt x="640" y="103"/>
                            <a:pt x="723" y="165"/>
                            <a:pt x="791" y="234"/>
                          </a:cubicBezTo>
                          <a:cubicBezTo>
                            <a:pt x="859" y="303"/>
                            <a:pt x="937" y="386"/>
                            <a:pt x="983" y="483"/>
                          </a:cubicBezTo>
                          <a:cubicBezTo>
                            <a:pt x="1029" y="580"/>
                            <a:pt x="1065" y="692"/>
                            <a:pt x="1067" y="816"/>
                          </a:cubicBezTo>
                          <a:cubicBezTo>
                            <a:pt x="1069" y="940"/>
                            <a:pt x="1056" y="1123"/>
                            <a:pt x="995" y="1230"/>
                          </a:cubicBezTo>
                          <a:cubicBezTo>
                            <a:pt x="934" y="1337"/>
                            <a:pt x="786" y="1417"/>
                            <a:pt x="701" y="1461"/>
                          </a:cubicBezTo>
                          <a:cubicBezTo>
                            <a:pt x="616" y="1505"/>
                            <a:pt x="556" y="1502"/>
                            <a:pt x="482" y="1494"/>
                          </a:cubicBezTo>
                          <a:cubicBezTo>
                            <a:pt x="408" y="1486"/>
                            <a:pt x="322" y="1462"/>
                            <a:pt x="254" y="1410"/>
                          </a:cubicBezTo>
                          <a:cubicBezTo>
                            <a:pt x="186" y="1358"/>
                            <a:pt x="114" y="1252"/>
                            <a:pt x="74" y="1179"/>
                          </a:cubicBezTo>
                          <a:cubicBezTo>
                            <a:pt x="34" y="1106"/>
                            <a:pt x="24" y="1050"/>
                            <a:pt x="14" y="972"/>
                          </a:cubicBezTo>
                          <a:close/>
                        </a:path>
                      </a:pathLst>
                    </a:custGeom>
                    <a:gradFill rotWithShape="1">
                      <a:gsLst>
                        <a:gs pos="0">
                          <a:srgbClr val="FFCC99">
                            <a:gamma/>
                            <a:shade val="76078"/>
                            <a:invGamma/>
                          </a:srgbClr>
                        </a:gs>
                        <a:gs pos="50000">
                          <a:srgbClr val="FFCC99"/>
                        </a:gs>
                        <a:gs pos="100000">
                          <a:srgbClr val="FFCC99">
                            <a:gamma/>
                            <a:shade val="76078"/>
                            <a:invGamma/>
                          </a:srgbClr>
                        </a:gs>
                      </a:gsLst>
                      <a:lin ang="27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402" name="Group 81"/>
                    <p:cNvGrpSpPr>
                      <a:grpSpLocks/>
                    </p:cNvGrpSpPr>
                    <p:nvPr/>
                  </p:nvGrpSpPr>
                  <p:grpSpPr bwMode="auto">
                    <a:xfrm>
                      <a:off x="5461" y="2211"/>
                      <a:ext cx="62" cy="47"/>
                      <a:chOff x="5422" y="2157"/>
                      <a:chExt cx="62" cy="47"/>
                    </a:xfrm>
                  </p:grpSpPr>
                  <p:sp>
                    <p:nvSpPr>
                      <p:cNvPr id="457" name="Oval 82"/>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58" name="Oval 83"/>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59" name="Oval 84"/>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403" name="Group 85"/>
                    <p:cNvGrpSpPr>
                      <a:grpSpLocks/>
                    </p:cNvGrpSpPr>
                    <p:nvPr/>
                  </p:nvGrpSpPr>
                  <p:grpSpPr bwMode="auto">
                    <a:xfrm rot="1083871">
                      <a:off x="5830" y="1434"/>
                      <a:ext cx="62" cy="47"/>
                      <a:chOff x="5422" y="2157"/>
                      <a:chExt cx="62" cy="47"/>
                    </a:xfrm>
                  </p:grpSpPr>
                  <p:sp>
                    <p:nvSpPr>
                      <p:cNvPr id="454" name="Oval 86"/>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55" name="Oval 87"/>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56" name="Oval 88"/>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404" name="Freeform 89"/>
                    <p:cNvSpPr>
                      <a:spLocks/>
                    </p:cNvSpPr>
                    <p:nvPr/>
                  </p:nvSpPr>
                  <p:spPr bwMode="auto">
                    <a:xfrm>
                      <a:off x="5358" y="2189"/>
                      <a:ext cx="315" cy="115"/>
                    </a:xfrm>
                    <a:custGeom>
                      <a:avLst/>
                      <a:gdLst>
                        <a:gd name="T0" fmla="*/ 0 w 315"/>
                        <a:gd name="T1" fmla="*/ 115 h 115"/>
                        <a:gd name="T2" fmla="*/ 96 w 315"/>
                        <a:gd name="T3" fmla="*/ 31 h 115"/>
                        <a:gd name="T4" fmla="*/ 201 w 315"/>
                        <a:gd name="T5" fmla="*/ 4 h 115"/>
                        <a:gd name="T6" fmla="*/ 315 w 315"/>
                        <a:gd name="T7" fmla="*/ 4 h 115"/>
                      </a:gdLst>
                      <a:ahLst/>
                      <a:cxnLst>
                        <a:cxn ang="0">
                          <a:pos x="T0" y="T1"/>
                        </a:cxn>
                        <a:cxn ang="0">
                          <a:pos x="T2" y="T3"/>
                        </a:cxn>
                        <a:cxn ang="0">
                          <a:pos x="T4" y="T5"/>
                        </a:cxn>
                        <a:cxn ang="0">
                          <a:pos x="T6" y="T7"/>
                        </a:cxn>
                      </a:cxnLst>
                      <a:rect l="0" t="0" r="r" b="b"/>
                      <a:pathLst>
                        <a:path w="315" h="115">
                          <a:moveTo>
                            <a:pt x="0" y="115"/>
                          </a:moveTo>
                          <a:cubicBezTo>
                            <a:pt x="16" y="101"/>
                            <a:pt x="62" y="50"/>
                            <a:pt x="96" y="31"/>
                          </a:cubicBezTo>
                          <a:cubicBezTo>
                            <a:pt x="130" y="12"/>
                            <a:pt x="165" y="8"/>
                            <a:pt x="201" y="4"/>
                          </a:cubicBezTo>
                          <a:cubicBezTo>
                            <a:pt x="237" y="0"/>
                            <a:pt x="291" y="4"/>
                            <a:pt x="315" y="4"/>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05" name="Freeform 90"/>
                    <p:cNvSpPr>
                      <a:spLocks/>
                    </p:cNvSpPr>
                    <p:nvPr/>
                  </p:nvSpPr>
                  <p:spPr bwMode="auto">
                    <a:xfrm>
                      <a:off x="5763" y="1395"/>
                      <a:ext cx="189" cy="72"/>
                    </a:xfrm>
                    <a:custGeom>
                      <a:avLst/>
                      <a:gdLst>
                        <a:gd name="T0" fmla="*/ 0 w 189"/>
                        <a:gd name="T1" fmla="*/ 72 h 72"/>
                        <a:gd name="T2" fmla="*/ 54 w 189"/>
                        <a:gd name="T3" fmla="*/ 48 h 72"/>
                        <a:gd name="T4" fmla="*/ 120 w 189"/>
                        <a:gd name="T5" fmla="*/ 39 h 72"/>
                        <a:gd name="T6" fmla="*/ 189 w 189"/>
                        <a:gd name="T7" fmla="*/ 0 h 72"/>
                      </a:gdLst>
                      <a:ahLst/>
                      <a:cxnLst>
                        <a:cxn ang="0">
                          <a:pos x="T0" y="T1"/>
                        </a:cxn>
                        <a:cxn ang="0">
                          <a:pos x="T2" y="T3"/>
                        </a:cxn>
                        <a:cxn ang="0">
                          <a:pos x="T4" y="T5"/>
                        </a:cxn>
                        <a:cxn ang="0">
                          <a:pos x="T6" y="T7"/>
                        </a:cxn>
                      </a:cxnLst>
                      <a:rect l="0" t="0" r="r" b="b"/>
                      <a:pathLst>
                        <a:path w="189" h="72">
                          <a:moveTo>
                            <a:pt x="0" y="72"/>
                          </a:moveTo>
                          <a:cubicBezTo>
                            <a:pt x="17" y="63"/>
                            <a:pt x="34" y="54"/>
                            <a:pt x="54" y="48"/>
                          </a:cubicBezTo>
                          <a:cubicBezTo>
                            <a:pt x="74" y="42"/>
                            <a:pt x="98" y="47"/>
                            <a:pt x="120" y="39"/>
                          </a:cubicBezTo>
                          <a:cubicBezTo>
                            <a:pt x="142" y="31"/>
                            <a:pt x="165" y="15"/>
                            <a:pt x="189" y="0"/>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06" name="Group 91"/>
                    <p:cNvGrpSpPr>
                      <a:grpSpLocks/>
                    </p:cNvGrpSpPr>
                    <p:nvPr/>
                  </p:nvGrpSpPr>
                  <p:grpSpPr bwMode="auto">
                    <a:xfrm rot="1083871">
                      <a:off x="5488" y="1728"/>
                      <a:ext cx="62" cy="47"/>
                      <a:chOff x="5422" y="2157"/>
                      <a:chExt cx="62" cy="47"/>
                    </a:xfrm>
                  </p:grpSpPr>
                  <p:sp>
                    <p:nvSpPr>
                      <p:cNvPr id="451" name="Oval 92"/>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52" name="Oval 93"/>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53" name="Oval 94"/>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407" name="Freeform 95"/>
                    <p:cNvSpPr>
                      <a:spLocks/>
                    </p:cNvSpPr>
                    <p:nvPr/>
                  </p:nvSpPr>
                  <p:spPr bwMode="auto">
                    <a:xfrm>
                      <a:off x="5421" y="1719"/>
                      <a:ext cx="186" cy="57"/>
                    </a:xfrm>
                    <a:custGeom>
                      <a:avLst/>
                      <a:gdLst>
                        <a:gd name="T0" fmla="*/ 0 w 186"/>
                        <a:gd name="T1" fmla="*/ 57 h 57"/>
                        <a:gd name="T2" fmla="*/ 87 w 186"/>
                        <a:gd name="T3" fmla="*/ 9 h 57"/>
                        <a:gd name="T4" fmla="*/ 186 w 186"/>
                        <a:gd name="T5" fmla="*/ 3 h 57"/>
                      </a:gdLst>
                      <a:ahLst/>
                      <a:cxnLst>
                        <a:cxn ang="0">
                          <a:pos x="T0" y="T1"/>
                        </a:cxn>
                        <a:cxn ang="0">
                          <a:pos x="T2" y="T3"/>
                        </a:cxn>
                        <a:cxn ang="0">
                          <a:pos x="T4" y="T5"/>
                        </a:cxn>
                      </a:cxnLst>
                      <a:rect l="0" t="0" r="r" b="b"/>
                      <a:pathLst>
                        <a:path w="186" h="57">
                          <a:moveTo>
                            <a:pt x="0" y="57"/>
                          </a:moveTo>
                          <a:cubicBezTo>
                            <a:pt x="28" y="37"/>
                            <a:pt x="56" y="18"/>
                            <a:pt x="87" y="9"/>
                          </a:cubicBezTo>
                          <a:cubicBezTo>
                            <a:pt x="118" y="0"/>
                            <a:pt x="152" y="1"/>
                            <a:pt x="186" y="3"/>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08" name="Oval 96"/>
                    <p:cNvSpPr>
                      <a:spLocks noChangeAspect="1" noChangeArrowheads="1"/>
                    </p:cNvSpPr>
                    <p:nvPr/>
                  </p:nvSpPr>
                  <p:spPr bwMode="auto">
                    <a:xfrm rot="1083871" flipH="1">
                      <a:off x="5937" y="177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09" name="Oval 97"/>
                    <p:cNvSpPr>
                      <a:spLocks noChangeAspect="1" noChangeArrowheads="1"/>
                    </p:cNvSpPr>
                    <p:nvPr/>
                  </p:nvSpPr>
                  <p:spPr bwMode="auto">
                    <a:xfrm rot="1083871" flipH="1">
                      <a:off x="5874" y="182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0" name="Oval 98"/>
                    <p:cNvSpPr>
                      <a:spLocks noChangeAspect="1" noChangeArrowheads="1"/>
                    </p:cNvSpPr>
                    <p:nvPr/>
                  </p:nvSpPr>
                  <p:spPr bwMode="auto">
                    <a:xfrm rot="1083871" flipH="1">
                      <a:off x="5808" y="181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1" name="Oval 99"/>
                    <p:cNvSpPr>
                      <a:spLocks noChangeAspect="1" noChangeArrowheads="1"/>
                    </p:cNvSpPr>
                    <p:nvPr/>
                  </p:nvSpPr>
                  <p:spPr bwMode="auto">
                    <a:xfrm rot="1083871" flipH="1">
                      <a:off x="5859" y="171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2" name="Oval 100"/>
                    <p:cNvSpPr>
                      <a:spLocks noChangeAspect="1" noChangeArrowheads="1"/>
                    </p:cNvSpPr>
                    <p:nvPr/>
                  </p:nvSpPr>
                  <p:spPr bwMode="auto">
                    <a:xfrm rot="1083871" flipH="1">
                      <a:off x="5835" y="159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3" name="Oval 101"/>
                    <p:cNvSpPr>
                      <a:spLocks noChangeAspect="1" noChangeArrowheads="1"/>
                    </p:cNvSpPr>
                    <p:nvPr/>
                  </p:nvSpPr>
                  <p:spPr bwMode="auto">
                    <a:xfrm rot="1083871" flipH="1">
                      <a:off x="5910"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4" name="Oval 102"/>
                    <p:cNvSpPr>
                      <a:spLocks noChangeAspect="1" noChangeArrowheads="1"/>
                    </p:cNvSpPr>
                    <p:nvPr/>
                  </p:nvSpPr>
                  <p:spPr bwMode="auto">
                    <a:xfrm rot="1083871" flipH="1">
                      <a:off x="5886"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5" name="Oval 103"/>
                    <p:cNvSpPr>
                      <a:spLocks noChangeAspect="1" noChangeArrowheads="1"/>
                    </p:cNvSpPr>
                    <p:nvPr/>
                  </p:nvSpPr>
                  <p:spPr bwMode="auto">
                    <a:xfrm rot="1083871" flipH="1">
                      <a:off x="5883"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6" name="Oval 104"/>
                    <p:cNvSpPr>
                      <a:spLocks noChangeAspect="1" noChangeArrowheads="1"/>
                    </p:cNvSpPr>
                    <p:nvPr/>
                  </p:nvSpPr>
                  <p:spPr bwMode="auto">
                    <a:xfrm rot="1083871" flipH="1">
                      <a:off x="6117" y="187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7" name="Oval 105"/>
                    <p:cNvSpPr>
                      <a:spLocks noChangeAspect="1" noChangeArrowheads="1"/>
                    </p:cNvSpPr>
                    <p:nvPr/>
                  </p:nvSpPr>
                  <p:spPr bwMode="auto">
                    <a:xfrm rot="1083871" flipH="1">
                      <a:off x="6066" y="195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8" name="Oval 106"/>
                    <p:cNvSpPr>
                      <a:spLocks noChangeAspect="1" noChangeArrowheads="1"/>
                    </p:cNvSpPr>
                    <p:nvPr/>
                  </p:nvSpPr>
                  <p:spPr bwMode="auto">
                    <a:xfrm rot="1083871" flipH="1">
                      <a:off x="5994"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19" name="Oval 107"/>
                    <p:cNvSpPr>
                      <a:spLocks noChangeAspect="1" noChangeArrowheads="1"/>
                    </p:cNvSpPr>
                    <p:nvPr/>
                  </p:nvSpPr>
                  <p:spPr bwMode="auto">
                    <a:xfrm rot="1083871" flipH="1">
                      <a:off x="5895" y="191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0" name="Oval 108"/>
                    <p:cNvSpPr>
                      <a:spLocks noChangeAspect="1" noChangeArrowheads="1"/>
                    </p:cNvSpPr>
                    <p:nvPr/>
                  </p:nvSpPr>
                  <p:spPr bwMode="auto">
                    <a:xfrm rot="1083871" flipH="1">
                      <a:off x="5880" y="205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1" name="Oval 109"/>
                    <p:cNvSpPr>
                      <a:spLocks noChangeAspect="1" noChangeArrowheads="1"/>
                    </p:cNvSpPr>
                    <p:nvPr/>
                  </p:nvSpPr>
                  <p:spPr bwMode="auto">
                    <a:xfrm rot="1083871" flipH="1">
                      <a:off x="5817" y="201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2" name="Oval 110"/>
                    <p:cNvSpPr>
                      <a:spLocks noChangeAspect="1" noChangeArrowheads="1"/>
                    </p:cNvSpPr>
                    <p:nvPr/>
                  </p:nvSpPr>
                  <p:spPr bwMode="auto">
                    <a:xfrm rot="1083871" flipH="1">
                      <a:off x="5688" y="190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3" name="Oval 111"/>
                    <p:cNvSpPr>
                      <a:spLocks noChangeAspect="1" noChangeArrowheads="1"/>
                    </p:cNvSpPr>
                    <p:nvPr/>
                  </p:nvSpPr>
                  <p:spPr bwMode="auto">
                    <a:xfrm rot="1083871" flipH="1">
                      <a:off x="5679" y="163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4" name="Oval 112"/>
                    <p:cNvSpPr>
                      <a:spLocks noChangeAspect="1" noChangeArrowheads="1"/>
                    </p:cNvSpPr>
                    <p:nvPr/>
                  </p:nvSpPr>
                  <p:spPr bwMode="auto">
                    <a:xfrm rot="1083871" flipH="1">
                      <a:off x="5433" y="20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5" name="Oval 113"/>
                    <p:cNvSpPr>
                      <a:spLocks noChangeAspect="1" noChangeArrowheads="1"/>
                    </p:cNvSpPr>
                    <p:nvPr/>
                  </p:nvSpPr>
                  <p:spPr bwMode="auto">
                    <a:xfrm rot="1083871" flipH="1">
                      <a:off x="5448"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6" name="Oval 114"/>
                    <p:cNvSpPr>
                      <a:spLocks noChangeAspect="1" noChangeArrowheads="1"/>
                    </p:cNvSpPr>
                    <p:nvPr/>
                  </p:nvSpPr>
                  <p:spPr bwMode="auto">
                    <a:xfrm rot="1083871" flipH="1">
                      <a:off x="5325" y="220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7" name="Oval 115"/>
                    <p:cNvSpPr>
                      <a:spLocks noChangeAspect="1" noChangeArrowheads="1"/>
                    </p:cNvSpPr>
                    <p:nvPr/>
                  </p:nvSpPr>
                  <p:spPr bwMode="auto">
                    <a:xfrm rot="1083871" flipH="1">
                      <a:off x="5514" y="145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8" name="Oval 116"/>
                    <p:cNvSpPr>
                      <a:spLocks noChangeAspect="1" noChangeArrowheads="1"/>
                    </p:cNvSpPr>
                    <p:nvPr/>
                  </p:nvSpPr>
                  <p:spPr bwMode="auto">
                    <a:xfrm rot="1083871" flipH="1">
                      <a:off x="5502" y="129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29" name="Oval 117"/>
                    <p:cNvSpPr>
                      <a:spLocks noChangeAspect="1" noChangeArrowheads="1"/>
                    </p:cNvSpPr>
                    <p:nvPr/>
                  </p:nvSpPr>
                  <p:spPr bwMode="auto">
                    <a:xfrm rot="1083871" flipH="1">
                      <a:off x="5667" y="131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0" name="Oval 118"/>
                    <p:cNvSpPr>
                      <a:spLocks noChangeAspect="1" noChangeArrowheads="1"/>
                    </p:cNvSpPr>
                    <p:nvPr/>
                  </p:nvSpPr>
                  <p:spPr bwMode="auto">
                    <a:xfrm rot="1083871" flipH="1">
                      <a:off x="5649" y="137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1" name="Oval 119"/>
                    <p:cNvSpPr>
                      <a:spLocks noChangeAspect="1" noChangeArrowheads="1"/>
                    </p:cNvSpPr>
                    <p:nvPr/>
                  </p:nvSpPr>
                  <p:spPr bwMode="auto">
                    <a:xfrm rot="1083871" flipH="1">
                      <a:off x="5790" y="139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2" name="Oval 120"/>
                    <p:cNvSpPr>
                      <a:spLocks noChangeAspect="1" noChangeArrowheads="1"/>
                    </p:cNvSpPr>
                    <p:nvPr/>
                  </p:nvSpPr>
                  <p:spPr bwMode="auto">
                    <a:xfrm rot="1083871" flipH="1">
                      <a:off x="5880" y="13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3" name="Oval 121"/>
                    <p:cNvSpPr>
                      <a:spLocks noChangeAspect="1" noChangeArrowheads="1"/>
                    </p:cNvSpPr>
                    <p:nvPr/>
                  </p:nvSpPr>
                  <p:spPr bwMode="auto">
                    <a:xfrm rot="1083871" flipH="1">
                      <a:off x="6069" y="15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4" name="Oval 122"/>
                    <p:cNvSpPr>
                      <a:spLocks noChangeAspect="1" noChangeArrowheads="1"/>
                    </p:cNvSpPr>
                    <p:nvPr/>
                  </p:nvSpPr>
                  <p:spPr bwMode="auto">
                    <a:xfrm rot="1083871" flipH="1">
                      <a:off x="6135" y="158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5" name="Oval 123"/>
                    <p:cNvSpPr>
                      <a:spLocks noChangeAspect="1" noChangeArrowheads="1"/>
                    </p:cNvSpPr>
                    <p:nvPr/>
                  </p:nvSpPr>
                  <p:spPr bwMode="auto">
                    <a:xfrm rot="1083871" flipH="1">
                      <a:off x="6105"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6" name="Oval 124"/>
                    <p:cNvSpPr>
                      <a:spLocks noChangeAspect="1" noChangeArrowheads="1"/>
                    </p:cNvSpPr>
                    <p:nvPr/>
                  </p:nvSpPr>
                  <p:spPr bwMode="auto">
                    <a:xfrm rot="1083871" flipH="1">
                      <a:off x="5847" y="23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7" name="Oval 125"/>
                    <p:cNvSpPr>
                      <a:spLocks noChangeAspect="1" noChangeArrowheads="1"/>
                    </p:cNvSpPr>
                    <p:nvPr/>
                  </p:nvSpPr>
                  <p:spPr bwMode="auto">
                    <a:xfrm rot="1083871" flipH="1">
                      <a:off x="5730" y="252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8" name="Oval 126"/>
                    <p:cNvSpPr>
                      <a:spLocks noChangeAspect="1" noChangeArrowheads="1"/>
                    </p:cNvSpPr>
                    <p:nvPr/>
                  </p:nvSpPr>
                  <p:spPr bwMode="auto">
                    <a:xfrm rot="1083871" flipH="1">
                      <a:off x="5724" y="253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39" name="Oval 127"/>
                    <p:cNvSpPr>
                      <a:spLocks noChangeAspect="1" noChangeArrowheads="1"/>
                    </p:cNvSpPr>
                    <p:nvPr/>
                  </p:nvSpPr>
                  <p:spPr bwMode="auto">
                    <a:xfrm rot="1083871" flipH="1">
                      <a:off x="5730" y="245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0" name="Oval 128"/>
                    <p:cNvSpPr>
                      <a:spLocks noChangeAspect="1" noChangeArrowheads="1"/>
                    </p:cNvSpPr>
                    <p:nvPr/>
                  </p:nvSpPr>
                  <p:spPr bwMode="auto">
                    <a:xfrm rot="1083871" flipH="1">
                      <a:off x="5640" y="251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1" name="Oval 129"/>
                    <p:cNvSpPr>
                      <a:spLocks noChangeAspect="1" noChangeArrowheads="1"/>
                    </p:cNvSpPr>
                    <p:nvPr/>
                  </p:nvSpPr>
                  <p:spPr bwMode="auto">
                    <a:xfrm rot="1083871" flipH="1">
                      <a:off x="5574" y="24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2" name="Oval 130"/>
                    <p:cNvSpPr>
                      <a:spLocks noChangeAspect="1" noChangeArrowheads="1"/>
                    </p:cNvSpPr>
                    <p:nvPr/>
                  </p:nvSpPr>
                  <p:spPr bwMode="auto">
                    <a:xfrm rot="1083871" flipH="1">
                      <a:off x="5550" y="238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3" name="Oval 131"/>
                    <p:cNvSpPr>
                      <a:spLocks noChangeAspect="1" noChangeArrowheads="1"/>
                    </p:cNvSpPr>
                    <p:nvPr/>
                  </p:nvSpPr>
                  <p:spPr bwMode="auto">
                    <a:xfrm rot="1083871" flipH="1">
                      <a:off x="5469" y="241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4" name="Oval 132"/>
                    <p:cNvSpPr>
                      <a:spLocks noChangeAspect="1" noChangeArrowheads="1"/>
                    </p:cNvSpPr>
                    <p:nvPr/>
                  </p:nvSpPr>
                  <p:spPr bwMode="auto">
                    <a:xfrm rot="1083871" flipH="1">
                      <a:off x="5526" y="19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5" name="Oval 133"/>
                    <p:cNvSpPr>
                      <a:spLocks noChangeAspect="1" noChangeArrowheads="1"/>
                    </p:cNvSpPr>
                    <p:nvPr/>
                  </p:nvSpPr>
                  <p:spPr bwMode="auto">
                    <a:xfrm rot="1083871" flipH="1">
                      <a:off x="5388" y="180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6" name="Oval 134"/>
                    <p:cNvSpPr>
                      <a:spLocks noChangeAspect="1" noChangeArrowheads="1"/>
                    </p:cNvSpPr>
                    <p:nvPr/>
                  </p:nvSpPr>
                  <p:spPr bwMode="auto">
                    <a:xfrm rot="1083871" flipH="1">
                      <a:off x="5337" y="18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7" name="Oval 135"/>
                    <p:cNvSpPr>
                      <a:spLocks noChangeAspect="1" noChangeArrowheads="1"/>
                    </p:cNvSpPr>
                    <p:nvPr/>
                  </p:nvSpPr>
                  <p:spPr bwMode="auto">
                    <a:xfrm rot="1083871" flipH="1">
                      <a:off x="5322" y="18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8" name="Oval 136"/>
                    <p:cNvSpPr>
                      <a:spLocks noChangeAspect="1" noChangeArrowheads="1"/>
                    </p:cNvSpPr>
                    <p:nvPr/>
                  </p:nvSpPr>
                  <p:spPr bwMode="auto">
                    <a:xfrm rot="1083871" flipH="1">
                      <a:off x="5394" y="220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49" name="Oval 137"/>
                    <p:cNvSpPr>
                      <a:spLocks noChangeAspect="1" noChangeArrowheads="1"/>
                    </p:cNvSpPr>
                    <p:nvPr/>
                  </p:nvSpPr>
                  <p:spPr bwMode="auto">
                    <a:xfrm rot="1083871" flipH="1">
                      <a:off x="5433"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50" name="Oval 138"/>
                    <p:cNvSpPr>
                      <a:spLocks noChangeAspect="1" noChangeArrowheads="1"/>
                    </p:cNvSpPr>
                    <p:nvPr/>
                  </p:nvSpPr>
                  <p:spPr bwMode="auto">
                    <a:xfrm rot="1083871" flipH="1">
                      <a:off x="5451"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57" name="Freeform 139"/>
                  <p:cNvSpPr>
                    <a:spLocks/>
                  </p:cNvSpPr>
                  <p:nvPr/>
                </p:nvSpPr>
                <p:spPr bwMode="auto">
                  <a:xfrm>
                    <a:off x="1166" y="4814"/>
                    <a:ext cx="1012" cy="601"/>
                  </a:xfrm>
                  <a:custGeom>
                    <a:avLst/>
                    <a:gdLst>
                      <a:gd name="T0" fmla="*/ 1009 w 1012"/>
                      <a:gd name="T1" fmla="*/ 49 h 601"/>
                      <a:gd name="T2" fmla="*/ 940 w 1012"/>
                      <a:gd name="T3" fmla="*/ 31 h 601"/>
                      <a:gd name="T4" fmla="*/ 895 w 1012"/>
                      <a:gd name="T5" fmla="*/ 94 h 601"/>
                      <a:gd name="T6" fmla="*/ 853 w 1012"/>
                      <a:gd name="T7" fmla="*/ 193 h 601"/>
                      <a:gd name="T8" fmla="*/ 904 w 1012"/>
                      <a:gd name="T9" fmla="*/ 319 h 601"/>
                      <a:gd name="T10" fmla="*/ 925 w 1012"/>
                      <a:gd name="T11" fmla="*/ 379 h 601"/>
                      <a:gd name="T12" fmla="*/ 889 w 1012"/>
                      <a:gd name="T13" fmla="*/ 337 h 601"/>
                      <a:gd name="T14" fmla="*/ 829 w 1012"/>
                      <a:gd name="T15" fmla="*/ 247 h 601"/>
                      <a:gd name="T16" fmla="*/ 784 w 1012"/>
                      <a:gd name="T17" fmla="*/ 310 h 601"/>
                      <a:gd name="T18" fmla="*/ 760 w 1012"/>
                      <a:gd name="T19" fmla="*/ 388 h 601"/>
                      <a:gd name="T20" fmla="*/ 745 w 1012"/>
                      <a:gd name="T21" fmla="*/ 484 h 601"/>
                      <a:gd name="T22" fmla="*/ 772 w 1012"/>
                      <a:gd name="T23" fmla="*/ 544 h 601"/>
                      <a:gd name="T24" fmla="*/ 715 w 1012"/>
                      <a:gd name="T25" fmla="*/ 508 h 601"/>
                      <a:gd name="T26" fmla="*/ 649 w 1012"/>
                      <a:gd name="T27" fmla="*/ 577 h 601"/>
                      <a:gd name="T28" fmla="*/ 607 w 1012"/>
                      <a:gd name="T29" fmla="*/ 586 h 601"/>
                      <a:gd name="T30" fmla="*/ 700 w 1012"/>
                      <a:gd name="T31" fmla="*/ 487 h 601"/>
                      <a:gd name="T32" fmla="*/ 727 w 1012"/>
                      <a:gd name="T33" fmla="*/ 391 h 601"/>
                      <a:gd name="T34" fmla="*/ 757 w 1012"/>
                      <a:gd name="T35" fmla="*/ 304 h 601"/>
                      <a:gd name="T36" fmla="*/ 802 w 1012"/>
                      <a:gd name="T37" fmla="*/ 229 h 601"/>
                      <a:gd name="T38" fmla="*/ 835 w 1012"/>
                      <a:gd name="T39" fmla="*/ 148 h 601"/>
                      <a:gd name="T40" fmla="*/ 874 w 1012"/>
                      <a:gd name="T41" fmla="*/ 61 h 601"/>
                      <a:gd name="T42" fmla="*/ 808 w 1012"/>
                      <a:gd name="T43" fmla="*/ 115 h 601"/>
                      <a:gd name="T44" fmla="*/ 697 w 1012"/>
                      <a:gd name="T45" fmla="*/ 196 h 601"/>
                      <a:gd name="T46" fmla="*/ 658 w 1012"/>
                      <a:gd name="T47" fmla="*/ 247 h 601"/>
                      <a:gd name="T48" fmla="*/ 640 w 1012"/>
                      <a:gd name="T49" fmla="*/ 298 h 601"/>
                      <a:gd name="T50" fmla="*/ 610 w 1012"/>
                      <a:gd name="T51" fmla="*/ 295 h 601"/>
                      <a:gd name="T52" fmla="*/ 643 w 1012"/>
                      <a:gd name="T53" fmla="*/ 235 h 601"/>
                      <a:gd name="T54" fmla="*/ 589 w 1012"/>
                      <a:gd name="T55" fmla="*/ 265 h 601"/>
                      <a:gd name="T56" fmla="*/ 499 w 1012"/>
                      <a:gd name="T57" fmla="*/ 292 h 601"/>
                      <a:gd name="T58" fmla="*/ 409 w 1012"/>
                      <a:gd name="T59" fmla="*/ 325 h 601"/>
                      <a:gd name="T60" fmla="*/ 256 w 1012"/>
                      <a:gd name="T61" fmla="*/ 412 h 601"/>
                      <a:gd name="T62" fmla="*/ 160 w 1012"/>
                      <a:gd name="T63" fmla="*/ 445 h 601"/>
                      <a:gd name="T64" fmla="*/ 67 w 1012"/>
                      <a:gd name="T65" fmla="*/ 451 h 601"/>
                      <a:gd name="T66" fmla="*/ 7 w 1012"/>
                      <a:gd name="T67" fmla="*/ 433 h 601"/>
                      <a:gd name="T68" fmla="*/ 109 w 1012"/>
                      <a:gd name="T69" fmla="*/ 436 h 601"/>
                      <a:gd name="T70" fmla="*/ 295 w 1012"/>
                      <a:gd name="T71" fmla="*/ 367 h 601"/>
                      <a:gd name="T72" fmla="*/ 394 w 1012"/>
                      <a:gd name="T73" fmla="*/ 310 h 601"/>
                      <a:gd name="T74" fmla="*/ 514 w 1012"/>
                      <a:gd name="T75" fmla="*/ 259 h 601"/>
                      <a:gd name="T76" fmla="*/ 625 w 1012"/>
                      <a:gd name="T77" fmla="*/ 208 h 601"/>
                      <a:gd name="T78" fmla="*/ 709 w 1012"/>
                      <a:gd name="T79" fmla="*/ 142 h 601"/>
                      <a:gd name="T80" fmla="*/ 838 w 1012"/>
                      <a:gd name="T81" fmla="*/ 49 h 601"/>
                      <a:gd name="T82" fmla="*/ 874 w 1012"/>
                      <a:gd name="T83" fmla="*/ 22 h 601"/>
                      <a:gd name="T84" fmla="*/ 949 w 1012"/>
                      <a:gd name="T85" fmla="*/ 1 h 601"/>
                      <a:gd name="T86" fmla="*/ 1012 w 1012"/>
                      <a:gd name="T87" fmla="*/ 1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601">
                        <a:moveTo>
                          <a:pt x="1009" y="49"/>
                        </a:moveTo>
                        <a:cubicBezTo>
                          <a:pt x="984" y="38"/>
                          <a:pt x="959" y="24"/>
                          <a:pt x="940" y="31"/>
                        </a:cubicBezTo>
                        <a:cubicBezTo>
                          <a:pt x="921" y="38"/>
                          <a:pt x="909" y="67"/>
                          <a:pt x="895" y="94"/>
                        </a:cubicBezTo>
                        <a:cubicBezTo>
                          <a:pt x="881" y="121"/>
                          <a:pt x="852" y="156"/>
                          <a:pt x="853" y="193"/>
                        </a:cubicBezTo>
                        <a:cubicBezTo>
                          <a:pt x="854" y="230"/>
                          <a:pt x="892" y="288"/>
                          <a:pt x="904" y="319"/>
                        </a:cubicBezTo>
                        <a:cubicBezTo>
                          <a:pt x="916" y="350"/>
                          <a:pt x="928" y="376"/>
                          <a:pt x="925" y="379"/>
                        </a:cubicBezTo>
                        <a:cubicBezTo>
                          <a:pt x="922" y="382"/>
                          <a:pt x="905" y="359"/>
                          <a:pt x="889" y="337"/>
                        </a:cubicBezTo>
                        <a:cubicBezTo>
                          <a:pt x="873" y="315"/>
                          <a:pt x="846" y="251"/>
                          <a:pt x="829" y="247"/>
                        </a:cubicBezTo>
                        <a:cubicBezTo>
                          <a:pt x="812" y="243"/>
                          <a:pt x="795" y="287"/>
                          <a:pt x="784" y="310"/>
                        </a:cubicBezTo>
                        <a:cubicBezTo>
                          <a:pt x="773" y="333"/>
                          <a:pt x="766" y="359"/>
                          <a:pt x="760" y="388"/>
                        </a:cubicBezTo>
                        <a:cubicBezTo>
                          <a:pt x="754" y="417"/>
                          <a:pt x="743" y="458"/>
                          <a:pt x="745" y="484"/>
                        </a:cubicBezTo>
                        <a:cubicBezTo>
                          <a:pt x="747" y="510"/>
                          <a:pt x="777" y="540"/>
                          <a:pt x="772" y="544"/>
                        </a:cubicBezTo>
                        <a:cubicBezTo>
                          <a:pt x="767" y="548"/>
                          <a:pt x="735" y="503"/>
                          <a:pt x="715" y="508"/>
                        </a:cubicBezTo>
                        <a:cubicBezTo>
                          <a:pt x="695" y="513"/>
                          <a:pt x="667" y="564"/>
                          <a:pt x="649" y="577"/>
                        </a:cubicBezTo>
                        <a:cubicBezTo>
                          <a:pt x="631" y="590"/>
                          <a:pt x="598" y="601"/>
                          <a:pt x="607" y="586"/>
                        </a:cubicBezTo>
                        <a:cubicBezTo>
                          <a:pt x="616" y="571"/>
                          <a:pt x="680" y="519"/>
                          <a:pt x="700" y="487"/>
                        </a:cubicBezTo>
                        <a:cubicBezTo>
                          <a:pt x="720" y="455"/>
                          <a:pt x="718" y="421"/>
                          <a:pt x="727" y="391"/>
                        </a:cubicBezTo>
                        <a:cubicBezTo>
                          <a:pt x="736" y="361"/>
                          <a:pt x="745" y="331"/>
                          <a:pt x="757" y="304"/>
                        </a:cubicBezTo>
                        <a:cubicBezTo>
                          <a:pt x="769" y="277"/>
                          <a:pt x="789" y="255"/>
                          <a:pt x="802" y="229"/>
                        </a:cubicBezTo>
                        <a:cubicBezTo>
                          <a:pt x="815" y="203"/>
                          <a:pt x="823" y="176"/>
                          <a:pt x="835" y="148"/>
                        </a:cubicBezTo>
                        <a:cubicBezTo>
                          <a:pt x="847" y="120"/>
                          <a:pt x="878" y="66"/>
                          <a:pt x="874" y="61"/>
                        </a:cubicBezTo>
                        <a:cubicBezTo>
                          <a:pt x="870" y="56"/>
                          <a:pt x="837" y="93"/>
                          <a:pt x="808" y="115"/>
                        </a:cubicBezTo>
                        <a:cubicBezTo>
                          <a:pt x="779" y="137"/>
                          <a:pt x="722" y="174"/>
                          <a:pt x="697" y="196"/>
                        </a:cubicBezTo>
                        <a:cubicBezTo>
                          <a:pt x="672" y="218"/>
                          <a:pt x="668" y="230"/>
                          <a:pt x="658" y="247"/>
                        </a:cubicBezTo>
                        <a:cubicBezTo>
                          <a:pt x="648" y="264"/>
                          <a:pt x="648" y="290"/>
                          <a:pt x="640" y="298"/>
                        </a:cubicBezTo>
                        <a:cubicBezTo>
                          <a:pt x="632" y="306"/>
                          <a:pt x="610" y="305"/>
                          <a:pt x="610" y="295"/>
                        </a:cubicBezTo>
                        <a:cubicBezTo>
                          <a:pt x="610" y="285"/>
                          <a:pt x="646" y="240"/>
                          <a:pt x="643" y="235"/>
                        </a:cubicBezTo>
                        <a:cubicBezTo>
                          <a:pt x="640" y="230"/>
                          <a:pt x="613" y="256"/>
                          <a:pt x="589" y="265"/>
                        </a:cubicBezTo>
                        <a:cubicBezTo>
                          <a:pt x="565" y="274"/>
                          <a:pt x="529" y="282"/>
                          <a:pt x="499" y="292"/>
                        </a:cubicBezTo>
                        <a:cubicBezTo>
                          <a:pt x="469" y="302"/>
                          <a:pt x="449" y="305"/>
                          <a:pt x="409" y="325"/>
                        </a:cubicBezTo>
                        <a:cubicBezTo>
                          <a:pt x="369" y="345"/>
                          <a:pt x="297" y="392"/>
                          <a:pt x="256" y="412"/>
                        </a:cubicBezTo>
                        <a:cubicBezTo>
                          <a:pt x="215" y="432"/>
                          <a:pt x="191" y="439"/>
                          <a:pt x="160" y="445"/>
                        </a:cubicBezTo>
                        <a:cubicBezTo>
                          <a:pt x="129" y="451"/>
                          <a:pt x="92" y="453"/>
                          <a:pt x="67" y="451"/>
                        </a:cubicBezTo>
                        <a:cubicBezTo>
                          <a:pt x="42" y="449"/>
                          <a:pt x="0" y="436"/>
                          <a:pt x="7" y="433"/>
                        </a:cubicBezTo>
                        <a:cubicBezTo>
                          <a:pt x="14" y="430"/>
                          <a:pt x="61" y="447"/>
                          <a:pt x="109" y="436"/>
                        </a:cubicBezTo>
                        <a:cubicBezTo>
                          <a:pt x="157" y="425"/>
                          <a:pt x="248" y="388"/>
                          <a:pt x="295" y="367"/>
                        </a:cubicBezTo>
                        <a:cubicBezTo>
                          <a:pt x="342" y="346"/>
                          <a:pt x="357" y="328"/>
                          <a:pt x="394" y="310"/>
                        </a:cubicBezTo>
                        <a:cubicBezTo>
                          <a:pt x="431" y="292"/>
                          <a:pt x="476" y="276"/>
                          <a:pt x="514" y="259"/>
                        </a:cubicBezTo>
                        <a:cubicBezTo>
                          <a:pt x="552" y="242"/>
                          <a:pt x="592" y="228"/>
                          <a:pt x="625" y="208"/>
                        </a:cubicBezTo>
                        <a:cubicBezTo>
                          <a:pt x="658" y="188"/>
                          <a:pt x="674" y="168"/>
                          <a:pt x="709" y="142"/>
                        </a:cubicBezTo>
                        <a:cubicBezTo>
                          <a:pt x="744" y="116"/>
                          <a:pt x="810" y="69"/>
                          <a:pt x="838" y="49"/>
                        </a:cubicBezTo>
                        <a:cubicBezTo>
                          <a:pt x="866" y="29"/>
                          <a:pt x="856" y="30"/>
                          <a:pt x="874" y="22"/>
                        </a:cubicBezTo>
                        <a:cubicBezTo>
                          <a:pt x="892" y="14"/>
                          <a:pt x="926" y="2"/>
                          <a:pt x="949" y="1"/>
                        </a:cubicBezTo>
                        <a:cubicBezTo>
                          <a:pt x="972" y="0"/>
                          <a:pt x="1002" y="11"/>
                          <a:pt x="1012" y="13"/>
                        </a:cubicBezTo>
                      </a:path>
                    </a:pathLst>
                  </a:custGeom>
                  <a:solidFill>
                    <a:srgbClr val="FFCC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8" name="Freeform 140"/>
                  <p:cNvSpPr>
                    <a:spLocks/>
                  </p:cNvSpPr>
                  <p:nvPr/>
                </p:nvSpPr>
                <p:spPr bwMode="auto">
                  <a:xfrm>
                    <a:off x="1020" y="4696"/>
                    <a:ext cx="1191" cy="156"/>
                  </a:xfrm>
                  <a:custGeom>
                    <a:avLst/>
                    <a:gdLst>
                      <a:gd name="T0" fmla="*/ 1146 w 1191"/>
                      <a:gd name="T1" fmla="*/ 122 h 156"/>
                      <a:gd name="T2" fmla="*/ 1125 w 1191"/>
                      <a:gd name="T3" fmla="*/ 80 h 156"/>
                      <a:gd name="T4" fmla="*/ 1071 w 1191"/>
                      <a:gd name="T5" fmla="*/ 32 h 156"/>
                      <a:gd name="T6" fmla="*/ 960 w 1191"/>
                      <a:gd name="T7" fmla="*/ 53 h 156"/>
                      <a:gd name="T8" fmla="*/ 888 w 1191"/>
                      <a:gd name="T9" fmla="*/ 86 h 156"/>
                      <a:gd name="T10" fmla="*/ 813 w 1191"/>
                      <a:gd name="T11" fmla="*/ 149 h 156"/>
                      <a:gd name="T12" fmla="*/ 810 w 1191"/>
                      <a:gd name="T13" fmla="*/ 128 h 156"/>
                      <a:gd name="T14" fmla="*/ 840 w 1191"/>
                      <a:gd name="T15" fmla="*/ 92 h 156"/>
                      <a:gd name="T16" fmla="*/ 822 w 1191"/>
                      <a:gd name="T17" fmla="*/ 86 h 156"/>
                      <a:gd name="T18" fmla="*/ 759 w 1191"/>
                      <a:gd name="T19" fmla="*/ 53 h 156"/>
                      <a:gd name="T20" fmla="*/ 588 w 1191"/>
                      <a:gd name="T21" fmla="*/ 41 h 156"/>
                      <a:gd name="T22" fmla="*/ 441 w 1191"/>
                      <a:gd name="T23" fmla="*/ 83 h 156"/>
                      <a:gd name="T24" fmla="*/ 222 w 1191"/>
                      <a:gd name="T25" fmla="*/ 146 h 156"/>
                      <a:gd name="T26" fmla="*/ 18 w 1191"/>
                      <a:gd name="T27" fmla="*/ 71 h 156"/>
                      <a:gd name="T28" fmla="*/ 117 w 1191"/>
                      <a:gd name="T29" fmla="*/ 101 h 156"/>
                      <a:gd name="T30" fmla="*/ 234 w 1191"/>
                      <a:gd name="T31" fmla="*/ 125 h 156"/>
                      <a:gd name="T32" fmla="*/ 372 w 1191"/>
                      <a:gd name="T33" fmla="*/ 83 h 156"/>
                      <a:gd name="T34" fmla="*/ 516 w 1191"/>
                      <a:gd name="T35" fmla="*/ 29 h 156"/>
                      <a:gd name="T36" fmla="*/ 603 w 1191"/>
                      <a:gd name="T37" fmla="*/ 14 h 156"/>
                      <a:gd name="T38" fmla="*/ 690 w 1191"/>
                      <a:gd name="T39" fmla="*/ 17 h 156"/>
                      <a:gd name="T40" fmla="*/ 783 w 1191"/>
                      <a:gd name="T41" fmla="*/ 38 h 156"/>
                      <a:gd name="T42" fmla="*/ 843 w 1191"/>
                      <a:gd name="T43" fmla="*/ 56 h 156"/>
                      <a:gd name="T44" fmla="*/ 969 w 1191"/>
                      <a:gd name="T45" fmla="*/ 23 h 156"/>
                      <a:gd name="T46" fmla="*/ 1050 w 1191"/>
                      <a:gd name="T47" fmla="*/ 2 h 156"/>
                      <a:gd name="T48" fmla="*/ 1092 w 1191"/>
                      <a:gd name="T49" fmla="*/ 11 h 156"/>
                      <a:gd name="T50" fmla="*/ 1131 w 1191"/>
                      <a:gd name="T51" fmla="*/ 35 h 156"/>
                      <a:gd name="T52" fmla="*/ 1161 w 1191"/>
                      <a:gd name="T53" fmla="*/ 71 h 156"/>
                      <a:gd name="T54" fmla="*/ 1191 w 1191"/>
                      <a:gd name="T55" fmla="*/ 10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1" h="156">
                        <a:moveTo>
                          <a:pt x="1146" y="122"/>
                        </a:moveTo>
                        <a:cubicBezTo>
                          <a:pt x="1140" y="108"/>
                          <a:pt x="1137" y="95"/>
                          <a:pt x="1125" y="80"/>
                        </a:cubicBezTo>
                        <a:cubicBezTo>
                          <a:pt x="1113" y="65"/>
                          <a:pt x="1098" y="36"/>
                          <a:pt x="1071" y="32"/>
                        </a:cubicBezTo>
                        <a:cubicBezTo>
                          <a:pt x="1044" y="28"/>
                          <a:pt x="990" y="44"/>
                          <a:pt x="960" y="53"/>
                        </a:cubicBezTo>
                        <a:cubicBezTo>
                          <a:pt x="930" y="62"/>
                          <a:pt x="912" y="70"/>
                          <a:pt x="888" y="86"/>
                        </a:cubicBezTo>
                        <a:cubicBezTo>
                          <a:pt x="864" y="102"/>
                          <a:pt x="826" y="142"/>
                          <a:pt x="813" y="149"/>
                        </a:cubicBezTo>
                        <a:cubicBezTo>
                          <a:pt x="800" y="156"/>
                          <a:pt x="805" y="138"/>
                          <a:pt x="810" y="128"/>
                        </a:cubicBezTo>
                        <a:cubicBezTo>
                          <a:pt x="815" y="118"/>
                          <a:pt x="838" y="99"/>
                          <a:pt x="840" y="92"/>
                        </a:cubicBezTo>
                        <a:cubicBezTo>
                          <a:pt x="842" y="85"/>
                          <a:pt x="835" y="92"/>
                          <a:pt x="822" y="86"/>
                        </a:cubicBezTo>
                        <a:cubicBezTo>
                          <a:pt x="809" y="80"/>
                          <a:pt x="798" y="60"/>
                          <a:pt x="759" y="53"/>
                        </a:cubicBezTo>
                        <a:cubicBezTo>
                          <a:pt x="720" y="46"/>
                          <a:pt x="641" y="36"/>
                          <a:pt x="588" y="41"/>
                        </a:cubicBezTo>
                        <a:cubicBezTo>
                          <a:pt x="535" y="46"/>
                          <a:pt x="502" y="66"/>
                          <a:pt x="441" y="83"/>
                        </a:cubicBezTo>
                        <a:cubicBezTo>
                          <a:pt x="380" y="100"/>
                          <a:pt x="292" y="148"/>
                          <a:pt x="222" y="146"/>
                        </a:cubicBezTo>
                        <a:cubicBezTo>
                          <a:pt x="152" y="144"/>
                          <a:pt x="36" y="79"/>
                          <a:pt x="18" y="71"/>
                        </a:cubicBezTo>
                        <a:cubicBezTo>
                          <a:pt x="0" y="63"/>
                          <a:pt x="81" y="92"/>
                          <a:pt x="117" y="101"/>
                        </a:cubicBezTo>
                        <a:cubicBezTo>
                          <a:pt x="153" y="110"/>
                          <a:pt x="192" y="128"/>
                          <a:pt x="234" y="125"/>
                        </a:cubicBezTo>
                        <a:cubicBezTo>
                          <a:pt x="276" y="122"/>
                          <a:pt x="325" y="99"/>
                          <a:pt x="372" y="83"/>
                        </a:cubicBezTo>
                        <a:cubicBezTo>
                          <a:pt x="419" y="67"/>
                          <a:pt x="478" y="40"/>
                          <a:pt x="516" y="29"/>
                        </a:cubicBezTo>
                        <a:cubicBezTo>
                          <a:pt x="554" y="18"/>
                          <a:pt x="574" y="16"/>
                          <a:pt x="603" y="14"/>
                        </a:cubicBezTo>
                        <a:cubicBezTo>
                          <a:pt x="632" y="12"/>
                          <a:pt x="660" y="13"/>
                          <a:pt x="690" y="17"/>
                        </a:cubicBezTo>
                        <a:cubicBezTo>
                          <a:pt x="720" y="21"/>
                          <a:pt x="758" y="32"/>
                          <a:pt x="783" y="38"/>
                        </a:cubicBezTo>
                        <a:cubicBezTo>
                          <a:pt x="808" y="44"/>
                          <a:pt x="812" y="58"/>
                          <a:pt x="843" y="56"/>
                        </a:cubicBezTo>
                        <a:cubicBezTo>
                          <a:pt x="874" y="54"/>
                          <a:pt x="935" y="32"/>
                          <a:pt x="969" y="23"/>
                        </a:cubicBezTo>
                        <a:cubicBezTo>
                          <a:pt x="1003" y="14"/>
                          <a:pt x="1030" y="4"/>
                          <a:pt x="1050" y="2"/>
                        </a:cubicBezTo>
                        <a:cubicBezTo>
                          <a:pt x="1070" y="0"/>
                          <a:pt x="1079" y="6"/>
                          <a:pt x="1092" y="11"/>
                        </a:cubicBezTo>
                        <a:cubicBezTo>
                          <a:pt x="1105" y="16"/>
                          <a:pt x="1120" y="25"/>
                          <a:pt x="1131" y="35"/>
                        </a:cubicBezTo>
                        <a:cubicBezTo>
                          <a:pt x="1142" y="45"/>
                          <a:pt x="1151" y="59"/>
                          <a:pt x="1161" y="71"/>
                        </a:cubicBezTo>
                        <a:cubicBezTo>
                          <a:pt x="1171" y="83"/>
                          <a:pt x="1181" y="95"/>
                          <a:pt x="1191" y="107"/>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59" name="Group 141"/>
                  <p:cNvGrpSpPr>
                    <a:grpSpLocks/>
                  </p:cNvGrpSpPr>
                  <p:nvPr/>
                </p:nvGrpSpPr>
                <p:grpSpPr bwMode="auto">
                  <a:xfrm rot="3986036" flipH="1">
                    <a:off x="1550" y="4698"/>
                    <a:ext cx="233" cy="328"/>
                    <a:chOff x="5206" y="1110"/>
                    <a:chExt cx="1069" cy="1505"/>
                  </a:xfrm>
                </p:grpSpPr>
                <p:sp>
                  <p:nvSpPr>
                    <p:cNvPr id="342" name="Freeform 142"/>
                    <p:cNvSpPr>
                      <a:spLocks/>
                    </p:cNvSpPr>
                    <p:nvPr/>
                  </p:nvSpPr>
                  <p:spPr bwMode="auto">
                    <a:xfrm>
                      <a:off x="5206" y="1110"/>
                      <a:ext cx="1069" cy="1505"/>
                    </a:xfrm>
                    <a:custGeom>
                      <a:avLst/>
                      <a:gdLst>
                        <a:gd name="T0" fmla="*/ 14 w 1069"/>
                        <a:gd name="T1" fmla="*/ 972 h 1505"/>
                        <a:gd name="T2" fmla="*/ 14 w 1069"/>
                        <a:gd name="T3" fmla="*/ 708 h 1505"/>
                        <a:gd name="T4" fmla="*/ 98 w 1069"/>
                        <a:gd name="T5" fmla="*/ 255 h 1505"/>
                        <a:gd name="T6" fmla="*/ 257 w 1069"/>
                        <a:gd name="T7" fmla="*/ 54 h 1505"/>
                        <a:gd name="T8" fmla="*/ 308 w 1069"/>
                        <a:gd name="T9" fmla="*/ 12 h 1505"/>
                        <a:gd name="T10" fmla="*/ 401 w 1069"/>
                        <a:gd name="T11" fmla="*/ 9 h 1505"/>
                        <a:gd name="T12" fmla="*/ 575 w 1069"/>
                        <a:gd name="T13" fmla="*/ 66 h 1505"/>
                        <a:gd name="T14" fmla="*/ 791 w 1069"/>
                        <a:gd name="T15" fmla="*/ 234 h 1505"/>
                        <a:gd name="T16" fmla="*/ 983 w 1069"/>
                        <a:gd name="T17" fmla="*/ 483 h 1505"/>
                        <a:gd name="T18" fmla="*/ 1067 w 1069"/>
                        <a:gd name="T19" fmla="*/ 816 h 1505"/>
                        <a:gd name="T20" fmla="*/ 995 w 1069"/>
                        <a:gd name="T21" fmla="*/ 1230 h 1505"/>
                        <a:gd name="T22" fmla="*/ 701 w 1069"/>
                        <a:gd name="T23" fmla="*/ 1461 h 1505"/>
                        <a:gd name="T24" fmla="*/ 482 w 1069"/>
                        <a:gd name="T25" fmla="*/ 1494 h 1505"/>
                        <a:gd name="T26" fmla="*/ 254 w 1069"/>
                        <a:gd name="T27" fmla="*/ 1410 h 1505"/>
                        <a:gd name="T28" fmla="*/ 74 w 1069"/>
                        <a:gd name="T29" fmla="*/ 1179 h 1505"/>
                        <a:gd name="T30" fmla="*/ 14 w 1069"/>
                        <a:gd name="T31" fmla="*/ 97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9" h="1505">
                          <a:moveTo>
                            <a:pt x="14" y="972"/>
                          </a:moveTo>
                          <a:cubicBezTo>
                            <a:pt x="4" y="894"/>
                            <a:pt x="0" y="827"/>
                            <a:pt x="14" y="708"/>
                          </a:cubicBezTo>
                          <a:cubicBezTo>
                            <a:pt x="28" y="589"/>
                            <a:pt x="58" y="364"/>
                            <a:pt x="98" y="255"/>
                          </a:cubicBezTo>
                          <a:cubicBezTo>
                            <a:pt x="138" y="146"/>
                            <a:pt x="222" y="94"/>
                            <a:pt x="257" y="54"/>
                          </a:cubicBezTo>
                          <a:cubicBezTo>
                            <a:pt x="292" y="14"/>
                            <a:pt x="284" y="19"/>
                            <a:pt x="308" y="12"/>
                          </a:cubicBezTo>
                          <a:cubicBezTo>
                            <a:pt x="332" y="5"/>
                            <a:pt x="357" y="0"/>
                            <a:pt x="401" y="9"/>
                          </a:cubicBezTo>
                          <a:cubicBezTo>
                            <a:pt x="445" y="18"/>
                            <a:pt x="510" y="29"/>
                            <a:pt x="575" y="66"/>
                          </a:cubicBezTo>
                          <a:cubicBezTo>
                            <a:pt x="640" y="103"/>
                            <a:pt x="723" y="165"/>
                            <a:pt x="791" y="234"/>
                          </a:cubicBezTo>
                          <a:cubicBezTo>
                            <a:pt x="859" y="303"/>
                            <a:pt x="937" y="386"/>
                            <a:pt x="983" y="483"/>
                          </a:cubicBezTo>
                          <a:cubicBezTo>
                            <a:pt x="1029" y="580"/>
                            <a:pt x="1065" y="692"/>
                            <a:pt x="1067" y="816"/>
                          </a:cubicBezTo>
                          <a:cubicBezTo>
                            <a:pt x="1069" y="940"/>
                            <a:pt x="1056" y="1123"/>
                            <a:pt x="995" y="1230"/>
                          </a:cubicBezTo>
                          <a:cubicBezTo>
                            <a:pt x="934" y="1337"/>
                            <a:pt x="786" y="1417"/>
                            <a:pt x="701" y="1461"/>
                          </a:cubicBezTo>
                          <a:cubicBezTo>
                            <a:pt x="616" y="1505"/>
                            <a:pt x="556" y="1502"/>
                            <a:pt x="482" y="1494"/>
                          </a:cubicBezTo>
                          <a:cubicBezTo>
                            <a:pt x="408" y="1486"/>
                            <a:pt x="322" y="1462"/>
                            <a:pt x="254" y="1410"/>
                          </a:cubicBezTo>
                          <a:cubicBezTo>
                            <a:pt x="186" y="1358"/>
                            <a:pt x="114" y="1252"/>
                            <a:pt x="74" y="1179"/>
                          </a:cubicBezTo>
                          <a:cubicBezTo>
                            <a:pt x="34" y="1106"/>
                            <a:pt x="24" y="1050"/>
                            <a:pt x="14" y="972"/>
                          </a:cubicBezTo>
                          <a:close/>
                        </a:path>
                      </a:pathLst>
                    </a:custGeom>
                    <a:gradFill rotWithShape="1">
                      <a:gsLst>
                        <a:gs pos="0">
                          <a:srgbClr val="FFCC99">
                            <a:gamma/>
                            <a:shade val="76078"/>
                            <a:invGamma/>
                          </a:srgbClr>
                        </a:gs>
                        <a:gs pos="50000">
                          <a:srgbClr val="FFCC99"/>
                        </a:gs>
                        <a:gs pos="100000">
                          <a:srgbClr val="FFCC99">
                            <a:gamma/>
                            <a:shade val="76078"/>
                            <a:invGamma/>
                          </a:srgbClr>
                        </a:gs>
                      </a:gsLst>
                      <a:lin ang="27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343" name="Group 143"/>
                    <p:cNvGrpSpPr>
                      <a:grpSpLocks/>
                    </p:cNvGrpSpPr>
                    <p:nvPr/>
                  </p:nvGrpSpPr>
                  <p:grpSpPr bwMode="auto">
                    <a:xfrm>
                      <a:off x="5461" y="2211"/>
                      <a:ext cx="62" cy="47"/>
                      <a:chOff x="5422" y="2157"/>
                      <a:chExt cx="62" cy="47"/>
                    </a:xfrm>
                  </p:grpSpPr>
                  <p:sp>
                    <p:nvSpPr>
                      <p:cNvPr id="398" name="Oval 144"/>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99" name="Oval 145"/>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00" name="Oval 146"/>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344" name="Group 147"/>
                    <p:cNvGrpSpPr>
                      <a:grpSpLocks/>
                    </p:cNvGrpSpPr>
                    <p:nvPr/>
                  </p:nvGrpSpPr>
                  <p:grpSpPr bwMode="auto">
                    <a:xfrm rot="1083871">
                      <a:off x="5830" y="1434"/>
                      <a:ext cx="62" cy="47"/>
                      <a:chOff x="5422" y="2157"/>
                      <a:chExt cx="62" cy="47"/>
                    </a:xfrm>
                  </p:grpSpPr>
                  <p:sp>
                    <p:nvSpPr>
                      <p:cNvPr id="395" name="Oval 148"/>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96" name="Oval 149"/>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97" name="Oval 150"/>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345" name="Freeform 151"/>
                    <p:cNvSpPr>
                      <a:spLocks/>
                    </p:cNvSpPr>
                    <p:nvPr/>
                  </p:nvSpPr>
                  <p:spPr bwMode="auto">
                    <a:xfrm>
                      <a:off x="5358" y="2189"/>
                      <a:ext cx="315" cy="115"/>
                    </a:xfrm>
                    <a:custGeom>
                      <a:avLst/>
                      <a:gdLst>
                        <a:gd name="T0" fmla="*/ 0 w 315"/>
                        <a:gd name="T1" fmla="*/ 115 h 115"/>
                        <a:gd name="T2" fmla="*/ 96 w 315"/>
                        <a:gd name="T3" fmla="*/ 31 h 115"/>
                        <a:gd name="T4" fmla="*/ 201 w 315"/>
                        <a:gd name="T5" fmla="*/ 4 h 115"/>
                        <a:gd name="T6" fmla="*/ 315 w 315"/>
                        <a:gd name="T7" fmla="*/ 4 h 115"/>
                      </a:gdLst>
                      <a:ahLst/>
                      <a:cxnLst>
                        <a:cxn ang="0">
                          <a:pos x="T0" y="T1"/>
                        </a:cxn>
                        <a:cxn ang="0">
                          <a:pos x="T2" y="T3"/>
                        </a:cxn>
                        <a:cxn ang="0">
                          <a:pos x="T4" y="T5"/>
                        </a:cxn>
                        <a:cxn ang="0">
                          <a:pos x="T6" y="T7"/>
                        </a:cxn>
                      </a:cxnLst>
                      <a:rect l="0" t="0" r="r" b="b"/>
                      <a:pathLst>
                        <a:path w="315" h="115">
                          <a:moveTo>
                            <a:pt x="0" y="115"/>
                          </a:moveTo>
                          <a:cubicBezTo>
                            <a:pt x="16" y="101"/>
                            <a:pt x="62" y="50"/>
                            <a:pt x="96" y="31"/>
                          </a:cubicBezTo>
                          <a:cubicBezTo>
                            <a:pt x="130" y="12"/>
                            <a:pt x="165" y="8"/>
                            <a:pt x="201" y="4"/>
                          </a:cubicBezTo>
                          <a:cubicBezTo>
                            <a:pt x="237" y="0"/>
                            <a:pt x="291" y="4"/>
                            <a:pt x="315" y="4"/>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6" name="Freeform 152"/>
                    <p:cNvSpPr>
                      <a:spLocks/>
                    </p:cNvSpPr>
                    <p:nvPr/>
                  </p:nvSpPr>
                  <p:spPr bwMode="auto">
                    <a:xfrm>
                      <a:off x="5763" y="1395"/>
                      <a:ext cx="189" cy="72"/>
                    </a:xfrm>
                    <a:custGeom>
                      <a:avLst/>
                      <a:gdLst>
                        <a:gd name="T0" fmla="*/ 0 w 189"/>
                        <a:gd name="T1" fmla="*/ 72 h 72"/>
                        <a:gd name="T2" fmla="*/ 54 w 189"/>
                        <a:gd name="T3" fmla="*/ 48 h 72"/>
                        <a:gd name="T4" fmla="*/ 120 w 189"/>
                        <a:gd name="T5" fmla="*/ 39 h 72"/>
                        <a:gd name="T6" fmla="*/ 189 w 189"/>
                        <a:gd name="T7" fmla="*/ 0 h 72"/>
                      </a:gdLst>
                      <a:ahLst/>
                      <a:cxnLst>
                        <a:cxn ang="0">
                          <a:pos x="T0" y="T1"/>
                        </a:cxn>
                        <a:cxn ang="0">
                          <a:pos x="T2" y="T3"/>
                        </a:cxn>
                        <a:cxn ang="0">
                          <a:pos x="T4" y="T5"/>
                        </a:cxn>
                        <a:cxn ang="0">
                          <a:pos x="T6" y="T7"/>
                        </a:cxn>
                      </a:cxnLst>
                      <a:rect l="0" t="0" r="r" b="b"/>
                      <a:pathLst>
                        <a:path w="189" h="72">
                          <a:moveTo>
                            <a:pt x="0" y="72"/>
                          </a:moveTo>
                          <a:cubicBezTo>
                            <a:pt x="17" y="63"/>
                            <a:pt x="34" y="54"/>
                            <a:pt x="54" y="48"/>
                          </a:cubicBezTo>
                          <a:cubicBezTo>
                            <a:pt x="74" y="42"/>
                            <a:pt x="98" y="47"/>
                            <a:pt x="120" y="39"/>
                          </a:cubicBezTo>
                          <a:cubicBezTo>
                            <a:pt x="142" y="31"/>
                            <a:pt x="165" y="15"/>
                            <a:pt x="189" y="0"/>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347" name="Group 153"/>
                    <p:cNvGrpSpPr>
                      <a:grpSpLocks/>
                    </p:cNvGrpSpPr>
                    <p:nvPr/>
                  </p:nvGrpSpPr>
                  <p:grpSpPr bwMode="auto">
                    <a:xfrm rot="1083871">
                      <a:off x="5488" y="1728"/>
                      <a:ext cx="62" cy="47"/>
                      <a:chOff x="5422" y="2157"/>
                      <a:chExt cx="62" cy="47"/>
                    </a:xfrm>
                  </p:grpSpPr>
                  <p:sp>
                    <p:nvSpPr>
                      <p:cNvPr id="392" name="Oval 154"/>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93" name="Oval 155"/>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94" name="Oval 156"/>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348" name="Freeform 157"/>
                    <p:cNvSpPr>
                      <a:spLocks/>
                    </p:cNvSpPr>
                    <p:nvPr/>
                  </p:nvSpPr>
                  <p:spPr bwMode="auto">
                    <a:xfrm>
                      <a:off x="5421" y="1719"/>
                      <a:ext cx="186" cy="57"/>
                    </a:xfrm>
                    <a:custGeom>
                      <a:avLst/>
                      <a:gdLst>
                        <a:gd name="T0" fmla="*/ 0 w 186"/>
                        <a:gd name="T1" fmla="*/ 57 h 57"/>
                        <a:gd name="T2" fmla="*/ 87 w 186"/>
                        <a:gd name="T3" fmla="*/ 9 h 57"/>
                        <a:gd name="T4" fmla="*/ 186 w 186"/>
                        <a:gd name="T5" fmla="*/ 3 h 57"/>
                      </a:gdLst>
                      <a:ahLst/>
                      <a:cxnLst>
                        <a:cxn ang="0">
                          <a:pos x="T0" y="T1"/>
                        </a:cxn>
                        <a:cxn ang="0">
                          <a:pos x="T2" y="T3"/>
                        </a:cxn>
                        <a:cxn ang="0">
                          <a:pos x="T4" y="T5"/>
                        </a:cxn>
                      </a:cxnLst>
                      <a:rect l="0" t="0" r="r" b="b"/>
                      <a:pathLst>
                        <a:path w="186" h="57">
                          <a:moveTo>
                            <a:pt x="0" y="57"/>
                          </a:moveTo>
                          <a:cubicBezTo>
                            <a:pt x="28" y="37"/>
                            <a:pt x="56" y="18"/>
                            <a:pt x="87" y="9"/>
                          </a:cubicBezTo>
                          <a:cubicBezTo>
                            <a:pt x="118" y="0"/>
                            <a:pt x="152" y="1"/>
                            <a:pt x="186" y="3"/>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9" name="Oval 158"/>
                    <p:cNvSpPr>
                      <a:spLocks noChangeAspect="1" noChangeArrowheads="1"/>
                    </p:cNvSpPr>
                    <p:nvPr/>
                  </p:nvSpPr>
                  <p:spPr bwMode="auto">
                    <a:xfrm rot="1083871" flipH="1">
                      <a:off x="5937" y="177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0" name="Oval 159"/>
                    <p:cNvSpPr>
                      <a:spLocks noChangeAspect="1" noChangeArrowheads="1"/>
                    </p:cNvSpPr>
                    <p:nvPr/>
                  </p:nvSpPr>
                  <p:spPr bwMode="auto">
                    <a:xfrm rot="1083871" flipH="1">
                      <a:off x="5874" y="182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1" name="Oval 160"/>
                    <p:cNvSpPr>
                      <a:spLocks noChangeAspect="1" noChangeArrowheads="1"/>
                    </p:cNvSpPr>
                    <p:nvPr/>
                  </p:nvSpPr>
                  <p:spPr bwMode="auto">
                    <a:xfrm rot="1083871" flipH="1">
                      <a:off x="5808" y="181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2" name="Oval 161"/>
                    <p:cNvSpPr>
                      <a:spLocks noChangeAspect="1" noChangeArrowheads="1"/>
                    </p:cNvSpPr>
                    <p:nvPr/>
                  </p:nvSpPr>
                  <p:spPr bwMode="auto">
                    <a:xfrm rot="1083871" flipH="1">
                      <a:off x="5859" y="171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3" name="Oval 162"/>
                    <p:cNvSpPr>
                      <a:spLocks noChangeAspect="1" noChangeArrowheads="1"/>
                    </p:cNvSpPr>
                    <p:nvPr/>
                  </p:nvSpPr>
                  <p:spPr bwMode="auto">
                    <a:xfrm rot="1083871" flipH="1">
                      <a:off x="5835" y="159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4" name="Oval 163"/>
                    <p:cNvSpPr>
                      <a:spLocks noChangeAspect="1" noChangeArrowheads="1"/>
                    </p:cNvSpPr>
                    <p:nvPr/>
                  </p:nvSpPr>
                  <p:spPr bwMode="auto">
                    <a:xfrm rot="1083871" flipH="1">
                      <a:off x="5910"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5" name="Oval 164"/>
                    <p:cNvSpPr>
                      <a:spLocks noChangeAspect="1" noChangeArrowheads="1"/>
                    </p:cNvSpPr>
                    <p:nvPr/>
                  </p:nvSpPr>
                  <p:spPr bwMode="auto">
                    <a:xfrm rot="1083871" flipH="1">
                      <a:off x="5886"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6" name="Oval 165"/>
                    <p:cNvSpPr>
                      <a:spLocks noChangeAspect="1" noChangeArrowheads="1"/>
                    </p:cNvSpPr>
                    <p:nvPr/>
                  </p:nvSpPr>
                  <p:spPr bwMode="auto">
                    <a:xfrm rot="1083871" flipH="1">
                      <a:off x="5883"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7" name="Oval 166"/>
                    <p:cNvSpPr>
                      <a:spLocks noChangeAspect="1" noChangeArrowheads="1"/>
                    </p:cNvSpPr>
                    <p:nvPr/>
                  </p:nvSpPr>
                  <p:spPr bwMode="auto">
                    <a:xfrm rot="1083871" flipH="1">
                      <a:off x="6117" y="187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8" name="Oval 167"/>
                    <p:cNvSpPr>
                      <a:spLocks noChangeAspect="1" noChangeArrowheads="1"/>
                    </p:cNvSpPr>
                    <p:nvPr/>
                  </p:nvSpPr>
                  <p:spPr bwMode="auto">
                    <a:xfrm rot="1083871" flipH="1">
                      <a:off x="6066" y="195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9" name="Oval 168"/>
                    <p:cNvSpPr>
                      <a:spLocks noChangeAspect="1" noChangeArrowheads="1"/>
                    </p:cNvSpPr>
                    <p:nvPr/>
                  </p:nvSpPr>
                  <p:spPr bwMode="auto">
                    <a:xfrm rot="1083871" flipH="1">
                      <a:off x="5994"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0" name="Oval 169"/>
                    <p:cNvSpPr>
                      <a:spLocks noChangeAspect="1" noChangeArrowheads="1"/>
                    </p:cNvSpPr>
                    <p:nvPr/>
                  </p:nvSpPr>
                  <p:spPr bwMode="auto">
                    <a:xfrm rot="1083871" flipH="1">
                      <a:off x="5895" y="191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1" name="Oval 170"/>
                    <p:cNvSpPr>
                      <a:spLocks noChangeAspect="1" noChangeArrowheads="1"/>
                    </p:cNvSpPr>
                    <p:nvPr/>
                  </p:nvSpPr>
                  <p:spPr bwMode="auto">
                    <a:xfrm rot="1083871" flipH="1">
                      <a:off x="5880" y="205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2" name="Oval 171"/>
                    <p:cNvSpPr>
                      <a:spLocks noChangeAspect="1" noChangeArrowheads="1"/>
                    </p:cNvSpPr>
                    <p:nvPr/>
                  </p:nvSpPr>
                  <p:spPr bwMode="auto">
                    <a:xfrm rot="1083871" flipH="1">
                      <a:off x="5817" y="201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3" name="Oval 172"/>
                    <p:cNvSpPr>
                      <a:spLocks noChangeAspect="1" noChangeArrowheads="1"/>
                    </p:cNvSpPr>
                    <p:nvPr/>
                  </p:nvSpPr>
                  <p:spPr bwMode="auto">
                    <a:xfrm rot="1083871" flipH="1">
                      <a:off x="5688" y="190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4" name="Oval 173"/>
                    <p:cNvSpPr>
                      <a:spLocks noChangeAspect="1" noChangeArrowheads="1"/>
                    </p:cNvSpPr>
                    <p:nvPr/>
                  </p:nvSpPr>
                  <p:spPr bwMode="auto">
                    <a:xfrm rot="1083871" flipH="1">
                      <a:off x="5679" y="163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5" name="Oval 174"/>
                    <p:cNvSpPr>
                      <a:spLocks noChangeAspect="1" noChangeArrowheads="1"/>
                    </p:cNvSpPr>
                    <p:nvPr/>
                  </p:nvSpPr>
                  <p:spPr bwMode="auto">
                    <a:xfrm rot="1083871" flipH="1">
                      <a:off x="5433" y="20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6" name="Oval 175"/>
                    <p:cNvSpPr>
                      <a:spLocks noChangeAspect="1" noChangeArrowheads="1"/>
                    </p:cNvSpPr>
                    <p:nvPr/>
                  </p:nvSpPr>
                  <p:spPr bwMode="auto">
                    <a:xfrm rot="1083871" flipH="1">
                      <a:off x="5448"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7" name="Oval 176"/>
                    <p:cNvSpPr>
                      <a:spLocks noChangeAspect="1" noChangeArrowheads="1"/>
                    </p:cNvSpPr>
                    <p:nvPr/>
                  </p:nvSpPr>
                  <p:spPr bwMode="auto">
                    <a:xfrm rot="1083871" flipH="1">
                      <a:off x="5325" y="220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8" name="Oval 177"/>
                    <p:cNvSpPr>
                      <a:spLocks noChangeAspect="1" noChangeArrowheads="1"/>
                    </p:cNvSpPr>
                    <p:nvPr/>
                  </p:nvSpPr>
                  <p:spPr bwMode="auto">
                    <a:xfrm rot="1083871" flipH="1">
                      <a:off x="5514" y="145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9" name="Oval 178"/>
                    <p:cNvSpPr>
                      <a:spLocks noChangeAspect="1" noChangeArrowheads="1"/>
                    </p:cNvSpPr>
                    <p:nvPr/>
                  </p:nvSpPr>
                  <p:spPr bwMode="auto">
                    <a:xfrm rot="1083871" flipH="1">
                      <a:off x="5502" y="129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0" name="Oval 179"/>
                    <p:cNvSpPr>
                      <a:spLocks noChangeAspect="1" noChangeArrowheads="1"/>
                    </p:cNvSpPr>
                    <p:nvPr/>
                  </p:nvSpPr>
                  <p:spPr bwMode="auto">
                    <a:xfrm rot="1083871" flipH="1">
                      <a:off x="5667" y="131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1" name="Oval 180"/>
                    <p:cNvSpPr>
                      <a:spLocks noChangeAspect="1" noChangeArrowheads="1"/>
                    </p:cNvSpPr>
                    <p:nvPr/>
                  </p:nvSpPr>
                  <p:spPr bwMode="auto">
                    <a:xfrm rot="1083871" flipH="1">
                      <a:off x="5649" y="137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2" name="Oval 181"/>
                    <p:cNvSpPr>
                      <a:spLocks noChangeAspect="1" noChangeArrowheads="1"/>
                    </p:cNvSpPr>
                    <p:nvPr/>
                  </p:nvSpPr>
                  <p:spPr bwMode="auto">
                    <a:xfrm rot="1083871" flipH="1">
                      <a:off x="5790" y="139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3" name="Oval 182"/>
                    <p:cNvSpPr>
                      <a:spLocks noChangeAspect="1" noChangeArrowheads="1"/>
                    </p:cNvSpPr>
                    <p:nvPr/>
                  </p:nvSpPr>
                  <p:spPr bwMode="auto">
                    <a:xfrm rot="1083871" flipH="1">
                      <a:off x="5880" y="13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4" name="Oval 183"/>
                    <p:cNvSpPr>
                      <a:spLocks noChangeAspect="1" noChangeArrowheads="1"/>
                    </p:cNvSpPr>
                    <p:nvPr/>
                  </p:nvSpPr>
                  <p:spPr bwMode="auto">
                    <a:xfrm rot="1083871" flipH="1">
                      <a:off x="6069" y="15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5" name="Oval 184"/>
                    <p:cNvSpPr>
                      <a:spLocks noChangeAspect="1" noChangeArrowheads="1"/>
                    </p:cNvSpPr>
                    <p:nvPr/>
                  </p:nvSpPr>
                  <p:spPr bwMode="auto">
                    <a:xfrm rot="1083871" flipH="1">
                      <a:off x="6135" y="158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6" name="Oval 185"/>
                    <p:cNvSpPr>
                      <a:spLocks noChangeAspect="1" noChangeArrowheads="1"/>
                    </p:cNvSpPr>
                    <p:nvPr/>
                  </p:nvSpPr>
                  <p:spPr bwMode="auto">
                    <a:xfrm rot="1083871" flipH="1">
                      <a:off x="6105"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7" name="Oval 186"/>
                    <p:cNvSpPr>
                      <a:spLocks noChangeAspect="1" noChangeArrowheads="1"/>
                    </p:cNvSpPr>
                    <p:nvPr/>
                  </p:nvSpPr>
                  <p:spPr bwMode="auto">
                    <a:xfrm rot="1083871" flipH="1">
                      <a:off x="5847" y="23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8" name="Oval 187"/>
                    <p:cNvSpPr>
                      <a:spLocks noChangeAspect="1" noChangeArrowheads="1"/>
                    </p:cNvSpPr>
                    <p:nvPr/>
                  </p:nvSpPr>
                  <p:spPr bwMode="auto">
                    <a:xfrm rot="1083871" flipH="1">
                      <a:off x="5730" y="252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9" name="Oval 188"/>
                    <p:cNvSpPr>
                      <a:spLocks noChangeAspect="1" noChangeArrowheads="1"/>
                    </p:cNvSpPr>
                    <p:nvPr/>
                  </p:nvSpPr>
                  <p:spPr bwMode="auto">
                    <a:xfrm rot="1083871" flipH="1">
                      <a:off x="5724" y="253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0" name="Oval 189"/>
                    <p:cNvSpPr>
                      <a:spLocks noChangeAspect="1" noChangeArrowheads="1"/>
                    </p:cNvSpPr>
                    <p:nvPr/>
                  </p:nvSpPr>
                  <p:spPr bwMode="auto">
                    <a:xfrm rot="1083871" flipH="1">
                      <a:off x="5730" y="245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1" name="Oval 190"/>
                    <p:cNvSpPr>
                      <a:spLocks noChangeAspect="1" noChangeArrowheads="1"/>
                    </p:cNvSpPr>
                    <p:nvPr/>
                  </p:nvSpPr>
                  <p:spPr bwMode="auto">
                    <a:xfrm rot="1083871" flipH="1">
                      <a:off x="5640" y="251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2" name="Oval 191"/>
                    <p:cNvSpPr>
                      <a:spLocks noChangeAspect="1" noChangeArrowheads="1"/>
                    </p:cNvSpPr>
                    <p:nvPr/>
                  </p:nvSpPr>
                  <p:spPr bwMode="auto">
                    <a:xfrm rot="1083871" flipH="1">
                      <a:off x="5574" y="24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3" name="Oval 192"/>
                    <p:cNvSpPr>
                      <a:spLocks noChangeAspect="1" noChangeArrowheads="1"/>
                    </p:cNvSpPr>
                    <p:nvPr/>
                  </p:nvSpPr>
                  <p:spPr bwMode="auto">
                    <a:xfrm rot="1083871" flipH="1">
                      <a:off x="5550" y="238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4" name="Oval 193"/>
                    <p:cNvSpPr>
                      <a:spLocks noChangeAspect="1" noChangeArrowheads="1"/>
                    </p:cNvSpPr>
                    <p:nvPr/>
                  </p:nvSpPr>
                  <p:spPr bwMode="auto">
                    <a:xfrm rot="1083871" flipH="1">
                      <a:off x="5469" y="241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5" name="Oval 194"/>
                    <p:cNvSpPr>
                      <a:spLocks noChangeAspect="1" noChangeArrowheads="1"/>
                    </p:cNvSpPr>
                    <p:nvPr/>
                  </p:nvSpPr>
                  <p:spPr bwMode="auto">
                    <a:xfrm rot="1083871" flipH="1">
                      <a:off x="5526" y="19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6" name="Oval 195"/>
                    <p:cNvSpPr>
                      <a:spLocks noChangeAspect="1" noChangeArrowheads="1"/>
                    </p:cNvSpPr>
                    <p:nvPr/>
                  </p:nvSpPr>
                  <p:spPr bwMode="auto">
                    <a:xfrm rot="1083871" flipH="1">
                      <a:off x="5388" y="180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7" name="Oval 196"/>
                    <p:cNvSpPr>
                      <a:spLocks noChangeAspect="1" noChangeArrowheads="1"/>
                    </p:cNvSpPr>
                    <p:nvPr/>
                  </p:nvSpPr>
                  <p:spPr bwMode="auto">
                    <a:xfrm rot="1083871" flipH="1">
                      <a:off x="5337" y="18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8" name="Oval 197"/>
                    <p:cNvSpPr>
                      <a:spLocks noChangeAspect="1" noChangeArrowheads="1"/>
                    </p:cNvSpPr>
                    <p:nvPr/>
                  </p:nvSpPr>
                  <p:spPr bwMode="auto">
                    <a:xfrm rot="1083871" flipH="1">
                      <a:off x="5322" y="18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9" name="Oval 198"/>
                    <p:cNvSpPr>
                      <a:spLocks noChangeAspect="1" noChangeArrowheads="1"/>
                    </p:cNvSpPr>
                    <p:nvPr/>
                  </p:nvSpPr>
                  <p:spPr bwMode="auto">
                    <a:xfrm rot="1083871" flipH="1">
                      <a:off x="5394" y="220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90" name="Oval 199"/>
                    <p:cNvSpPr>
                      <a:spLocks noChangeAspect="1" noChangeArrowheads="1"/>
                    </p:cNvSpPr>
                    <p:nvPr/>
                  </p:nvSpPr>
                  <p:spPr bwMode="auto">
                    <a:xfrm rot="1083871" flipH="1">
                      <a:off x="5433"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91" name="Oval 200"/>
                    <p:cNvSpPr>
                      <a:spLocks noChangeAspect="1" noChangeArrowheads="1"/>
                    </p:cNvSpPr>
                    <p:nvPr/>
                  </p:nvSpPr>
                  <p:spPr bwMode="auto">
                    <a:xfrm rot="1083871" flipH="1">
                      <a:off x="5451"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60" name="Freeform 201"/>
                  <p:cNvSpPr>
                    <a:spLocks/>
                  </p:cNvSpPr>
                  <p:nvPr/>
                </p:nvSpPr>
                <p:spPr bwMode="auto">
                  <a:xfrm>
                    <a:off x="2250" y="4824"/>
                    <a:ext cx="730" cy="608"/>
                  </a:xfrm>
                  <a:custGeom>
                    <a:avLst/>
                    <a:gdLst>
                      <a:gd name="T0" fmla="*/ 69 w 730"/>
                      <a:gd name="T1" fmla="*/ 3 h 608"/>
                      <a:gd name="T2" fmla="*/ 57 w 730"/>
                      <a:gd name="T3" fmla="*/ 72 h 608"/>
                      <a:gd name="T4" fmla="*/ 93 w 730"/>
                      <a:gd name="T5" fmla="*/ 192 h 608"/>
                      <a:gd name="T6" fmla="*/ 165 w 730"/>
                      <a:gd name="T7" fmla="*/ 300 h 608"/>
                      <a:gd name="T8" fmla="*/ 219 w 730"/>
                      <a:gd name="T9" fmla="*/ 339 h 608"/>
                      <a:gd name="T10" fmla="*/ 384 w 730"/>
                      <a:gd name="T11" fmla="*/ 360 h 608"/>
                      <a:gd name="T12" fmla="*/ 459 w 730"/>
                      <a:gd name="T13" fmla="*/ 369 h 608"/>
                      <a:gd name="T14" fmla="*/ 693 w 730"/>
                      <a:gd name="T15" fmla="*/ 306 h 608"/>
                      <a:gd name="T16" fmla="*/ 681 w 730"/>
                      <a:gd name="T17" fmla="*/ 333 h 608"/>
                      <a:gd name="T18" fmla="*/ 573 w 730"/>
                      <a:gd name="T19" fmla="*/ 372 h 608"/>
                      <a:gd name="T20" fmla="*/ 474 w 730"/>
                      <a:gd name="T21" fmla="*/ 396 h 608"/>
                      <a:gd name="T22" fmla="*/ 402 w 730"/>
                      <a:gd name="T23" fmla="*/ 396 h 608"/>
                      <a:gd name="T24" fmla="*/ 345 w 730"/>
                      <a:gd name="T25" fmla="*/ 381 h 608"/>
                      <a:gd name="T26" fmla="*/ 264 w 730"/>
                      <a:gd name="T27" fmla="*/ 372 h 608"/>
                      <a:gd name="T28" fmla="*/ 222 w 730"/>
                      <a:gd name="T29" fmla="*/ 381 h 608"/>
                      <a:gd name="T30" fmla="*/ 237 w 730"/>
                      <a:gd name="T31" fmla="*/ 411 h 608"/>
                      <a:gd name="T32" fmla="*/ 252 w 730"/>
                      <a:gd name="T33" fmla="*/ 459 h 608"/>
                      <a:gd name="T34" fmla="*/ 288 w 730"/>
                      <a:gd name="T35" fmla="*/ 561 h 608"/>
                      <a:gd name="T36" fmla="*/ 279 w 730"/>
                      <a:gd name="T37" fmla="*/ 573 h 608"/>
                      <a:gd name="T38" fmla="*/ 249 w 730"/>
                      <a:gd name="T39" fmla="*/ 540 h 608"/>
                      <a:gd name="T40" fmla="*/ 231 w 730"/>
                      <a:gd name="T41" fmla="*/ 492 h 608"/>
                      <a:gd name="T42" fmla="*/ 207 w 730"/>
                      <a:gd name="T43" fmla="*/ 456 h 608"/>
                      <a:gd name="T44" fmla="*/ 189 w 730"/>
                      <a:gd name="T45" fmla="*/ 411 h 608"/>
                      <a:gd name="T46" fmla="*/ 144 w 730"/>
                      <a:gd name="T47" fmla="*/ 339 h 608"/>
                      <a:gd name="T48" fmla="*/ 126 w 730"/>
                      <a:gd name="T49" fmla="*/ 390 h 608"/>
                      <a:gd name="T50" fmla="*/ 72 w 730"/>
                      <a:gd name="T51" fmla="*/ 600 h 608"/>
                      <a:gd name="T52" fmla="*/ 84 w 730"/>
                      <a:gd name="T53" fmla="*/ 435 h 608"/>
                      <a:gd name="T54" fmla="*/ 99 w 730"/>
                      <a:gd name="T55" fmla="*/ 375 h 608"/>
                      <a:gd name="T56" fmla="*/ 105 w 730"/>
                      <a:gd name="T57" fmla="*/ 300 h 608"/>
                      <a:gd name="T58" fmla="*/ 87 w 730"/>
                      <a:gd name="T59" fmla="*/ 258 h 608"/>
                      <a:gd name="T60" fmla="*/ 48 w 730"/>
                      <a:gd name="T61" fmla="*/ 186 h 608"/>
                      <a:gd name="T62" fmla="*/ 27 w 730"/>
                      <a:gd name="T63" fmla="*/ 105 h 608"/>
                      <a:gd name="T64" fmla="*/ 0 w 730"/>
                      <a:gd name="T65"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0" h="608">
                        <a:moveTo>
                          <a:pt x="69" y="3"/>
                        </a:moveTo>
                        <a:cubicBezTo>
                          <a:pt x="67" y="14"/>
                          <a:pt x="53" y="41"/>
                          <a:pt x="57" y="72"/>
                        </a:cubicBezTo>
                        <a:cubicBezTo>
                          <a:pt x="61" y="103"/>
                          <a:pt x="75" y="154"/>
                          <a:pt x="93" y="192"/>
                        </a:cubicBezTo>
                        <a:cubicBezTo>
                          <a:pt x="111" y="230"/>
                          <a:pt x="144" y="276"/>
                          <a:pt x="165" y="300"/>
                        </a:cubicBezTo>
                        <a:cubicBezTo>
                          <a:pt x="186" y="324"/>
                          <a:pt x="183" y="329"/>
                          <a:pt x="219" y="339"/>
                        </a:cubicBezTo>
                        <a:cubicBezTo>
                          <a:pt x="255" y="349"/>
                          <a:pt x="344" y="355"/>
                          <a:pt x="384" y="360"/>
                        </a:cubicBezTo>
                        <a:cubicBezTo>
                          <a:pt x="424" y="365"/>
                          <a:pt x="408" y="378"/>
                          <a:pt x="459" y="369"/>
                        </a:cubicBezTo>
                        <a:cubicBezTo>
                          <a:pt x="510" y="360"/>
                          <a:pt x="656" y="312"/>
                          <a:pt x="693" y="306"/>
                        </a:cubicBezTo>
                        <a:cubicBezTo>
                          <a:pt x="730" y="300"/>
                          <a:pt x="701" y="322"/>
                          <a:pt x="681" y="333"/>
                        </a:cubicBezTo>
                        <a:cubicBezTo>
                          <a:pt x="661" y="344"/>
                          <a:pt x="607" y="362"/>
                          <a:pt x="573" y="372"/>
                        </a:cubicBezTo>
                        <a:cubicBezTo>
                          <a:pt x="539" y="382"/>
                          <a:pt x="502" y="392"/>
                          <a:pt x="474" y="396"/>
                        </a:cubicBezTo>
                        <a:cubicBezTo>
                          <a:pt x="446" y="400"/>
                          <a:pt x="424" y="398"/>
                          <a:pt x="402" y="396"/>
                        </a:cubicBezTo>
                        <a:cubicBezTo>
                          <a:pt x="380" y="394"/>
                          <a:pt x="368" y="385"/>
                          <a:pt x="345" y="381"/>
                        </a:cubicBezTo>
                        <a:cubicBezTo>
                          <a:pt x="322" y="377"/>
                          <a:pt x="284" y="372"/>
                          <a:pt x="264" y="372"/>
                        </a:cubicBezTo>
                        <a:cubicBezTo>
                          <a:pt x="244" y="372"/>
                          <a:pt x="226" y="374"/>
                          <a:pt x="222" y="381"/>
                        </a:cubicBezTo>
                        <a:cubicBezTo>
                          <a:pt x="218" y="388"/>
                          <a:pt x="232" y="398"/>
                          <a:pt x="237" y="411"/>
                        </a:cubicBezTo>
                        <a:cubicBezTo>
                          <a:pt x="242" y="424"/>
                          <a:pt x="244" y="434"/>
                          <a:pt x="252" y="459"/>
                        </a:cubicBezTo>
                        <a:cubicBezTo>
                          <a:pt x="260" y="484"/>
                          <a:pt x="284" y="542"/>
                          <a:pt x="288" y="561"/>
                        </a:cubicBezTo>
                        <a:cubicBezTo>
                          <a:pt x="292" y="580"/>
                          <a:pt x="285" y="576"/>
                          <a:pt x="279" y="573"/>
                        </a:cubicBezTo>
                        <a:cubicBezTo>
                          <a:pt x="273" y="570"/>
                          <a:pt x="257" y="554"/>
                          <a:pt x="249" y="540"/>
                        </a:cubicBezTo>
                        <a:cubicBezTo>
                          <a:pt x="241" y="526"/>
                          <a:pt x="238" y="506"/>
                          <a:pt x="231" y="492"/>
                        </a:cubicBezTo>
                        <a:cubicBezTo>
                          <a:pt x="224" y="478"/>
                          <a:pt x="214" y="469"/>
                          <a:pt x="207" y="456"/>
                        </a:cubicBezTo>
                        <a:cubicBezTo>
                          <a:pt x="200" y="443"/>
                          <a:pt x="199" y="430"/>
                          <a:pt x="189" y="411"/>
                        </a:cubicBezTo>
                        <a:cubicBezTo>
                          <a:pt x="179" y="392"/>
                          <a:pt x="154" y="342"/>
                          <a:pt x="144" y="339"/>
                        </a:cubicBezTo>
                        <a:cubicBezTo>
                          <a:pt x="134" y="336"/>
                          <a:pt x="138" y="347"/>
                          <a:pt x="126" y="390"/>
                        </a:cubicBezTo>
                        <a:cubicBezTo>
                          <a:pt x="114" y="433"/>
                          <a:pt x="79" y="592"/>
                          <a:pt x="72" y="600"/>
                        </a:cubicBezTo>
                        <a:cubicBezTo>
                          <a:pt x="65" y="608"/>
                          <a:pt x="80" y="472"/>
                          <a:pt x="84" y="435"/>
                        </a:cubicBezTo>
                        <a:cubicBezTo>
                          <a:pt x="88" y="398"/>
                          <a:pt x="96" y="397"/>
                          <a:pt x="99" y="375"/>
                        </a:cubicBezTo>
                        <a:cubicBezTo>
                          <a:pt x="102" y="353"/>
                          <a:pt x="107" y="319"/>
                          <a:pt x="105" y="300"/>
                        </a:cubicBezTo>
                        <a:cubicBezTo>
                          <a:pt x="103" y="281"/>
                          <a:pt x="96" y="277"/>
                          <a:pt x="87" y="258"/>
                        </a:cubicBezTo>
                        <a:cubicBezTo>
                          <a:pt x="78" y="239"/>
                          <a:pt x="58" y="212"/>
                          <a:pt x="48" y="186"/>
                        </a:cubicBezTo>
                        <a:cubicBezTo>
                          <a:pt x="38" y="160"/>
                          <a:pt x="35" y="136"/>
                          <a:pt x="27" y="105"/>
                        </a:cubicBezTo>
                        <a:cubicBezTo>
                          <a:pt x="19" y="74"/>
                          <a:pt x="6" y="22"/>
                          <a:pt x="0" y="0"/>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1" name="Freeform 202"/>
                  <p:cNvSpPr>
                    <a:spLocks/>
                  </p:cNvSpPr>
                  <p:nvPr/>
                </p:nvSpPr>
                <p:spPr bwMode="auto">
                  <a:xfrm>
                    <a:off x="2307" y="4628"/>
                    <a:ext cx="978" cy="478"/>
                  </a:xfrm>
                  <a:custGeom>
                    <a:avLst/>
                    <a:gdLst>
                      <a:gd name="T0" fmla="*/ 18 w 978"/>
                      <a:gd name="T1" fmla="*/ 181 h 478"/>
                      <a:gd name="T2" fmla="*/ 57 w 978"/>
                      <a:gd name="T3" fmla="*/ 163 h 478"/>
                      <a:gd name="T4" fmla="*/ 111 w 978"/>
                      <a:gd name="T5" fmla="*/ 145 h 478"/>
                      <a:gd name="T6" fmla="*/ 177 w 978"/>
                      <a:gd name="T7" fmla="*/ 112 h 478"/>
                      <a:gd name="T8" fmla="*/ 273 w 978"/>
                      <a:gd name="T9" fmla="*/ 49 h 478"/>
                      <a:gd name="T10" fmla="*/ 312 w 978"/>
                      <a:gd name="T11" fmla="*/ 4 h 478"/>
                      <a:gd name="T12" fmla="*/ 321 w 978"/>
                      <a:gd name="T13" fmla="*/ 22 h 478"/>
                      <a:gd name="T14" fmla="*/ 288 w 978"/>
                      <a:gd name="T15" fmla="*/ 64 h 478"/>
                      <a:gd name="T16" fmla="*/ 174 w 978"/>
                      <a:gd name="T17" fmla="*/ 139 h 478"/>
                      <a:gd name="T18" fmla="*/ 207 w 978"/>
                      <a:gd name="T19" fmla="*/ 157 h 478"/>
                      <a:gd name="T20" fmla="*/ 255 w 978"/>
                      <a:gd name="T21" fmla="*/ 178 h 478"/>
                      <a:gd name="T22" fmla="*/ 294 w 978"/>
                      <a:gd name="T23" fmla="*/ 178 h 478"/>
                      <a:gd name="T24" fmla="*/ 375 w 978"/>
                      <a:gd name="T25" fmla="*/ 154 h 478"/>
                      <a:gd name="T26" fmla="*/ 429 w 978"/>
                      <a:gd name="T27" fmla="*/ 139 h 478"/>
                      <a:gd name="T28" fmla="*/ 516 w 978"/>
                      <a:gd name="T29" fmla="*/ 142 h 478"/>
                      <a:gd name="T30" fmla="*/ 657 w 978"/>
                      <a:gd name="T31" fmla="*/ 139 h 478"/>
                      <a:gd name="T32" fmla="*/ 837 w 978"/>
                      <a:gd name="T33" fmla="*/ 130 h 478"/>
                      <a:gd name="T34" fmla="*/ 972 w 978"/>
                      <a:gd name="T35" fmla="*/ 166 h 478"/>
                      <a:gd name="T36" fmla="*/ 873 w 978"/>
                      <a:gd name="T37" fmla="*/ 151 h 478"/>
                      <a:gd name="T38" fmla="*/ 792 w 978"/>
                      <a:gd name="T39" fmla="*/ 154 h 478"/>
                      <a:gd name="T40" fmla="*/ 648 w 978"/>
                      <a:gd name="T41" fmla="*/ 163 h 478"/>
                      <a:gd name="T42" fmla="*/ 465 w 978"/>
                      <a:gd name="T43" fmla="*/ 166 h 478"/>
                      <a:gd name="T44" fmla="*/ 414 w 978"/>
                      <a:gd name="T45" fmla="*/ 166 h 478"/>
                      <a:gd name="T46" fmla="*/ 378 w 978"/>
                      <a:gd name="T47" fmla="*/ 175 h 478"/>
                      <a:gd name="T48" fmla="*/ 324 w 978"/>
                      <a:gd name="T49" fmla="*/ 202 h 478"/>
                      <a:gd name="T50" fmla="*/ 363 w 978"/>
                      <a:gd name="T51" fmla="*/ 226 h 478"/>
                      <a:gd name="T52" fmla="*/ 414 w 978"/>
                      <a:gd name="T53" fmla="*/ 256 h 478"/>
                      <a:gd name="T54" fmla="*/ 453 w 978"/>
                      <a:gd name="T55" fmla="*/ 274 h 478"/>
                      <a:gd name="T56" fmla="*/ 447 w 978"/>
                      <a:gd name="T57" fmla="*/ 292 h 478"/>
                      <a:gd name="T58" fmla="*/ 393 w 978"/>
                      <a:gd name="T59" fmla="*/ 265 h 478"/>
                      <a:gd name="T60" fmla="*/ 330 w 978"/>
                      <a:gd name="T61" fmla="*/ 238 h 478"/>
                      <a:gd name="T62" fmla="*/ 294 w 978"/>
                      <a:gd name="T63" fmla="*/ 250 h 478"/>
                      <a:gd name="T64" fmla="*/ 318 w 978"/>
                      <a:gd name="T65" fmla="*/ 325 h 478"/>
                      <a:gd name="T66" fmla="*/ 366 w 978"/>
                      <a:gd name="T67" fmla="*/ 409 h 478"/>
                      <a:gd name="T68" fmla="*/ 546 w 978"/>
                      <a:gd name="T69" fmla="*/ 427 h 478"/>
                      <a:gd name="T70" fmla="*/ 735 w 978"/>
                      <a:gd name="T71" fmla="*/ 436 h 478"/>
                      <a:gd name="T72" fmla="*/ 858 w 978"/>
                      <a:gd name="T73" fmla="*/ 475 h 478"/>
                      <a:gd name="T74" fmla="*/ 744 w 978"/>
                      <a:gd name="T75" fmla="*/ 457 h 478"/>
                      <a:gd name="T76" fmla="*/ 537 w 978"/>
                      <a:gd name="T77" fmla="*/ 445 h 478"/>
                      <a:gd name="T78" fmla="*/ 381 w 978"/>
                      <a:gd name="T79" fmla="*/ 439 h 478"/>
                      <a:gd name="T80" fmla="*/ 306 w 978"/>
                      <a:gd name="T81" fmla="*/ 382 h 478"/>
                      <a:gd name="T82" fmla="*/ 261 w 978"/>
                      <a:gd name="T83" fmla="*/ 253 h 478"/>
                      <a:gd name="T84" fmla="*/ 255 w 978"/>
                      <a:gd name="T85" fmla="*/ 217 h 478"/>
                      <a:gd name="T86" fmla="*/ 198 w 978"/>
                      <a:gd name="T87" fmla="*/ 196 h 478"/>
                      <a:gd name="T88" fmla="*/ 168 w 978"/>
                      <a:gd name="T89" fmla="*/ 181 h 478"/>
                      <a:gd name="T90" fmla="*/ 132 w 978"/>
                      <a:gd name="T91" fmla="*/ 175 h 478"/>
                      <a:gd name="T92" fmla="*/ 69 w 978"/>
                      <a:gd name="T93" fmla="*/ 193 h 478"/>
                      <a:gd name="T94" fmla="*/ 0 w 978"/>
                      <a:gd name="T95" fmla="*/ 21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78" h="478">
                        <a:moveTo>
                          <a:pt x="18" y="181"/>
                        </a:moveTo>
                        <a:cubicBezTo>
                          <a:pt x="24" y="178"/>
                          <a:pt x="42" y="169"/>
                          <a:pt x="57" y="163"/>
                        </a:cubicBezTo>
                        <a:cubicBezTo>
                          <a:pt x="72" y="157"/>
                          <a:pt x="91" y="154"/>
                          <a:pt x="111" y="145"/>
                        </a:cubicBezTo>
                        <a:cubicBezTo>
                          <a:pt x="131" y="136"/>
                          <a:pt x="150" y="128"/>
                          <a:pt x="177" y="112"/>
                        </a:cubicBezTo>
                        <a:cubicBezTo>
                          <a:pt x="204" y="96"/>
                          <a:pt x="251" y="67"/>
                          <a:pt x="273" y="49"/>
                        </a:cubicBezTo>
                        <a:cubicBezTo>
                          <a:pt x="295" y="31"/>
                          <a:pt x="304" y="8"/>
                          <a:pt x="312" y="4"/>
                        </a:cubicBezTo>
                        <a:cubicBezTo>
                          <a:pt x="320" y="0"/>
                          <a:pt x="325" y="12"/>
                          <a:pt x="321" y="22"/>
                        </a:cubicBezTo>
                        <a:cubicBezTo>
                          <a:pt x="317" y="32"/>
                          <a:pt x="313" y="44"/>
                          <a:pt x="288" y="64"/>
                        </a:cubicBezTo>
                        <a:cubicBezTo>
                          <a:pt x="263" y="84"/>
                          <a:pt x="187" y="124"/>
                          <a:pt x="174" y="139"/>
                        </a:cubicBezTo>
                        <a:cubicBezTo>
                          <a:pt x="161" y="154"/>
                          <a:pt x="194" y="151"/>
                          <a:pt x="207" y="157"/>
                        </a:cubicBezTo>
                        <a:cubicBezTo>
                          <a:pt x="220" y="163"/>
                          <a:pt x="241" y="175"/>
                          <a:pt x="255" y="178"/>
                        </a:cubicBezTo>
                        <a:cubicBezTo>
                          <a:pt x="269" y="181"/>
                          <a:pt x="274" y="182"/>
                          <a:pt x="294" y="178"/>
                        </a:cubicBezTo>
                        <a:cubicBezTo>
                          <a:pt x="314" y="174"/>
                          <a:pt x="353" y="160"/>
                          <a:pt x="375" y="154"/>
                        </a:cubicBezTo>
                        <a:cubicBezTo>
                          <a:pt x="397" y="148"/>
                          <a:pt x="406" y="141"/>
                          <a:pt x="429" y="139"/>
                        </a:cubicBezTo>
                        <a:cubicBezTo>
                          <a:pt x="452" y="137"/>
                          <a:pt x="478" y="142"/>
                          <a:pt x="516" y="142"/>
                        </a:cubicBezTo>
                        <a:cubicBezTo>
                          <a:pt x="554" y="142"/>
                          <a:pt x="604" y="141"/>
                          <a:pt x="657" y="139"/>
                        </a:cubicBezTo>
                        <a:cubicBezTo>
                          <a:pt x="710" y="137"/>
                          <a:pt x="785" y="126"/>
                          <a:pt x="837" y="130"/>
                        </a:cubicBezTo>
                        <a:cubicBezTo>
                          <a:pt x="889" y="134"/>
                          <a:pt x="966" y="163"/>
                          <a:pt x="972" y="166"/>
                        </a:cubicBezTo>
                        <a:cubicBezTo>
                          <a:pt x="978" y="169"/>
                          <a:pt x="903" y="153"/>
                          <a:pt x="873" y="151"/>
                        </a:cubicBezTo>
                        <a:cubicBezTo>
                          <a:pt x="843" y="149"/>
                          <a:pt x="829" y="152"/>
                          <a:pt x="792" y="154"/>
                        </a:cubicBezTo>
                        <a:cubicBezTo>
                          <a:pt x="755" y="156"/>
                          <a:pt x="702" y="161"/>
                          <a:pt x="648" y="163"/>
                        </a:cubicBezTo>
                        <a:cubicBezTo>
                          <a:pt x="594" y="165"/>
                          <a:pt x="504" y="166"/>
                          <a:pt x="465" y="166"/>
                        </a:cubicBezTo>
                        <a:cubicBezTo>
                          <a:pt x="426" y="166"/>
                          <a:pt x="428" y="165"/>
                          <a:pt x="414" y="166"/>
                        </a:cubicBezTo>
                        <a:cubicBezTo>
                          <a:pt x="400" y="167"/>
                          <a:pt x="393" y="169"/>
                          <a:pt x="378" y="175"/>
                        </a:cubicBezTo>
                        <a:cubicBezTo>
                          <a:pt x="363" y="181"/>
                          <a:pt x="326" y="194"/>
                          <a:pt x="324" y="202"/>
                        </a:cubicBezTo>
                        <a:cubicBezTo>
                          <a:pt x="322" y="210"/>
                          <a:pt x="348" y="217"/>
                          <a:pt x="363" y="226"/>
                        </a:cubicBezTo>
                        <a:cubicBezTo>
                          <a:pt x="378" y="235"/>
                          <a:pt x="399" y="248"/>
                          <a:pt x="414" y="256"/>
                        </a:cubicBezTo>
                        <a:cubicBezTo>
                          <a:pt x="429" y="264"/>
                          <a:pt x="448" y="268"/>
                          <a:pt x="453" y="274"/>
                        </a:cubicBezTo>
                        <a:cubicBezTo>
                          <a:pt x="458" y="280"/>
                          <a:pt x="457" y="294"/>
                          <a:pt x="447" y="292"/>
                        </a:cubicBezTo>
                        <a:cubicBezTo>
                          <a:pt x="437" y="290"/>
                          <a:pt x="413" y="274"/>
                          <a:pt x="393" y="265"/>
                        </a:cubicBezTo>
                        <a:cubicBezTo>
                          <a:pt x="373" y="256"/>
                          <a:pt x="346" y="240"/>
                          <a:pt x="330" y="238"/>
                        </a:cubicBezTo>
                        <a:cubicBezTo>
                          <a:pt x="314" y="236"/>
                          <a:pt x="296" y="236"/>
                          <a:pt x="294" y="250"/>
                        </a:cubicBezTo>
                        <a:cubicBezTo>
                          <a:pt x="292" y="264"/>
                          <a:pt x="306" y="298"/>
                          <a:pt x="318" y="325"/>
                        </a:cubicBezTo>
                        <a:cubicBezTo>
                          <a:pt x="330" y="352"/>
                          <a:pt x="328" y="392"/>
                          <a:pt x="366" y="409"/>
                        </a:cubicBezTo>
                        <a:cubicBezTo>
                          <a:pt x="404" y="426"/>
                          <a:pt x="485" y="423"/>
                          <a:pt x="546" y="427"/>
                        </a:cubicBezTo>
                        <a:cubicBezTo>
                          <a:pt x="607" y="431"/>
                          <a:pt x="683" y="428"/>
                          <a:pt x="735" y="436"/>
                        </a:cubicBezTo>
                        <a:cubicBezTo>
                          <a:pt x="787" y="444"/>
                          <a:pt x="857" y="472"/>
                          <a:pt x="858" y="475"/>
                        </a:cubicBezTo>
                        <a:cubicBezTo>
                          <a:pt x="859" y="478"/>
                          <a:pt x="797" y="462"/>
                          <a:pt x="744" y="457"/>
                        </a:cubicBezTo>
                        <a:cubicBezTo>
                          <a:pt x="691" y="452"/>
                          <a:pt x="597" y="448"/>
                          <a:pt x="537" y="445"/>
                        </a:cubicBezTo>
                        <a:cubicBezTo>
                          <a:pt x="477" y="442"/>
                          <a:pt x="419" y="449"/>
                          <a:pt x="381" y="439"/>
                        </a:cubicBezTo>
                        <a:cubicBezTo>
                          <a:pt x="343" y="429"/>
                          <a:pt x="326" y="413"/>
                          <a:pt x="306" y="382"/>
                        </a:cubicBezTo>
                        <a:cubicBezTo>
                          <a:pt x="286" y="351"/>
                          <a:pt x="269" y="280"/>
                          <a:pt x="261" y="253"/>
                        </a:cubicBezTo>
                        <a:cubicBezTo>
                          <a:pt x="253" y="226"/>
                          <a:pt x="265" y="226"/>
                          <a:pt x="255" y="217"/>
                        </a:cubicBezTo>
                        <a:cubicBezTo>
                          <a:pt x="245" y="208"/>
                          <a:pt x="212" y="202"/>
                          <a:pt x="198" y="196"/>
                        </a:cubicBezTo>
                        <a:cubicBezTo>
                          <a:pt x="184" y="190"/>
                          <a:pt x="179" y="184"/>
                          <a:pt x="168" y="181"/>
                        </a:cubicBezTo>
                        <a:cubicBezTo>
                          <a:pt x="157" y="178"/>
                          <a:pt x="148" y="173"/>
                          <a:pt x="132" y="175"/>
                        </a:cubicBezTo>
                        <a:cubicBezTo>
                          <a:pt x="116" y="177"/>
                          <a:pt x="91" y="186"/>
                          <a:pt x="69" y="193"/>
                        </a:cubicBezTo>
                        <a:cubicBezTo>
                          <a:pt x="47" y="200"/>
                          <a:pt x="14" y="212"/>
                          <a:pt x="0" y="217"/>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62" name="Group 203"/>
                  <p:cNvGrpSpPr>
                    <a:grpSpLocks/>
                  </p:cNvGrpSpPr>
                  <p:nvPr/>
                </p:nvGrpSpPr>
                <p:grpSpPr bwMode="auto">
                  <a:xfrm rot="-5183735">
                    <a:off x="2779" y="4785"/>
                    <a:ext cx="151" cy="212"/>
                    <a:chOff x="5206" y="1110"/>
                    <a:chExt cx="1069" cy="1505"/>
                  </a:xfrm>
                </p:grpSpPr>
                <p:sp>
                  <p:nvSpPr>
                    <p:cNvPr id="283" name="Freeform 204"/>
                    <p:cNvSpPr>
                      <a:spLocks/>
                    </p:cNvSpPr>
                    <p:nvPr/>
                  </p:nvSpPr>
                  <p:spPr bwMode="auto">
                    <a:xfrm>
                      <a:off x="5206" y="1110"/>
                      <a:ext cx="1069" cy="1505"/>
                    </a:xfrm>
                    <a:custGeom>
                      <a:avLst/>
                      <a:gdLst>
                        <a:gd name="T0" fmla="*/ 14 w 1069"/>
                        <a:gd name="T1" fmla="*/ 972 h 1505"/>
                        <a:gd name="T2" fmla="*/ 14 w 1069"/>
                        <a:gd name="T3" fmla="*/ 708 h 1505"/>
                        <a:gd name="T4" fmla="*/ 98 w 1069"/>
                        <a:gd name="T5" fmla="*/ 255 h 1505"/>
                        <a:gd name="T6" fmla="*/ 257 w 1069"/>
                        <a:gd name="T7" fmla="*/ 54 h 1505"/>
                        <a:gd name="T8" fmla="*/ 308 w 1069"/>
                        <a:gd name="T9" fmla="*/ 12 h 1505"/>
                        <a:gd name="T10" fmla="*/ 401 w 1069"/>
                        <a:gd name="T11" fmla="*/ 9 h 1505"/>
                        <a:gd name="T12" fmla="*/ 575 w 1069"/>
                        <a:gd name="T13" fmla="*/ 66 h 1505"/>
                        <a:gd name="T14" fmla="*/ 791 w 1069"/>
                        <a:gd name="T15" fmla="*/ 234 h 1505"/>
                        <a:gd name="T16" fmla="*/ 983 w 1069"/>
                        <a:gd name="T17" fmla="*/ 483 h 1505"/>
                        <a:gd name="T18" fmla="*/ 1067 w 1069"/>
                        <a:gd name="T19" fmla="*/ 816 h 1505"/>
                        <a:gd name="T20" fmla="*/ 995 w 1069"/>
                        <a:gd name="T21" fmla="*/ 1230 h 1505"/>
                        <a:gd name="T22" fmla="*/ 701 w 1069"/>
                        <a:gd name="T23" fmla="*/ 1461 h 1505"/>
                        <a:gd name="T24" fmla="*/ 482 w 1069"/>
                        <a:gd name="T25" fmla="*/ 1494 h 1505"/>
                        <a:gd name="T26" fmla="*/ 254 w 1069"/>
                        <a:gd name="T27" fmla="*/ 1410 h 1505"/>
                        <a:gd name="T28" fmla="*/ 74 w 1069"/>
                        <a:gd name="T29" fmla="*/ 1179 h 1505"/>
                        <a:gd name="T30" fmla="*/ 14 w 1069"/>
                        <a:gd name="T31" fmla="*/ 97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9" h="1505">
                          <a:moveTo>
                            <a:pt x="14" y="972"/>
                          </a:moveTo>
                          <a:cubicBezTo>
                            <a:pt x="4" y="894"/>
                            <a:pt x="0" y="827"/>
                            <a:pt x="14" y="708"/>
                          </a:cubicBezTo>
                          <a:cubicBezTo>
                            <a:pt x="28" y="589"/>
                            <a:pt x="58" y="364"/>
                            <a:pt x="98" y="255"/>
                          </a:cubicBezTo>
                          <a:cubicBezTo>
                            <a:pt x="138" y="146"/>
                            <a:pt x="222" y="94"/>
                            <a:pt x="257" y="54"/>
                          </a:cubicBezTo>
                          <a:cubicBezTo>
                            <a:pt x="292" y="14"/>
                            <a:pt x="284" y="19"/>
                            <a:pt x="308" y="12"/>
                          </a:cubicBezTo>
                          <a:cubicBezTo>
                            <a:pt x="332" y="5"/>
                            <a:pt x="357" y="0"/>
                            <a:pt x="401" y="9"/>
                          </a:cubicBezTo>
                          <a:cubicBezTo>
                            <a:pt x="445" y="18"/>
                            <a:pt x="510" y="29"/>
                            <a:pt x="575" y="66"/>
                          </a:cubicBezTo>
                          <a:cubicBezTo>
                            <a:pt x="640" y="103"/>
                            <a:pt x="723" y="165"/>
                            <a:pt x="791" y="234"/>
                          </a:cubicBezTo>
                          <a:cubicBezTo>
                            <a:pt x="859" y="303"/>
                            <a:pt x="937" y="386"/>
                            <a:pt x="983" y="483"/>
                          </a:cubicBezTo>
                          <a:cubicBezTo>
                            <a:pt x="1029" y="580"/>
                            <a:pt x="1065" y="692"/>
                            <a:pt x="1067" y="816"/>
                          </a:cubicBezTo>
                          <a:cubicBezTo>
                            <a:pt x="1069" y="940"/>
                            <a:pt x="1056" y="1123"/>
                            <a:pt x="995" y="1230"/>
                          </a:cubicBezTo>
                          <a:cubicBezTo>
                            <a:pt x="934" y="1337"/>
                            <a:pt x="786" y="1417"/>
                            <a:pt x="701" y="1461"/>
                          </a:cubicBezTo>
                          <a:cubicBezTo>
                            <a:pt x="616" y="1505"/>
                            <a:pt x="556" y="1502"/>
                            <a:pt x="482" y="1494"/>
                          </a:cubicBezTo>
                          <a:cubicBezTo>
                            <a:pt x="408" y="1486"/>
                            <a:pt x="322" y="1462"/>
                            <a:pt x="254" y="1410"/>
                          </a:cubicBezTo>
                          <a:cubicBezTo>
                            <a:pt x="186" y="1358"/>
                            <a:pt x="114" y="1252"/>
                            <a:pt x="74" y="1179"/>
                          </a:cubicBezTo>
                          <a:cubicBezTo>
                            <a:pt x="34" y="1106"/>
                            <a:pt x="24" y="1050"/>
                            <a:pt x="14" y="972"/>
                          </a:cubicBezTo>
                          <a:close/>
                        </a:path>
                      </a:pathLst>
                    </a:custGeom>
                    <a:gradFill rotWithShape="1">
                      <a:gsLst>
                        <a:gs pos="0">
                          <a:srgbClr val="FFCC99">
                            <a:gamma/>
                            <a:shade val="76078"/>
                            <a:invGamma/>
                          </a:srgbClr>
                        </a:gs>
                        <a:gs pos="50000">
                          <a:srgbClr val="FFCC99"/>
                        </a:gs>
                        <a:gs pos="100000">
                          <a:srgbClr val="FFCC99">
                            <a:gamma/>
                            <a:shade val="76078"/>
                            <a:invGamma/>
                          </a:srgbClr>
                        </a:gs>
                      </a:gsLst>
                      <a:lin ang="27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284" name="Group 205"/>
                    <p:cNvGrpSpPr>
                      <a:grpSpLocks/>
                    </p:cNvGrpSpPr>
                    <p:nvPr/>
                  </p:nvGrpSpPr>
                  <p:grpSpPr bwMode="auto">
                    <a:xfrm>
                      <a:off x="5461" y="2211"/>
                      <a:ext cx="62" cy="47"/>
                      <a:chOff x="5422" y="2157"/>
                      <a:chExt cx="62" cy="47"/>
                    </a:xfrm>
                  </p:grpSpPr>
                  <p:sp>
                    <p:nvSpPr>
                      <p:cNvPr id="339" name="Oval 206"/>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0" name="Oval 207"/>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1" name="Oval 208"/>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85" name="Group 209"/>
                    <p:cNvGrpSpPr>
                      <a:grpSpLocks/>
                    </p:cNvGrpSpPr>
                    <p:nvPr/>
                  </p:nvGrpSpPr>
                  <p:grpSpPr bwMode="auto">
                    <a:xfrm rot="1083871">
                      <a:off x="5830" y="1434"/>
                      <a:ext cx="62" cy="47"/>
                      <a:chOff x="5422" y="2157"/>
                      <a:chExt cx="62" cy="47"/>
                    </a:xfrm>
                  </p:grpSpPr>
                  <p:sp>
                    <p:nvSpPr>
                      <p:cNvPr id="336" name="Oval 210"/>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7" name="Oval 211"/>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8" name="Oval 212"/>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86" name="Freeform 213"/>
                    <p:cNvSpPr>
                      <a:spLocks/>
                    </p:cNvSpPr>
                    <p:nvPr/>
                  </p:nvSpPr>
                  <p:spPr bwMode="auto">
                    <a:xfrm>
                      <a:off x="5358" y="2189"/>
                      <a:ext cx="315" cy="115"/>
                    </a:xfrm>
                    <a:custGeom>
                      <a:avLst/>
                      <a:gdLst>
                        <a:gd name="T0" fmla="*/ 0 w 315"/>
                        <a:gd name="T1" fmla="*/ 115 h 115"/>
                        <a:gd name="T2" fmla="*/ 96 w 315"/>
                        <a:gd name="T3" fmla="*/ 31 h 115"/>
                        <a:gd name="T4" fmla="*/ 201 w 315"/>
                        <a:gd name="T5" fmla="*/ 4 h 115"/>
                        <a:gd name="T6" fmla="*/ 315 w 315"/>
                        <a:gd name="T7" fmla="*/ 4 h 115"/>
                      </a:gdLst>
                      <a:ahLst/>
                      <a:cxnLst>
                        <a:cxn ang="0">
                          <a:pos x="T0" y="T1"/>
                        </a:cxn>
                        <a:cxn ang="0">
                          <a:pos x="T2" y="T3"/>
                        </a:cxn>
                        <a:cxn ang="0">
                          <a:pos x="T4" y="T5"/>
                        </a:cxn>
                        <a:cxn ang="0">
                          <a:pos x="T6" y="T7"/>
                        </a:cxn>
                      </a:cxnLst>
                      <a:rect l="0" t="0" r="r" b="b"/>
                      <a:pathLst>
                        <a:path w="315" h="115">
                          <a:moveTo>
                            <a:pt x="0" y="115"/>
                          </a:moveTo>
                          <a:cubicBezTo>
                            <a:pt x="16" y="101"/>
                            <a:pt x="62" y="50"/>
                            <a:pt x="96" y="31"/>
                          </a:cubicBezTo>
                          <a:cubicBezTo>
                            <a:pt x="130" y="12"/>
                            <a:pt x="165" y="8"/>
                            <a:pt x="201" y="4"/>
                          </a:cubicBezTo>
                          <a:cubicBezTo>
                            <a:pt x="237" y="0"/>
                            <a:pt x="291" y="4"/>
                            <a:pt x="315" y="4"/>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87" name="Freeform 214"/>
                    <p:cNvSpPr>
                      <a:spLocks/>
                    </p:cNvSpPr>
                    <p:nvPr/>
                  </p:nvSpPr>
                  <p:spPr bwMode="auto">
                    <a:xfrm>
                      <a:off x="5763" y="1395"/>
                      <a:ext cx="189" cy="72"/>
                    </a:xfrm>
                    <a:custGeom>
                      <a:avLst/>
                      <a:gdLst>
                        <a:gd name="T0" fmla="*/ 0 w 189"/>
                        <a:gd name="T1" fmla="*/ 72 h 72"/>
                        <a:gd name="T2" fmla="*/ 54 w 189"/>
                        <a:gd name="T3" fmla="*/ 48 h 72"/>
                        <a:gd name="T4" fmla="*/ 120 w 189"/>
                        <a:gd name="T5" fmla="*/ 39 h 72"/>
                        <a:gd name="T6" fmla="*/ 189 w 189"/>
                        <a:gd name="T7" fmla="*/ 0 h 72"/>
                      </a:gdLst>
                      <a:ahLst/>
                      <a:cxnLst>
                        <a:cxn ang="0">
                          <a:pos x="T0" y="T1"/>
                        </a:cxn>
                        <a:cxn ang="0">
                          <a:pos x="T2" y="T3"/>
                        </a:cxn>
                        <a:cxn ang="0">
                          <a:pos x="T4" y="T5"/>
                        </a:cxn>
                        <a:cxn ang="0">
                          <a:pos x="T6" y="T7"/>
                        </a:cxn>
                      </a:cxnLst>
                      <a:rect l="0" t="0" r="r" b="b"/>
                      <a:pathLst>
                        <a:path w="189" h="72">
                          <a:moveTo>
                            <a:pt x="0" y="72"/>
                          </a:moveTo>
                          <a:cubicBezTo>
                            <a:pt x="17" y="63"/>
                            <a:pt x="34" y="54"/>
                            <a:pt x="54" y="48"/>
                          </a:cubicBezTo>
                          <a:cubicBezTo>
                            <a:pt x="74" y="42"/>
                            <a:pt x="98" y="47"/>
                            <a:pt x="120" y="39"/>
                          </a:cubicBezTo>
                          <a:cubicBezTo>
                            <a:pt x="142" y="31"/>
                            <a:pt x="165" y="15"/>
                            <a:pt x="189" y="0"/>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288" name="Group 215"/>
                    <p:cNvGrpSpPr>
                      <a:grpSpLocks/>
                    </p:cNvGrpSpPr>
                    <p:nvPr/>
                  </p:nvGrpSpPr>
                  <p:grpSpPr bwMode="auto">
                    <a:xfrm rot="1083871">
                      <a:off x="5488" y="1728"/>
                      <a:ext cx="62" cy="47"/>
                      <a:chOff x="5422" y="2157"/>
                      <a:chExt cx="62" cy="47"/>
                    </a:xfrm>
                  </p:grpSpPr>
                  <p:sp>
                    <p:nvSpPr>
                      <p:cNvPr id="333" name="Oval 216"/>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4" name="Oval 217"/>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5" name="Oval 218"/>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89" name="Freeform 219"/>
                    <p:cNvSpPr>
                      <a:spLocks/>
                    </p:cNvSpPr>
                    <p:nvPr/>
                  </p:nvSpPr>
                  <p:spPr bwMode="auto">
                    <a:xfrm>
                      <a:off x="5421" y="1719"/>
                      <a:ext cx="186" cy="57"/>
                    </a:xfrm>
                    <a:custGeom>
                      <a:avLst/>
                      <a:gdLst>
                        <a:gd name="T0" fmla="*/ 0 w 186"/>
                        <a:gd name="T1" fmla="*/ 57 h 57"/>
                        <a:gd name="T2" fmla="*/ 87 w 186"/>
                        <a:gd name="T3" fmla="*/ 9 h 57"/>
                        <a:gd name="T4" fmla="*/ 186 w 186"/>
                        <a:gd name="T5" fmla="*/ 3 h 57"/>
                      </a:gdLst>
                      <a:ahLst/>
                      <a:cxnLst>
                        <a:cxn ang="0">
                          <a:pos x="T0" y="T1"/>
                        </a:cxn>
                        <a:cxn ang="0">
                          <a:pos x="T2" y="T3"/>
                        </a:cxn>
                        <a:cxn ang="0">
                          <a:pos x="T4" y="T5"/>
                        </a:cxn>
                      </a:cxnLst>
                      <a:rect l="0" t="0" r="r" b="b"/>
                      <a:pathLst>
                        <a:path w="186" h="57">
                          <a:moveTo>
                            <a:pt x="0" y="57"/>
                          </a:moveTo>
                          <a:cubicBezTo>
                            <a:pt x="28" y="37"/>
                            <a:pt x="56" y="18"/>
                            <a:pt x="87" y="9"/>
                          </a:cubicBezTo>
                          <a:cubicBezTo>
                            <a:pt x="118" y="0"/>
                            <a:pt x="152" y="1"/>
                            <a:pt x="186" y="3"/>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0" name="Oval 220"/>
                    <p:cNvSpPr>
                      <a:spLocks noChangeAspect="1" noChangeArrowheads="1"/>
                    </p:cNvSpPr>
                    <p:nvPr/>
                  </p:nvSpPr>
                  <p:spPr bwMode="auto">
                    <a:xfrm rot="1083871" flipH="1">
                      <a:off x="5937" y="177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1" name="Oval 221"/>
                    <p:cNvSpPr>
                      <a:spLocks noChangeAspect="1" noChangeArrowheads="1"/>
                    </p:cNvSpPr>
                    <p:nvPr/>
                  </p:nvSpPr>
                  <p:spPr bwMode="auto">
                    <a:xfrm rot="1083871" flipH="1">
                      <a:off x="5874" y="182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2" name="Oval 222"/>
                    <p:cNvSpPr>
                      <a:spLocks noChangeAspect="1" noChangeArrowheads="1"/>
                    </p:cNvSpPr>
                    <p:nvPr/>
                  </p:nvSpPr>
                  <p:spPr bwMode="auto">
                    <a:xfrm rot="1083871" flipH="1">
                      <a:off x="5808" y="181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3" name="Oval 223"/>
                    <p:cNvSpPr>
                      <a:spLocks noChangeAspect="1" noChangeArrowheads="1"/>
                    </p:cNvSpPr>
                    <p:nvPr/>
                  </p:nvSpPr>
                  <p:spPr bwMode="auto">
                    <a:xfrm rot="1083871" flipH="1">
                      <a:off x="5859" y="171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4" name="Oval 224"/>
                    <p:cNvSpPr>
                      <a:spLocks noChangeAspect="1" noChangeArrowheads="1"/>
                    </p:cNvSpPr>
                    <p:nvPr/>
                  </p:nvSpPr>
                  <p:spPr bwMode="auto">
                    <a:xfrm rot="1083871" flipH="1">
                      <a:off x="5835" y="159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5" name="Oval 225"/>
                    <p:cNvSpPr>
                      <a:spLocks noChangeAspect="1" noChangeArrowheads="1"/>
                    </p:cNvSpPr>
                    <p:nvPr/>
                  </p:nvSpPr>
                  <p:spPr bwMode="auto">
                    <a:xfrm rot="1083871" flipH="1">
                      <a:off x="5910"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6" name="Oval 226"/>
                    <p:cNvSpPr>
                      <a:spLocks noChangeAspect="1" noChangeArrowheads="1"/>
                    </p:cNvSpPr>
                    <p:nvPr/>
                  </p:nvSpPr>
                  <p:spPr bwMode="auto">
                    <a:xfrm rot="1083871" flipH="1">
                      <a:off x="5886"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7" name="Oval 227"/>
                    <p:cNvSpPr>
                      <a:spLocks noChangeAspect="1" noChangeArrowheads="1"/>
                    </p:cNvSpPr>
                    <p:nvPr/>
                  </p:nvSpPr>
                  <p:spPr bwMode="auto">
                    <a:xfrm rot="1083871" flipH="1">
                      <a:off x="5883"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8" name="Oval 228"/>
                    <p:cNvSpPr>
                      <a:spLocks noChangeAspect="1" noChangeArrowheads="1"/>
                    </p:cNvSpPr>
                    <p:nvPr/>
                  </p:nvSpPr>
                  <p:spPr bwMode="auto">
                    <a:xfrm rot="1083871" flipH="1">
                      <a:off x="6117" y="187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9" name="Oval 229"/>
                    <p:cNvSpPr>
                      <a:spLocks noChangeAspect="1" noChangeArrowheads="1"/>
                    </p:cNvSpPr>
                    <p:nvPr/>
                  </p:nvSpPr>
                  <p:spPr bwMode="auto">
                    <a:xfrm rot="1083871" flipH="1">
                      <a:off x="6066" y="195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0" name="Oval 230"/>
                    <p:cNvSpPr>
                      <a:spLocks noChangeAspect="1" noChangeArrowheads="1"/>
                    </p:cNvSpPr>
                    <p:nvPr/>
                  </p:nvSpPr>
                  <p:spPr bwMode="auto">
                    <a:xfrm rot="1083871" flipH="1">
                      <a:off x="5994"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1" name="Oval 231"/>
                    <p:cNvSpPr>
                      <a:spLocks noChangeAspect="1" noChangeArrowheads="1"/>
                    </p:cNvSpPr>
                    <p:nvPr/>
                  </p:nvSpPr>
                  <p:spPr bwMode="auto">
                    <a:xfrm rot="1083871" flipH="1">
                      <a:off x="5895" y="191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2" name="Oval 232"/>
                    <p:cNvSpPr>
                      <a:spLocks noChangeAspect="1" noChangeArrowheads="1"/>
                    </p:cNvSpPr>
                    <p:nvPr/>
                  </p:nvSpPr>
                  <p:spPr bwMode="auto">
                    <a:xfrm rot="1083871" flipH="1">
                      <a:off x="5880" y="205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3" name="Oval 233"/>
                    <p:cNvSpPr>
                      <a:spLocks noChangeAspect="1" noChangeArrowheads="1"/>
                    </p:cNvSpPr>
                    <p:nvPr/>
                  </p:nvSpPr>
                  <p:spPr bwMode="auto">
                    <a:xfrm rot="1083871" flipH="1">
                      <a:off x="5817" y="201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4" name="Oval 234"/>
                    <p:cNvSpPr>
                      <a:spLocks noChangeAspect="1" noChangeArrowheads="1"/>
                    </p:cNvSpPr>
                    <p:nvPr/>
                  </p:nvSpPr>
                  <p:spPr bwMode="auto">
                    <a:xfrm rot="1083871" flipH="1">
                      <a:off x="5688" y="190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5" name="Oval 235"/>
                    <p:cNvSpPr>
                      <a:spLocks noChangeAspect="1" noChangeArrowheads="1"/>
                    </p:cNvSpPr>
                    <p:nvPr/>
                  </p:nvSpPr>
                  <p:spPr bwMode="auto">
                    <a:xfrm rot="1083871" flipH="1">
                      <a:off x="5679" y="163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6" name="Oval 236"/>
                    <p:cNvSpPr>
                      <a:spLocks noChangeAspect="1" noChangeArrowheads="1"/>
                    </p:cNvSpPr>
                    <p:nvPr/>
                  </p:nvSpPr>
                  <p:spPr bwMode="auto">
                    <a:xfrm rot="1083871" flipH="1">
                      <a:off x="5433" y="20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7" name="Oval 237"/>
                    <p:cNvSpPr>
                      <a:spLocks noChangeAspect="1" noChangeArrowheads="1"/>
                    </p:cNvSpPr>
                    <p:nvPr/>
                  </p:nvSpPr>
                  <p:spPr bwMode="auto">
                    <a:xfrm rot="1083871" flipH="1">
                      <a:off x="5448"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8" name="Oval 238"/>
                    <p:cNvSpPr>
                      <a:spLocks noChangeAspect="1" noChangeArrowheads="1"/>
                    </p:cNvSpPr>
                    <p:nvPr/>
                  </p:nvSpPr>
                  <p:spPr bwMode="auto">
                    <a:xfrm rot="1083871" flipH="1">
                      <a:off x="5325" y="220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9" name="Oval 239"/>
                    <p:cNvSpPr>
                      <a:spLocks noChangeAspect="1" noChangeArrowheads="1"/>
                    </p:cNvSpPr>
                    <p:nvPr/>
                  </p:nvSpPr>
                  <p:spPr bwMode="auto">
                    <a:xfrm rot="1083871" flipH="1">
                      <a:off x="5514" y="145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0" name="Oval 240"/>
                    <p:cNvSpPr>
                      <a:spLocks noChangeAspect="1" noChangeArrowheads="1"/>
                    </p:cNvSpPr>
                    <p:nvPr/>
                  </p:nvSpPr>
                  <p:spPr bwMode="auto">
                    <a:xfrm rot="1083871" flipH="1">
                      <a:off x="5502" y="129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1" name="Oval 241"/>
                    <p:cNvSpPr>
                      <a:spLocks noChangeAspect="1" noChangeArrowheads="1"/>
                    </p:cNvSpPr>
                    <p:nvPr/>
                  </p:nvSpPr>
                  <p:spPr bwMode="auto">
                    <a:xfrm rot="1083871" flipH="1">
                      <a:off x="5667" y="131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2" name="Oval 242"/>
                    <p:cNvSpPr>
                      <a:spLocks noChangeAspect="1" noChangeArrowheads="1"/>
                    </p:cNvSpPr>
                    <p:nvPr/>
                  </p:nvSpPr>
                  <p:spPr bwMode="auto">
                    <a:xfrm rot="1083871" flipH="1">
                      <a:off x="5649" y="137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3" name="Oval 243"/>
                    <p:cNvSpPr>
                      <a:spLocks noChangeAspect="1" noChangeArrowheads="1"/>
                    </p:cNvSpPr>
                    <p:nvPr/>
                  </p:nvSpPr>
                  <p:spPr bwMode="auto">
                    <a:xfrm rot="1083871" flipH="1">
                      <a:off x="5790" y="139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4" name="Oval 244"/>
                    <p:cNvSpPr>
                      <a:spLocks noChangeAspect="1" noChangeArrowheads="1"/>
                    </p:cNvSpPr>
                    <p:nvPr/>
                  </p:nvSpPr>
                  <p:spPr bwMode="auto">
                    <a:xfrm rot="1083871" flipH="1">
                      <a:off x="5880" y="13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5" name="Oval 245"/>
                    <p:cNvSpPr>
                      <a:spLocks noChangeAspect="1" noChangeArrowheads="1"/>
                    </p:cNvSpPr>
                    <p:nvPr/>
                  </p:nvSpPr>
                  <p:spPr bwMode="auto">
                    <a:xfrm rot="1083871" flipH="1">
                      <a:off x="6069" y="15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6" name="Oval 246"/>
                    <p:cNvSpPr>
                      <a:spLocks noChangeAspect="1" noChangeArrowheads="1"/>
                    </p:cNvSpPr>
                    <p:nvPr/>
                  </p:nvSpPr>
                  <p:spPr bwMode="auto">
                    <a:xfrm rot="1083871" flipH="1">
                      <a:off x="6135" y="158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7" name="Oval 247"/>
                    <p:cNvSpPr>
                      <a:spLocks noChangeAspect="1" noChangeArrowheads="1"/>
                    </p:cNvSpPr>
                    <p:nvPr/>
                  </p:nvSpPr>
                  <p:spPr bwMode="auto">
                    <a:xfrm rot="1083871" flipH="1">
                      <a:off x="6105"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8" name="Oval 248"/>
                    <p:cNvSpPr>
                      <a:spLocks noChangeAspect="1" noChangeArrowheads="1"/>
                    </p:cNvSpPr>
                    <p:nvPr/>
                  </p:nvSpPr>
                  <p:spPr bwMode="auto">
                    <a:xfrm rot="1083871" flipH="1">
                      <a:off x="5847" y="23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9" name="Oval 249"/>
                    <p:cNvSpPr>
                      <a:spLocks noChangeAspect="1" noChangeArrowheads="1"/>
                    </p:cNvSpPr>
                    <p:nvPr/>
                  </p:nvSpPr>
                  <p:spPr bwMode="auto">
                    <a:xfrm rot="1083871" flipH="1">
                      <a:off x="5730" y="252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0" name="Oval 250"/>
                    <p:cNvSpPr>
                      <a:spLocks noChangeAspect="1" noChangeArrowheads="1"/>
                    </p:cNvSpPr>
                    <p:nvPr/>
                  </p:nvSpPr>
                  <p:spPr bwMode="auto">
                    <a:xfrm rot="1083871" flipH="1">
                      <a:off x="5724" y="253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1" name="Oval 251"/>
                    <p:cNvSpPr>
                      <a:spLocks noChangeAspect="1" noChangeArrowheads="1"/>
                    </p:cNvSpPr>
                    <p:nvPr/>
                  </p:nvSpPr>
                  <p:spPr bwMode="auto">
                    <a:xfrm rot="1083871" flipH="1">
                      <a:off x="5730" y="245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2" name="Oval 252"/>
                    <p:cNvSpPr>
                      <a:spLocks noChangeAspect="1" noChangeArrowheads="1"/>
                    </p:cNvSpPr>
                    <p:nvPr/>
                  </p:nvSpPr>
                  <p:spPr bwMode="auto">
                    <a:xfrm rot="1083871" flipH="1">
                      <a:off x="5640" y="251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3" name="Oval 253"/>
                    <p:cNvSpPr>
                      <a:spLocks noChangeAspect="1" noChangeArrowheads="1"/>
                    </p:cNvSpPr>
                    <p:nvPr/>
                  </p:nvSpPr>
                  <p:spPr bwMode="auto">
                    <a:xfrm rot="1083871" flipH="1">
                      <a:off x="5574" y="24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4" name="Oval 254"/>
                    <p:cNvSpPr>
                      <a:spLocks noChangeAspect="1" noChangeArrowheads="1"/>
                    </p:cNvSpPr>
                    <p:nvPr/>
                  </p:nvSpPr>
                  <p:spPr bwMode="auto">
                    <a:xfrm rot="1083871" flipH="1">
                      <a:off x="5550" y="238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5" name="Oval 255"/>
                    <p:cNvSpPr>
                      <a:spLocks noChangeAspect="1" noChangeArrowheads="1"/>
                    </p:cNvSpPr>
                    <p:nvPr/>
                  </p:nvSpPr>
                  <p:spPr bwMode="auto">
                    <a:xfrm rot="1083871" flipH="1">
                      <a:off x="5469" y="241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6" name="Oval 256"/>
                    <p:cNvSpPr>
                      <a:spLocks noChangeAspect="1" noChangeArrowheads="1"/>
                    </p:cNvSpPr>
                    <p:nvPr/>
                  </p:nvSpPr>
                  <p:spPr bwMode="auto">
                    <a:xfrm rot="1083871" flipH="1">
                      <a:off x="5526" y="19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7" name="Oval 257"/>
                    <p:cNvSpPr>
                      <a:spLocks noChangeAspect="1" noChangeArrowheads="1"/>
                    </p:cNvSpPr>
                    <p:nvPr/>
                  </p:nvSpPr>
                  <p:spPr bwMode="auto">
                    <a:xfrm rot="1083871" flipH="1">
                      <a:off x="5388" y="180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8" name="Oval 258"/>
                    <p:cNvSpPr>
                      <a:spLocks noChangeAspect="1" noChangeArrowheads="1"/>
                    </p:cNvSpPr>
                    <p:nvPr/>
                  </p:nvSpPr>
                  <p:spPr bwMode="auto">
                    <a:xfrm rot="1083871" flipH="1">
                      <a:off x="5337" y="18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9" name="Oval 259"/>
                    <p:cNvSpPr>
                      <a:spLocks noChangeAspect="1" noChangeArrowheads="1"/>
                    </p:cNvSpPr>
                    <p:nvPr/>
                  </p:nvSpPr>
                  <p:spPr bwMode="auto">
                    <a:xfrm rot="1083871" flipH="1">
                      <a:off x="5322" y="18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0" name="Oval 260"/>
                    <p:cNvSpPr>
                      <a:spLocks noChangeAspect="1" noChangeArrowheads="1"/>
                    </p:cNvSpPr>
                    <p:nvPr/>
                  </p:nvSpPr>
                  <p:spPr bwMode="auto">
                    <a:xfrm rot="1083871" flipH="1">
                      <a:off x="5394" y="220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1" name="Oval 261"/>
                    <p:cNvSpPr>
                      <a:spLocks noChangeAspect="1" noChangeArrowheads="1"/>
                    </p:cNvSpPr>
                    <p:nvPr/>
                  </p:nvSpPr>
                  <p:spPr bwMode="auto">
                    <a:xfrm rot="1083871" flipH="1">
                      <a:off x="5433"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2" name="Oval 262"/>
                    <p:cNvSpPr>
                      <a:spLocks noChangeAspect="1" noChangeArrowheads="1"/>
                    </p:cNvSpPr>
                    <p:nvPr/>
                  </p:nvSpPr>
                  <p:spPr bwMode="auto">
                    <a:xfrm rot="1083871" flipH="1">
                      <a:off x="5451"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63" name="Group 263"/>
                  <p:cNvGrpSpPr>
                    <a:grpSpLocks/>
                  </p:cNvGrpSpPr>
                  <p:nvPr/>
                </p:nvGrpSpPr>
                <p:grpSpPr bwMode="auto">
                  <a:xfrm rot="-5183735">
                    <a:off x="2677" y="4378"/>
                    <a:ext cx="297" cy="418"/>
                    <a:chOff x="5206" y="1110"/>
                    <a:chExt cx="1069" cy="1505"/>
                  </a:xfrm>
                </p:grpSpPr>
                <p:sp>
                  <p:nvSpPr>
                    <p:cNvPr id="224" name="Freeform 264"/>
                    <p:cNvSpPr>
                      <a:spLocks/>
                    </p:cNvSpPr>
                    <p:nvPr/>
                  </p:nvSpPr>
                  <p:spPr bwMode="auto">
                    <a:xfrm>
                      <a:off x="5206" y="1110"/>
                      <a:ext cx="1069" cy="1505"/>
                    </a:xfrm>
                    <a:custGeom>
                      <a:avLst/>
                      <a:gdLst>
                        <a:gd name="T0" fmla="*/ 14 w 1069"/>
                        <a:gd name="T1" fmla="*/ 972 h 1505"/>
                        <a:gd name="T2" fmla="*/ 14 w 1069"/>
                        <a:gd name="T3" fmla="*/ 708 h 1505"/>
                        <a:gd name="T4" fmla="*/ 98 w 1069"/>
                        <a:gd name="T5" fmla="*/ 255 h 1505"/>
                        <a:gd name="T6" fmla="*/ 257 w 1069"/>
                        <a:gd name="T7" fmla="*/ 54 h 1505"/>
                        <a:gd name="T8" fmla="*/ 308 w 1069"/>
                        <a:gd name="T9" fmla="*/ 12 h 1505"/>
                        <a:gd name="T10" fmla="*/ 401 w 1069"/>
                        <a:gd name="T11" fmla="*/ 9 h 1505"/>
                        <a:gd name="T12" fmla="*/ 575 w 1069"/>
                        <a:gd name="T13" fmla="*/ 66 h 1505"/>
                        <a:gd name="T14" fmla="*/ 791 w 1069"/>
                        <a:gd name="T15" fmla="*/ 234 h 1505"/>
                        <a:gd name="T16" fmla="*/ 983 w 1069"/>
                        <a:gd name="T17" fmla="*/ 483 h 1505"/>
                        <a:gd name="T18" fmla="*/ 1067 w 1069"/>
                        <a:gd name="T19" fmla="*/ 816 h 1505"/>
                        <a:gd name="T20" fmla="*/ 995 w 1069"/>
                        <a:gd name="T21" fmla="*/ 1230 h 1505"/>
                        <a:gd name="T22" fmla="*/ 701 w 1069"/>
                        <a:gd name="T23" fmla="*/ 1461 h 1505"/>
                        <a:gd name="T24" fmla="*/ 482 w 1069"/>
                        <a:gd name="T25" fmla="*/ 1494 h 1505"/>
                        <a:gd name="T26" fmla="*/ 254 w 1069"/>
                        <a:gd name="T27" fmla="*/ 1410 h 1505"/>
                        <a:gd name="T28" fmla="*/ 74 w 1069"/>
                        <a:gd name="T29" fmla="*/ 1179 h 1505"/>
                        <a:gd name="T30" fmla="*/ 14 w 1069"/>
                        <a:gd name="T31" fmla="*/ 97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9" h="1505">
                          <a:moveTo>
                            <a:pt x="14" y="972"/>
                          </a:moveTo>
                          <a:cubicBezTo>
                            <a:pt x="4" y="894"/>
                            <a:pt x="0" y="827"/>
                            <a:pt x="14" y="708"/>
                          </a:cubicBezTo>
                          <a:cubicBezTo>
                            <a:pt x="28" y="589"/>
                            <a:pt x="58" y="364"/>
                            <a:pt x="98" y="255"/>
                          </a:cubicBezTo>
                          <a:cubicBezTo>
                            <a:pt x="138" y="146"/>
                            <a:pt x="222" y="94"/>
                            <a:pt x="257" y="54"/>
                          </a:cubicBezTo>
                          <a:cubicBezTo>
                            <a:pt x="292" y="14"/>
                            <a:pt x="284" y="19"/>
                            <a:pt x="308" y="12"/>
                          </a:cubicBezTo>
                          <a:cubicBezTo>
                            <a:pt x="332" y="5"/>
                            <a:pt x="357" y="0"/>
                            <a:pt x="401" y="9"/>
                          </a:cubicBezTo>
                          <a:cubicBezTo>
                            <a:pt x="445" y="18"/>
                            <a:pt x="510" y="29"/>
                            <a:pt x="575" y="66"/>
                          </a:cubicBezTo>
                          <a:cubicBezTo>
                            <a:pt x="640" y="103"/>
                            <a:pt x="723" y="165"/>
                            <a:pt x="791" y="234"/>
                          </a:cubicBezTo>
                          <a:cubicBezTo>
                            <a:pt x="859" y="303"/>
                            <a:pt x="937" y="386"/>
                            <a:pt x="983" y="483"/>
                          </a:cubicBezTo>
                          <a:cubicBezTo>
                            <a:pt x="1029" y="580"/>
                            <a:pt x="1065" y="692"/>
                            <a:pt x="1067" y="816"/>
                          </a:cubicBezTo>
                          <a:cubicBezTo>
                            <a:pt x="1069" y="940"/>
                            <a:pt x="1056" y="1123"/>
                            <a:pt x="995" y="1230"/>
                          </a:cubicBezTo>
                          <a:cubicBezTo>
                            <a:pt x="934" y="1337"/>
                            <a:pt x="786" y="1417"/>
                            <a:pt x="701" y="1461"/>
                          </a:cubicBezTo>
                          <a:cubicBezTo>
                            <a:pt x="616" y="1505"/>
                            <a:pt x="556" y="1502"/>
                            <a:pt x="482" y="1494"/>
                          </a:cubicBezTo>
                          <a:cubicBezTo>
                            <a:pt x="408" y="1486"/>
                            <a:pt x="322" y="1462"/>
                            <a:pt x="254" y="1410"/>
                          </a:cubicBezTo>
                          <a:cubicBezTo>
                            <a:pt x="186" y="1358"/>
                            <a:pt x="114" y="1252"/>
                            <a:pt x="74" y="1179"/>
                          </a:cubicBezTo>
                          <a:cubicBezTo>
                            <a:pt x="34" y="1106"/>
                            <a:pt x="24" y="1050"/>
                            <a:pt x="14" y="972"/>
                          </a:cubicBezTo>
                          <a:close/>
                        </a:path>
                      </a:pathLst>
                    </a:custGeom>
                    <a:gradFill rotWithShape="1">
                      <a:gsLst>
                        <a:gs pos="0">
                          <a:srgbClr val="FFCC99">
                            <a:gamma/>
                            <a:shade val="76078"/>
                            <a:invGamma/>
                          </a:srgbClr>
                        </a:gs>
                        <a:gs pos="50000">
                          <a:srgbClr val="FFCC99"/>
                        </a:gs>
                        <a:gs pos="100000">
                          <a:srgbClr val="FFCC99">
                            <a:gamma/>
                            <a:shade val="76078"/>
                            <a:invGamma/>
                          </a:srgbClr>
                        </a:gs>
                      </a:gsLst>
                      <a:lin ang="27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225" name="Group 265"/>
                    <p:cNvGrpSpPr>
                      <a:grpSpLocks/>
                    </p:cNvGrpSpPr>
                    <p:nvPr/>
                  </p:nvGrpSpPr>
                  <p:grpSpPr bwMode="auto">
                    <a:xfrm>
                      <a:off x="5461" y="2211"/>
                      <a:ext cx="62" cy="47"/>
                      <a:chOff x="5422" y="2157"/>
                      <a:chExt cx="62" cy="47"/>
                    </a:xfrm>
                  </p:grpSpPr>
                  <p:sp>
                    <p:nvSpPr>
                      <p:cNvPr id="280" name="Oval 266"/>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81" name="Oval 267"/>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82" name="Oval 268"/>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226" name="Group 269"/>
                    <p:cNvGrpSpPr>
                      <a:grpSpLocks/>
                    </p:cNvGrpSpPr>
                    <p:nvPr/>
                  </p:nvGrpSpPr>
                  <p:grpSpPr bwMode="auto">
                    <a:xfrm rot="1083871">
                      <a:off x="5830" y="1434"/>
                      <a:ext cx="62" cy="47"/>
                      <a:chOff x="5422" y="2157"/>
                      <a:chExt cx="62" cy="47"/>
                    </a:xfrm>
                  </p:grpSpPr>
                  <p:sp>
                    <p:nvSpPr>
                      <p:cNvPr id="277" name="Oval 270"/>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8" name="Oval 271"/>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9" name="Oval 272"/>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27" name="Freeform 273"/>
                    <p:cNvSpPr>
                      <a:spLocks/>
                    </p:cNvSpPr>
                    <p:nvPr/>
                  </p:nvSpPr>
                  <p:spPr bwMode="auto">
                    <a:xfrm>
                      <a:off x="5358" y="2189"/>
                      <a:ext cx="315" cy="115"/>
                    </a:xfrm>
                    <a:custGeom>
                      <a:avLst/>
                      <a:gdLst>
                        <a:gd name="T0" fmla="*/ 0 w 315"/>
                        <a:gd name="T1" fmla="*/ 115 h 115"/>
                        <a:gd name="T2" fmla="*/ 96 w 315"/>
                        <a:gd name="T3" fmla="*/ 31 h 115"/>
                        <a:gd name="T4" fmla="*/ 201 w 315"/>
                        <a:gd name="T5" fmla="*/ 4 h 115"/>
                        <a:gd name="T6" fmla="*/ 315 w 315"/>
                        <a:gd name="T7" fmla="*/ 4 h 115"/>
                      </a:gdLst>
                      <a:ahLst/>
                      <a:cxnLst>
                        <a:cxn ang="0">
                          <a:pos x="T0" y="T1"/>
                        </a:cxn>
                        <a:cxn ang="0">
                          <a:pos x="T2" y="T3"/>
                        </a:cxn>
                        <a:cxn ang="0">
                          <a:pos x="T4" y="T5"/>
                        </a:cxn>
                        <a:cxn ang="0">
                          <a:pos x="T6" y="T7"/>
                        </a:cxn>
                      </a:cxnLst>
                      <a:rect l="0" t="0" r="r" b="b"/>
                      <a:pathLst>
                        <a:path w="315" h="115">
                          <a:moveTo>
                            <a:pt x="0" y="115"/>
                          </a:moveTo>
                          <a:cubicBezTo>
                            <a:pt x="16" y="101"/>
                            <a:pt x="62" y="50"/>
                            <a:pt x="96" y="31"/>
                          </a:cubicBezTo>
                          <a:cubicBezTo>
                            <a:pt x="130" y="12"/>
                            <a:pt x="165" y="8"/>
                            <a:pt x="201" y="4"/>
                          </a:cubicBezTo>
                          <a:cubicBezTo>
                            <a:pt x="237" y="0"/>
                            <a:pt x="291" y="4"/>
                            <a:pt x="315" y="4"/>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8" name="Freeform 274"/>
                    <p:cNvSpPr>
                      <a:spLocks/>
                    </p:cNvSpPr>
                    <p:nvPr/>
                  </p:nvSpPr>
                  <p:spPr bwMode="auto">
                    <a:xfrm>
                      <a:off x="5763" y="1395"/>
                      <a:ext cx="189" cy="72"/>
                    </a:xfrm>
                    <a:custGeom>
                      <a:avLst/>
                      <a:gdLst>
                        <a:gd name="T0" fmla="*/ 0 w 189"/>
                        <a:gd name="T1" fmla="*/ 72 h 72"/>
                        <a:gd name="T2" fmla="*/ 54 w 189"/>
                        <a:gd name="T3" fmla="*/ 48 h 72"/>
                        <a:gd name="T4" fmla="*/ 120 w 189"/>
                        <a:gd name="T5" fmla="*/ 39 h 72"/>
                        <a:gd name="T6" fmla="*/ 189 w 189"/>
                        <a:gd name="T7" fmla="*/ 0 h 72"/>
                      </a:gdLst>
                      <a:ahLst/>
                      <a:cxnLst>
                        <a:cxn ang="0">
                          <a:pos x="T0" y="T1"/>
                        </a:cxn>
                        <a:cxn ang="0">
                          <a:pos x="T2" y="T3"/>
                        </a:cxn>
                        <a:cxn ang="0">
                          <a:pos x="T4" y="T5"/>
                        </a:cxn>
                        <a:cxn ang="0">
                          <a:pos x="T6" y="T7"/>
                        </a:cxn>
                      </a:cxnLst>
                      <a:rect l="0" t="0" r="r" b="b"/>
                      <a:pathLst>
                        <a:path w="189" h="72">
                          <a:moveTo>
                            <a:pt x="0" y="72"/>
                          </a:moveTo>
                          <a:cubicBezTo>
                            <a:pt x="17" y="63"/>
                            <a:pt x="34" y="54"/>
                            <a:pt x="54" y="48"/>
                          </a:cubicBezTo>
                          <a:cubicBezTo>
                            <a:pt x="74" y="42"/>
                            <a:pt x="98" y="47"/>
                            <a:pt x="120" y="39"/>
                          </a:cubicBezTo>
                          <a:cubicBezTo>
                            <a:pt x="142" y="31"/>
                            <a:pt x="165" y="15"/>
                            <a:pt x="189" y="0"/>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229" name="Group 275"/>
                    <p:cNvGrpSpPr>
                      <a:grpSpLocks/>
                    </p:cNvGrpSpPr>
                    <p:nvPr/>
                  </p:nvGrpSpPr>
                  <p:grpSpPr bwMode="auto">
                    <a:xfrm rot="1083871">
                      <a:off x="5488" y="1728"/>
                      <a:ext cx="62" cy="47"/>
                      <a:chOff x="5422" y="2157"/>
                      <a:chExt cx="62" cy="47"/>
                    </a:xfrm>
                  </p:grpSpPr>
                  <p:sp>
                    <p:nvSpPr>
                      <p:cNvPr id="274" name="Oval 276"/>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5" name="Oval 277"/>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6" name="Oval 278"/>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230" name="Freeform 279"/>
                    <p:cNvSpPr>
                      <a:spLocks/>
                    </p:cNvSpPr>
                    <p:nvPr/>
                  </p:nvSpPr>
                  <p:spPr bwMode="auto">
                    <a:xfrm>
                      <a:off x="5421" y="1719"/>
                      <a:ext cx="186" cy="57"/>
                    </a:xfrm>
                    <a:custGeom>
                      <a:avLst/>
                      <a:gdLst>
                        <a:gd name="T0" fmla="*/ 0 w 186"/>
                        <a:gd name="T1" fmla="*/ 57 h 57"/>
                        <a:gd name="T2" fmla="*/ 87 w 186"/>
                        <a:gd name="T3" fmla="*/ 9 h 57"/>
                        <a:gd name="T4" fmla="*/ 186 w 186"/>
                        <a:gd name="T5" fmla="*/ 3 h 57"/>
                      </a:gdLst>
                      <a:ahLst/>
                      <a:cxnLst>
                        <a:cxn ang="0">
                          <a:pos x="T0" y="T1"/>
                        </a:cxn>
                        <a:cxn ang="0">
                          <a:pos x="T2" y="T3"/>
                        </a:cxn>
                        <a:cxn ang="0">
                          <a:pos x="T4" y="T5"/>
                        </a:cxn>
                      </a:cxnLst>
                      <a:rect l="0" t="0" r="r" b="b"/>
                      <a:pathLst>
                        <a:path w="186" h="57">
                          <a:moveTo>
                            <a:pt x="0" y="57"/>
                          </a:moveTo>
                          <a:cubicBezTo>
                            <a:pt x="28" y="37"/>
                            <a:pt x="56" y="18"/>
                            <a:pt x="87" y="9"/>
                          </a:cubicBezTo>
                          <a:cubicBezTo>
                            <a:pt x="118" y="0"/>
                            <a:pt x="152" y="1"/>
                            <a:pt x="186" y="3"/>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1" name="Oval 280"/>
                    <p:cNvSpPr>
                      <a:spLocks noChangeAspect="1" noChangeArrowheads="1"/>
                    </p:cNvSpPr>
                    <p:nvPr/>
                  </p:nvSpPr>
                  <p:spPr bwMode="auto">
                    <a:xfrm rot="1083871" flipH="1">
                      <a:off x="5937" y="177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2" name="Oval 281"/>
                    <p:cNvSpPr>
                      <a:spLocks noChangeAspect="1" noChangeArrowheads="1"/>
                    </p:cNvSpPr>
                    <p:nvPr/>
                  </p:nvSpPr>
                  <p:spPr bwMode="auto">
                    <a:xfrm rot="1083871" flipH="1">
                      <a:off x="5874" y="182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3" name="Oval 282"/>
                    <p:cNvSpPr>
                      <a:spLocks noChangeAspect="1" noChangeArrowheads="1"/>
                    </p:cNvSpPr>
                    <p:nvPr/>
                  </p:nvSpPr>
                  <p:spPr bwMode="auto">
                    <a:xfrm rot="1083871" flipH="1">
                      <a:off x="5808" y="181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4" name="Oval 283"/>
                    <p:cNvSpPr>
                      <a:spLocks noChangeAspect="1" noChangeArrowheads="1"/>
                    </p:cNvSpPr>
                    <p:nvPr/>
                  </p:nvSpPr>
                  <p:spPr bwMode="auto">
                    <a:xfrm rot="1083871" flipH="1">
                      <a:off x="5859" y="171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5" name="Oval 284"/>
                    <p:cNvSpPr>
                      <a:spLocks noChangeAspect="1" noChangeArrowheads="1"/>
                    </p:cNvSpPr>
                    <p:nvPr/>
                  </p:nvSpPr>
                  <p:spPr bwMode="auto">
                    <a:xfrm rot="1083871" flipH="1">
                      <a:off x="5835" y="159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6" name="Oval 285"/>
                    <p:cNvSpPr>
                      <a:spLocks noChangeAspect="1" noChangeArrowheads="1"/>
                    </p:cNvSpPr>
                    <p:nvPr/>
                  </p:nvSpPr>
                  <p:spPr bwMode="auto">
                    <a:xfrm rot="1083871" flipH="1">
                      <a:off x="5910"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7" name="Oval 286"/>
                    <p:cNvSpPr>
                      <a:spLocks noChangeAspect="1" noChangeArrowheads="1"/>
                    </p:cNvSpPr>
                    <p:nvPr/>
                  </p:nvSpPr>
                  <p:spPr bwMode="auto">
                    <a:xfrm rot="1083871" flipH="1">
                      <a:off x="5886"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8" name="Oval 287"/>
                    <p:cNvSpPr>
                      <a:spLocks noChangeAspect="1" noChangeArrowheads="1"/>
                    </p:cNvSpPr>
                    <p:nvPr/>
                  </p:nvSpPr>
                  <p:spPr bwMode="auto">
                    <a:xfrm rot="1083871" flipH="1">
                      <a:off x="5883"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9" name="Oval 288"/>
                    <p:cNvSpPr>
                      <a:spLocks noChangeAspect="1" noChangeArrowheads="1"/>
                    </p:cNvSpPr>
                    <p:nvPr/>
                  </p:nvSpPr>
                  <p:spPr bwMode="auto">
                    <a:xfrm rot="1083871" flipH="1">
                      <a:off x="6117" y="187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0" name="Oval 289"/>
                    <p:cNvSpPr>
                      <a:spLocks noChangeAspect="1" noChangeArrowheads="1"/>
                    </p:cNvSpPr>
                    <p:nvPr/>
                  </p:nvSpPr>
                  <p:spPr bwMode="auto">
                    <a:xfrm rot="1083871" flipH="1">
                      <a:off x="6066" y="195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1" name="Oval 290"/>
                    <p:cNvSpPr>
                      <a:spLocks noChangeAspect="1" noChangeArrowheads="1"/>
                    </p:cNvSpPr>
                    <p:nvPr/>
                  </p:nvSpPr>
                  <p:spPr bwMode="auto">
                    <a:xfrm rot="1083871" flipH="1">
                      <a:off x="5994"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2" name="Oval 291"/>
                    <p:cNvSpPr>
                      <a:spLocks noChangeAspect="1" noChangeArrowheads="1"/>
                    </p:cNvSpPr>
                    <p:nvPr/>
                  </p:nvSpPr>
                  <p:spPr bwMode="auto">
                    <a:xfrm rot="1083871" flipH="1">
                      <a:off x="5895" y="191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3" name="Oval 292"/>
                    <p:cNvSpPr>
                      <a:spLocks noChangeAspect="1" noChangeArrowheads="1"/>
                    </p:cNvSpPr>
                    <p:nvPr/>
                  </p:nvSpPr>
                  <p:spPr bwMode="auto">
                    <a:xfrm rot="1083871" flipH="1">
                      <a:off x="5880" y="205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4" name="Oval 293"/>
                    <p:cNvSpPr>
                      <a:spLocks noChangeAspect="1" noChangeArrowheads="1"/>
                    </p:cNvSpPr>
                    <p:nvPr/>
                  </p:nvSpPr>
                  <p:spPr bwMode="auto">
                    <a:xfrm rot="1083871" flipH="1">
                      <a:off x="5817" y="201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5" name="Oval 294"/>
                    <p:cNvSpPr>
                      <a:spLocks noChangeAspect="1" noChangeArrowheads="1"/>
                    </p:cNvSpPr>
                    <p:nvPr/>
                  </p:nvSpPr>
                  <p:spPr bwMode="auto">
                    <a:xfrm rot="1083871" flipH="1">
                      <a:off x="5688" y="190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6" name="Oval 295"/>
                    <p:cNvSpPr>
                      <a:spLocks noChangeAspect="1" noChangeArrowheads="1"/>
                    </p:cNvSpPr>
                    <p:nvPr/>
                  </p:nvSpPr>
                  <p:spPr bwMode="auto">
                    <a:xfrm rot="1083871" flipH="1">
                      <a:off x="5679" y="163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7" name="Oval 296"/>
                    <p:cNvSpPr>
                      <a:spLocks noChangeAspect="1" noChangeArrowheads="1"/>
                    </p:cNvSpPr>
                    <p:nvPr/>
                  </p:nvSpPr>
                  <p:spPr bwMode="auto">
                    <a:xfrm rot="1083871" flipH="1">
                      <a:off x="5433" y="20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8" name="Oval 297"/>
                    <p:cNvSpPr>
                      <a:spLocks noChangeAspect="1" noChangeArrowheads="1"/>
                    </p:cNvSpPr>
                    <p:nvPr/>
                  </p:nvSpPr>
                  <p:spPr bwMode="auto">
                    <a:xfrm rot="1083871" flipH="1">
                      <a:off x="5448"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9" name="Oval 298"/>
                    <p:cNvSpPr>
                      <a:spLocks noChangeAspect="1" noChangeArrowheads="1"/>
                    </p:cNvSpPr>
                    <p:nvPr/>
                  </p:nvSpPr>
                  <p:spPr bwMode="auto">
                    <a:xfrm rot="1083871" flipH="1">
                      <a:off x="5325" y="220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0" name="Oval 299"/>
                    <p:cNvSpPr>
                      <a:spLocks noChangeAspect="1" noChangeArrowheads="1"/>
                    </p:cNvSpPr>
                    <p:nvPr/>
                  </p:nvSpPr>
                  <p:spPr bwMode="auto">
                    <a:xfrm rot="1083871" flipH="1">
                      <a:off x="5514" y="145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1" name="Oval 300"/>
                    <p:cNvSpPr>
                      <a:spLocks noChangeAspect="1" noChangeArrowheads="1"/>
                    </p:cNvSpPr>
                    <p:nvPr/>
                  </p:nvSpPr>
                  <p:spPr bwMode="auto">
                    <a:xfrm rot="1083871" flipH="1">
                      <a:off x="5502" y="129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2" name="Oval 301"/>
                    <p:cNvSpPr>
                      <a:spLocks noChangeAspect="1" noChangeArrowheads="1"/>
                    </p:cNvSpPr>
                    <p:nvPr/>
                  </p:nvSpPr>
                  <p:spPr bwMode="auto">
                    <a:xfrm rot="1083871" flipH="1">
                      <a:off x="5667" y="131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3" name="Oval 302"/>
                    <p:cNvSpPr>
                      <a:spLocks noChangeAspect="1" noChangeArrowheads="1"/>
                    </p:cNvSpPr>
                    <p:nvPr/>
                  </p:nvSpPr>
                  <p:spPr bwMode="auto">
                    <a:xfrm rot="1083871" flipH="1">
                      <a:off x="5649" y="137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4" name="Oval 303"/>
                    <p:cNvSpPr>
                      <a:spLocks noChangeAspect="1" noChangeArrowheads="1"/>
                    </p:cNvSpPr>
                    <p:nvPr/>
                  </p:nvSpPr>
                  <p:spPr bwMode="auto">
                    <a:xfrm rot="1083871" flipH="1">
                      <a:off x="5790" y="139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5" name="Oval 304"/>
                    <p:cNvSpPr>
                      <a:spLocks noChangeAspect="1" noChangeArrowheads="1"/>
                    </p:cNvSpPr>
                    <p:nvPr/>
                  </p:nvSpPr>
                  <p:spPr bwMode="auto">
                    <a:xfrm rot="1083871" flipH="1">
                      <a:off x="5880" y="13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6" name="Oval 305"/>
                    <p:cNvSpPr>
                      <a:spLocks noChangeAspect="1" noChangeArrowheads="1"/>
                    </p:cNvSpPr>
                    <p:nvPr/>
                  </p:nvSpPr>
                  <p:spPr bwMode="auto">
                    <a:xfrm rot="1083871" flipH="1">
                      <a:off x="6069" y="15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7" name="Oval 306"/>
                    <p:cNvSpPr>
                      <a:spLocks noChangeAspect="1" noChangeArrowheads="1"/>
                    </p:cNvSpPr>
                    <p:nvPr/>
                  </p:nvSpPr>
                  <p:spPr bwMode="auto">
                    <a:xfrm rot="1083871" flipH="1">
                      <a:off x="6135" y="158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8" name="Oval 307"/>
                    <p:cNvSpPr>
                      <a:spLocks noChangeAspect="1" noChangeArrowheads="1"/>
                    </p:cNvSpPr>
                    <p:nvPr/>
                  </p:nvSpPr>
                  <p:spPr bwMode="auto">
                    <a:xfrm rot="1083871" flipH="1">
                      <a:off x="6105"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9" name="Oval 308"/>
                    <p:cNvSpPr>
                      <a:spLocks noChangeAspect="1" noChangeArrowheads="1"/>
                    </p:cNvSpPr>
                    <p:nvPr/>
                  </p:nvSpPr>
                  <p:spPr bwMode="auto">
                    <a:xfrm rot="1083871" flipH="1">
                      <a:off x="5847" y="23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0" name="Oval 309"/>
                    <p:cNvSpPr>
                      <a:spLocks noChangeAspect="1" noChangeArrowheads="1"/>
                    </p:cNvSpPr>
                    <p:nvPr/>
                  </p:nvSpPr>
                  <p:spPr bwMode="auto">
                    <a:xfrm rot="1083871" flipH="1">
                      <a:off x="5730" y="252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1" name="Oval 310"/>
                    <p:cNvSpPr>
                      <a:spLocks noChangeAspect="1" noChangeArrowheads="1"/>
                    </p:cNvSpPr>
                    <p:nvPr/>
                  </p:nvSpPr>
                  <p:spPr bwMode="auto">
                    <a:xfrm rot="1083871" flipH="1">
                      <a:off x="5724" y="253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2" name="Oval 311"/>
                    <p:cNvSpPr>
                      <a:spLocks noChangeAspect="1" noChangeArrowheads="1"/>
                    </p:cNvSpPr>
                    <p:nvPr/>
                  </p:nvSpPr>
                  <p:spPr bwMode="auto">
                    <a:xfrm rot="1083871" flipH="1">
                      <a:off x="5730" y="245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3" name="Oval 312"/>
                    <p:cNvSpPr>
                      <a:spLocks noChangeAspect="1" noChangeArrowheads="1"/>
                    </p:cNvSpPr>
                    <p:nvPr/>
                  </p:nvSpPr>
                  <p:spPr bwMode="auto">
                    <a:xfrm rot="1083871" flipH="1">
                      <a:off x="5640" y="251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4" name="Oval 313"/>
                    <p:cNvSpPr>
                      <a:spLocks noChangeAspect="1" noChangeArrowheads="1"/>
                    </p:cNvSpPr>
                    <p:nvPr/>
                  </p:nvSpPr>
                  <p:spPr bwMode="auto">
                    <a:xfrm rot="1083871" flipH="1">
                      <a:off x="5574" y="24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5" name="Oval 314"/>
                    <p:cNvSpPr>
                      <a:spLocks noChangeAspect="1" noChangeArrowheads="1"/>
                    </p:cNvSpPr>
                    <p:nvPr/>
                  </p:nvSpPr>
                  <p:spPr bwMode="auto">
                    <a:xfrm rot="1083871" flipH="1">
                      <a:off x="5550" y="238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6" name="Oval 315"/>
                    <p:cNvSpPr>
                      <a:spLocks noChangeAspect="1" noChangeArrowheads="1"/>
                    </p:cNvSpPr>
                    <p:nvPr/>
                  </p:nvSpPr>
                  <p:spPr bwMode="auto">
                    <a:xfrm rot="1083871" flipH="1">
                      <a:off x="5469" y="241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7" name="Oval 316"/>
                    <p:cNvSpPr>
                      <a:spLocks noChangeAspect="1" noChangeArrowheads="1"/>
                    </p:cNvSpPr>
                    <p:nvPr/>
                  </p:nvSpPr>
                  <p:spPr bwMode="auto">
                    <a:xfrm rot="1083871" flipH="1">
                      <a:off x="5526" y="19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8" name="Oval 317"/>
                    <p:cNvSpPr>
                      <a:spLocks noChangeAspect="1" noChangeArrowheads="1"/>
                    </p:cNvSpPr>
                    <p:nvPr/>
                  </p:nvSpPr>
                  <p:spPr bwMode="auto">
                    <a:xfrm rot="1083871" flipH="1">
                      <a:off x="5388" y="180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9" name="Oval 318"/>
                    <p:cNvSpPr>
                      <a:spLocks noChangeAspect="1" noChangeArrowheads="1"/>
                    </p:cNvSpPr>
                    <p:nvPr/>
                  </p:nvSpPr>
                  <p:spPr bwMode="auto">
                    <a:xfrm rot="1083871" flipH="1">
                      <a:off x="5337" y="18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0" name="Oval 319"/>
                    <p:cNvSpPr>
                      <a:spLocks noChangeAspect="1" noChangeArrowheads="1"/>
                    </p:cNvSpPr>
                    <p:nvPr/>
                  </p:nvSpPr>
                  <p:spPr bwMode="auto">
                    <a:xfrm rot="1083871" flipH="1">
                      <a:off x="5322" y="18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1" name="Oval 320"/>
                    <p:cNvSpPr>
                      <a:spLocks noChangeAspect="1" noChangeArrowheads="1"/>
                    </p:cNvSpPr>
                    <p:nvPr/>
                  </p:nvSpPr>
                  <p:spPr bwMode="auto">
                    <a:xfrm rot="1083871" flipH="1">
                      <a:off x="5394" y="220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2" name="Oval 321"/>
                    <p:cNvSpPr>
                      <a:spLocks noChangeAspect="1" noChangeArrowheads="1"/>
                    </p:cNvSpPr>
                    <p:nvPr/>
                  </p:nvSpPr>
                  <p:spPr bwMode="auto">
                    <a:xfrm rot="1083871" flipH="1">
                      <a:off x="5433"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73" name="Oval 322"/>
                    <p:cNvSpPr>
                      <a:spLocks noChangeAspect="1" noChangeArrowheads="1"/>
                    </p:cNvSpPr>
                    <p:nvPr/>
                  </p:nvSpPr>
                  <p:spPr bwMode="auto">
                    <a:xfrm rot="1083871" flipH="1">
                      <a:off x="5451"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64" name="Group 323"/>
                  <p:cNvGrpSpPr>
                    <a:grpSpLocks/>
                  </p:cNvGrpSpPr>
                  <p:nvPr/>
                </p:nvGrpSpPr>
                <p:grpSpPr bwMode="auto">
                  <a:xfrm rot="-2464257">
                    <a:off x="2574" y="5285"/>
                    <a:ext cx="333" cy="498"/>
                    <a:chOff x="5206" y="1110"/>
                    <a:chExt cx="1069" cy="1505"/>
                  </a:xfrm>
                </p:grpSpPr>
                <p:sp>
                  <p:nvSpPr>
                    <p:cNvPr id="165" name="Freeform 324"/>
                    <p:cNvSpPr>
                      <a:spLocks/>
                    </p:cNvSpPr>
                    <p:nvPr/>
                  </p:nvSpPr>
                  <p:spPr bwMode="auto">
                    <a:xfrm>
                      <a:off x="5206" y="1110"/>
                      <a:ext cx="1069" cy="1505"/>
                    </a:xfrm>
                    <a:custGeom>
                      <a:avLst/>
                      <a:gdLst>
                        <a:gd name="T0" fmla="*/ 14 w 1069"/>
                        <a:gd name="T1" fmla="*/ 972 h 1505"/>
                        <a:gd name="T2" fmla="*/ 14 w 1069"/>
                        <a:gd name="T3" fmla="*/ 708 h 1505"/>
                        <a:gd name="T4" fmla="*/ 98 w 1069"/>
                        <a:gd name="T5" fmla="*/ 255 h 1505"/>
                        <a:gd name="T6" fmla="*/ 257 w 1069"/>
                        <a:gd name="T7" fmla="*/ 54 h 1505"/>
                        <a:gd name="T8" fmla="*/ 308 w 1069"/>
                        <a:gd name="T9" fmla="*/ 12 h 1505"/>
                        <a:gd name="T10" fmla="*/ 401 w 1069"/>
                        <a:gd name="T11" fmla="*/ 9 h 1505"/>
                        <a:gd name="T12" fmla="*/ 575 w 1069"/>
                        <a:gd name="T13" fmla="*/ 66 h 1505"/>
                        <a:gd name="T14" fmla="*/ 791 w 1069"/>
                        <a:gd name="T15" fmla="*/ 234 h 1505"/>
                        <a:gd name="T16" fmla="*/ 983 w 1069"/>
                        <a:gd name="T17" fmla="*/ 483 h 1505"/>
                        <a:gd name="T18" fmla="*/ 1067 w 1069"/>
                        <a:gd name="T19" fmla="*/ 816 h 1505"/>
                        <a:gd name="T20" fmla="*/ 995 w 1069"/>
                        <a:gd name="T21" fmla="*/ 1230 h 1505"/>
                        <a:gd name="T22" fmla="*/ 701 w 1069"/>
                        <a:gd name="T23" fmla="*/ 1461 h 1505"/>
                        <a:gd name="T24" fmla="*/ 482 w 1069"/>
                        <a:gd name="T25" fmla="*/ 1494 h 1505"/>
                        <a:gd name="T26" fmla="*/ 254 w 1069"/>
                        <a:gd name="T27" fmla="*/ 1410 h 1505"/>
                        <a:gd name="T28" fmla="*/ 74 w 1069"/>
                        <a:gd name="T29" fmla="*/ 1179 h 1505"/>
                        <a:gd name="T30" fmla="*/ 14 w 1069"/>
                        <a:gd name="T31" fmla="*/ 97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9" h="1505">
                          <a:moveTo>
                            <a:pt x="14" y="972"/>
                          </a:moveTo>
                          <a:cubicBezTo>
                            <a:pt x="4" y="894"/>
                            <a:pt x="0" y="827"/>
                            <a:pt x="14" y="708"/>
                          </a:cubicBezTo>
                          <a:cubicBezTo>
                            <a:pt x="28" y="589"/>
                            <a:pt x="58" y="364"/>
                            <a:pt x="98" y="255"/>
                          </a:cubicBezTo>
                          <a:cubicBezTo>
                            <a:pt x="138" y="146"/>
                            <a:pt x="222" y="94"/>
                            <a:pt x="257" y="54"/>
                          </a:cubicBezTo>
                          <a:cubicBezTo>
                            <a:pt x="292" y="14"/>
                            <a:pt x="284" y="19"/>
                            <a:pt x="308" y="12"/>
                          </a:cubicBezTo>
                          <a:cubicBezTo>
                            <a:pt x="332" y="5"/>
                            <a:pt x="357" y="0"/>
                            <a:pt x="401" y="9"/>
                          </a:cubicBezTo>
                          <a:cubicBezTo>
                            <a:pt x="445" y="18"/>
                            <a:pt x="510" y="29"/>
                            <a:pt x="575" y="66"/>
                          </a:cubicBezTo>
                          <a:cubicBezTo>
                            <a:pt x="640" y="103"/>
                            <a:pt x="723" y="165"/>
                            <a:pt x="791" y="234"/>
                          </a:cubicBezTo>
                          <a:cubicBezTo>
                            <a:pt x="859" y="303"/>
                            <a:pt x="937" y="386"/>
                            <a:pt x="983" y="483"/>
                          </a:cubicBezTo>
                          <a:cubicBezTo>
                            <a:pt x="1029" y="580"/>
                            <a:pt x="1065" y="692"/>
                            <a:pt x="1067" y="816"/>
                          </a:cubicBezTo>
                          <a:cubicBezTo>
                            <a:pt x="1069" y="940"/>
                            <a:pt x="1056" y="1123"/>
                            <a:pt x="995" y="1230"/>
                          </a:cubicBezTo>
                          <a:cubicBezTo>
                            <a:pt x="934" y="1337"/>
                            <a:pt x="786" y="1417"/>
                            <a:pt x="701" y="1461"/>
                          </a:cubicBezTo>
                          <a:cubicBezTo>
                            <a:pt x="616" y="1505"/>
                            <a:pt x="556" y="1502"/>
                            <a:pt x="482" y="1494"/>
                          </a:cubicBezTo>
                          <a:cubicBezTo>
                            <a:pt x="408" y="1486"/>
                            <a:pt x="322" y="1462"/>
                            <a:pt x="254" y="1410"/>
                          </a:cubicBezTo>
                          <a:cubicBezTo>
                            <a:pt x="186" y="1358"/>
                            <a:pt x="114" y="1252"/>
                            <a:pt x="74" y="1179"/>
                          </a:cubicBezTo>
                          <a:cubicBezTo>
                            <a:pt x="34" y="1106"/>
                            <a:pt x="24" y="1050"/>
                            <a:pt x="14" y="972"/>
                          </a:cubicBezTo>
                          <a:close/>
                        </a:path>
                      </a:pathLst>
                    </a:custGeom>
                    <a:gradFill rotWithShape="1">
                      <a:gsLst>
                        <a:gs pos="0">
                          <a:srgbClr val="FFCC99">
                            <a:gamma/>
                            <a:shade val="76078"/>
                            <a:invGamma/>
                          </a:srgbClr>
                        </a:gs>
                        <a:gs pos="50000">
                          <a:srgbClr val="FFCC99"/>
                        </a:gs>
                        <a:gs pos="100000">
                          <a:srgbClr val="FFCC99">
                            <a:gamma/>
                            <a:shade val="76078"/>
                            <a:invGamma/>
                          </a:srgbClr>
                        </a:gs>
                      </a:gsLst>
                      <a:lin ang="27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166" name="Group 325"/>
                    <p:cNvGrpSpPr>
                      <a:grpSpLocks/>
                    </p:cNvGrpSpPr>
                    <p:nvPr/>
                  </p:nvGrpSpPr>
                  <p:grpSpPr bwMode="auto">
                    <a:xfrm>
                      <a:off x="5461" y="2211"/>
                      <a:ext cx="62" cy="47"/>
                      <a:chOff x="5422" y="2157"/>
                      <a:chExt cx="62" cy="47"/>
                    </a:xfrm>
                  </p:grpSpPr>
                  <p:sp>
                    <p:nvSpPr>
                      <p:cNvPr id="221" name="Oval 326"/>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2" name="Oval 327"/>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3" name="Oval 328"/>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67" name="Group 329"/>
                    <p:cNvGrpSpPr>
                      <a:grpSpLocks/>
                    </p:cNvGrpSpPr>
                    <p:nvPr/>
                  </p:nvGrpSpPr>
                  <p:grpSpPr bwMode="auto">
                    <a:xfrm rot="1083871">
                      <a:off x="5830" y="1434"/>
                      <a:ext cx="62" cy="47"/>
                      <a:chOff x="5422" y="2157"/>
                      <a:chExt cx="62" cy="47"/>
                    </a:xfrm>
                  </p:grpSpPr>
                  <p:sp>
                    <p:nvSpPr>
                      <p:cNvPr id="218" name="Oval 330"/>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9" name="Oval 331"/>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0" name="Oval 332"/>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68" name="Freeform 333"/>
                    <p:cNvSpPr>
                      <a:spLocks/>
                    </p:cNvSpPr>
                    <p:nvPr/>
                  </p:nvSpPr>
                  <p:spPr bwMode="auto">
                    <a:xfrm>
                      <a:off x="5358" y="2189"/>
                      <a:ext cx="315" cy="115"/>
                    </a:xfrm>
                    <a:custGeom>
                      <a:avLst/>
                      <a:gdLst>
                        <a:gd name="T0" fmla="*/ 0 w 315"/>
                        <a:gd name="T1" fmla="*/ 115 h 115"/>
                        <a:gd name="T2" fmla="*/ 96 w 315"/>
                        <a:gd name="T3" fmla="*/ 31 h 115"/>
                        <a:gd name="T4" fmla="*/ 201 w 315"/>
                        <a:gd name="T5" fmla="*/ 4 h 115"/>
                        <a:gd name="T6" fmla="*/ 315 w 315"/>
                        <a:gd name="T7" fmla="*/ 4 h 115"/>
                      </a:gdLst>
                      <a:ahLst/>
                      <a:cxnLst>
                        <a:cxn ang="0">
                          <a:pos x="T0" y="T1"/>
                        </a:cxn>
                        <a:cxn ang="0">
                          <a:pos x="T2" y="T3"/>
                        </a:cxn>
                        <a:cxn ang="0">
                          <a:pos x="T4" y="T5"/>
                        </a:cxn>
                        <a:cxn ang="0">
                          <a:pos x="T6" y="T7"/>
                        </a:cxn>
                      </a:cxnLst>
                      <a:rect l="0" t="0" r="r" b="b"/>
                      <a:pathLst>
                        <a:path w="315" h="115">
                          <a:moveTo>
                            <a:pt x="0" y="115"/>
                          </a:moveTo>
                          <a:cubicBezTo>
                            <a:pt x="16" y="101"/>
                            <a:pt x="62" y="50"/>
                            <a:pt x="96" y="31"/>
                          </a:cubicBezTo>
                          <a:cubicBezTo>
                            <a:pt x="130" y="12"/>
                            <a:pt x="165" y="8"/>
                            <a:pt x="201" y="4"/>
                          </a:cubicBezTo>
                          <a:cubicBezTo>
                            <a:pt x="237" y="0"/>
                            <a:pt x="291" y="4"/>
                            <a:pt x="315" y="4"/>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9" name="Freeform 334"/>
                    <p:cNvSpPr>
                      <a:spLocks/>
                    </p:cNvSpPr>
                    <p:nvPr/>
                  </p:nvSpPr>
                  <p:spPr bwMode="auto">
                    <a:xfrm>
                      <a:off x="5763" y="1395"/>
                      <a:ext cx="189" cy="72"/>
                    </a:xfrm>
                    <a:custGeom>
                      <a:avLst/>
                      <a:gdLst>
                        <a:gd name="T0" fmla="*/ 0 w 189"/>
                        <a:gd name="T1" fmla="*/ 72 h 72"/>
                        <a:gd name="T2" fmla="*/ 54 w 189"/>
                        <a:gd name="T3" fmla="*/ 48 h 72"/>
                        <a:gd name="T4" fmla="*/ 120 w 189"/>
                        <a:gd name="T5" fmla="*/ 39 h 72"/>
                        <a:gd name="T6" fmla="*/ 189 w 189"/>
                        <a:gd name="T7" fmla="*/ 0 h 72"/>
                      </a:gdLst>
                      <a:ahLst/>
                      <a:cxnLst>
                        <a:cxn ang="0">
                          <a:pos x="T0" y="T1"/>
                        </a:cxn>
                        <a:cxn ang="0">
                          <a:pos x="T2" y="T3"/>
                        </a:cxn>
                        <a:cxn ang="0">
                          <a:pos x="T4" y="T5"/>
                        </a:cxn>
                        <a:cxn ang="0">
                          <a:pos x="T6" y="T7"/>
                        </a:cxn>
                      </a:cxnLst>
                      <a:rect l="0" t="0" r="r" b="b"/>
                      <a:pathLst>
                        <a:path w="189" h="72">
                          <a:moveTo>
                            <a:pt x="0" y="72"/>
                          </a:moveTo>
                          <a:cubicBezTo>
                            <a:pt x="17" y="63"/>
                            <a:pt x="34" y="54"/>
                            <a:pt x="54" y="48"/>
                          </a:cubicBezTo>
                          <a:cubicBezTo>
                            <a:pt x="74" y="42"/>
                            <a:pt x="98" y="47"/>
                            <a:pt x="120" y="39"/>
                          </a:cubicBezTo>
                          <a:cubicBezTo>
                            <a:pt x="142" y="31"/>
                            <a:pt x="165" y="15"/>
                            <a:pt x="189" y="0"/>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70" name="Group 335"/>
                    <p:cNvGrpSpPr>
                      <a:grpSpLocks/>
                    </p:cNvGrpSpPr>
                    <p:nvPr/>
                  </p:nvGrpSpPr>
                  <p:grpSpPr bwMode="auto">
                    <a:xfrm rot="1083871">
                      <a:off x="5488" y="1728"/>
                      <a:ext cx="62" cy="47"/>
                      <a:chOff x="5422" y="2157"/>
                      <a:chExt cx="62" cy="47"/>
                    </a:xfrm>
                  </p:grpSpPr>
                  <p:sp>
                    <p:nvSpPr>
                      <p:cNvPr id="215" name="Oval 336"/>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6" name="Oval 337"/>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7" name="Oval 338"/>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71" name="Freeform 339"/>
                    <p:cNvSpPr>
                      <a:spLocks/>
                    </p:cNvSpPr>
                    <p:nvPr/>
                  </p:nvSpPr>
                  <p:spPr bwMode="auto">
                    <a:xfrm>
                      <a:off x="5421" y="1719"/>
                      <a:ext cx="186" cy="57"/>
                    </a:xfrm>
                    <a:custGeom>
                      <a:avLst/>
                      <a:gdLst>
                        <a:gd name="T0" fmla="*/ 0 w 186"/>
                        <a:gd name="T1" fmla="*/ 57 h 57"/>
                        <a:gd name="T2" fmla="*/ 87 w 186"/>
                        <a:gd name="T3" fmla="*/ 9 h 57"/>
                        <a:gd name="T4" fmla="*/ 186 w 186"/>
                        <a:gd name="T5" fmla="*/ 3 h 57"/>
                      </a:gdLst>
                      <a:ahLst/>
                      <a:cxnLst>
                        <a:cxn ang="0">
                          <a:pos x="T0" y="T1"/>
                        </a:cxn>
                        <a:cxn ang="0">
                          <a:pos x="T2" y="T3"/>
                        </a:cxn>
                        <a:cxn ang="0">
                          <a:pos x="T4" y="T5"/>
                        </a:cxn>
                      </a:cxnLst>
                      <a:rect l="0" t="0" r="r" b="b"/>
                      <a:pathLst>
                        <a:path w="186" h="57">
                          <a:moveTo>
                            <a:pt x="0" y="57"/>
                          </a:moveTo>
                          <a:cubicBezTo>
                            <a:pt x="28" y="37"/>
                            <a:pt x="56" y="18"/>
                            <a:pt x="87" y="9"/>
                          </a:cubicBezTo>
                          <a:cubicBezTo>
                            <a:pt x="118" y="0"/>
                            <a:pt x="152" y="1"/>
                            <a:pt x="186" y="3"/>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2" name="Oval 340"/>
                    <p:cNvSpPr>
                      <a:spLocks noChangeAspect="1" noChangeArrowheads="1"/>
                    </p:cNvSpPr>
                    <p:nvPr/>
                  </p:nvSpPr>
                  <p:spPr bwMode="auto">
                    <a:xfrm rot="1083871" flipH="1">
                      <a:off x="5937" y="177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3" name="Oval 341"/>
                    <p:cNvSpPr>
                      <a:spLocks noChangeAspect="1" noChangeArrowheads="1"/>
                    </p:cNvSpPr>
                    <p:nvPr/>
                  </p:nvSpPr>
                  <p:spPr bwMode="auto">
                    <a:xfrm rot="1083871" flipH="1">
                      <a:off x="5874" y="182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4" name="Oval 342"/>
                    <p:cNvSpPr>
                      <a:spLocks noChangeAspect="1" noChangeArrowheads="1"/>
                    </p:cNvSpPr>
                    <p:nvPr/>
                  </p:nvSpPr>
                  <p:spPr bwMode="auto">
                    <a:xfrm rot="1083871" flipH="1">
                      <a:off x="5808" y="181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5" name="Oval 343"/>
                    <p:cNvSpPr>
                      <a:spLocks noChangeAspect="1" noChangeArrowheads="1"/>
                    </p:cNvSpPr>
                    <p:nvPr/>
                  </p:nvSpPr>
                  <p:spPr bwMode="auto">
                    <a:xfrm rot="1083871" flipH="1">
                      <a:off x="5859" y="171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6" name="Oval 344"/>
                    <p:cNvSpPr>
                      <a:spLocks noChangeAspect="1" noChangeArrowheads="1"/>
                    </p:cNvSpPr>
                    <p:nvPr/>
                  </p:nvSpPr>
                  <p:spPr bwMode="auto">
                    <a:xfrm rot="1083871" flipH="1">
                      <a:off x="5835" y="159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7" name="Oval 345"/>
                    <p:cNvSpPr>
                      <a:spLocks noChangeAspect="1" noChangeArrowheads="1"/>
                    </p:cNvSpPr>
                    <p:nvPr/>
                  </p:nvSpPr>
                  <p:spPr bwMode="auto">
                    <a:xfrm rot="1083871" flipH="1">
                      <a:off x="5910"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8" name="Oval 346"/>
                    <p:cNvSpPr>
                      <a:spLocks noChangeAspect="1" noChangeArrowheads="1"/>
                    </p:cNvSpPr>
                    <p:nvPr/>
                  </p:nvSpPr>
                  <p:spPr bwMode="auto">
                    <a:xfrm rot="1083871" flipH="1">
                      <a:off x="5886"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9" name="Oval 347"/>
                    <p:cNvSpPr>
                      <a:spLocks noChangeAspect="1" noChangeArrowheads="1"/>
                    </p:cNvSpPr>
                    <p:nvPr/>
                  </p:nvSpPr>
                  <p:spPr bwMode="auto">
                    <a:xfrm rot="1083871" flipH="1">
                      <a:off x="5883"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0" name="Oval 348"/>
                    <p:cNvSpPr>
                      <a:spLocks noChangeAspect="1" noChangeArrowheads="1"/>
                    </p:cNvSpPr>
                    <p:nvPr/>
                  </p:nvSpPr>
                  <p:spPr bwMode="auto">
                    <a:xfrm rot="1083871" flipH="1">
                      <a:off x="6117" y="187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1" name="Oval 349"/>
                    <p:cNvSpPr>
                      <a:spLocks noChangeAspect="1" noChangeArrowheads="1"/>
                    </p:cNvSpPr>
                    <p:nvPr/>
                  </p:nvSpPr>
                  <p:spPr bwMode="auto">
                    <a:xfrm rot="1083871" flipH="1">
                      <a:off x="6066" y="195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2" name="Oval 350"/>
                    <p:cNvSpPr>
                      <a:spLocks noChangeAspect="1" noChangeArrowheads="1"/>
                    </p:cNvSpPr>
                    <p:nvPr/>
                  </p:nvSpPr>
                  <p:spPr bwMode="auto">
                    <a:xfrm rot="1083871" flipH="1">
                      <a:off x="5994"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3" name="Oval 351"/>
                    <p:cNvSpPr>
                      <a:spLocks noChangeAspect="1" noChangeArrowheads="1"/>
                    </p:cNvSpPr>
                    <p:nvPr/>
                  </p:nvSpPr>
                  <p:spPr bwMode="auto">
                    <a:xfrm rot="1083871" flipH="1">
                      <a:off x="5895" y="191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4" name="Oval 352"/>
                    <p:cNvSpPr>
                      <a:spLocks noChangeAspect="1" noChangeArrowheads="1"/>
                    </p:cNvSpPr>
                    <p:nvPr/>
                  </p:nvSpPr>
                  <p:spPr bwMode="auto">
                    <a:xfrm rot="1083871" flipH="1">
                      <a:off x="5880" y="205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5" name="Oval 353"/>
                    <p:cNvSpPr>
                      <a:spLocks noChangeAspect="1" noChangeArrowheads="1"/>
                    </p:cNvSpPr>
                    <p:nvPr/>
                  </p:nvSpPr>
                  <p:spPr bwMode="auto">
                    <a:xfrm rot="1083871" flipH="1">
                      <a:off x="5817" y="201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6" name="Oval 354"/>
                    <p:cNvSpPr>
                      <a:spLocks noChangeAspect="1" noChangeArrowheads="1"/>
                    </p:cNvSpPr>
                    <p:nvPr/>
                  </p:nvSpPr>
                  <p:spPr bwMode="auto">
                    <a:xfrm rot="1083871" flipH="1">
                      <a:off x="5688" y="190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7" name="Oval 355"/>
                    <p:cNvSpPr>
                      <a:spLocks noChangeAspect="1" noChangeArrowheads="1"/>
                    </p:cNvSpPr>
                    <p:nvPr/>
                  </p:nvSpPr>
                  <p:spPr bwMode="auto">
                    <a:xfrm rot="1083871" flipH="1">
                      <a:off x="5679" y="163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8" name="Oval 356"/>
                    <p:cNvSpPr>
                      <a:spLocks noChangeAspect="1" noChangeArrowheads="1"/>
                    </p:cNvSpPr>
                    <p:nvPr/>
                  </p:nvSpPr>
                  <p:spPr bwMode="auto">
                    <a:xfrm rot="1083871" flipH="1">
                      <a:off x="5433" y="20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9" name="Oval 357"/>
                    <p:cNvSpPr>
                      <a:spLocks noChangeAspect="1" noChangeArrowheads="1"/>
                    </p:cNvSpPr>
                    <p:nvPr/>
                  </p:nvSpPr>
                  <p:spPr bwMode="auto">
                    <a:xfrm rot="1083871" flipH="1">
                      <a:off x="5448"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0" name="Oval 358"/>
                    <p:cNvSpPr>
                      <a:spLocks noChangeAspect="1" noChangeArrowheads="1"/>
                    </p:cNvSpPr>
                    <p:nvPr/>
                  </p:nvSpPr>
                  <p:spPr bwMode="auto">
                    <a:xfrm rot="1083871" flipH="1">
                      <a:off x="5325" y="220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1" name="Oval 359"/>
                    <p:cNvSpPr>
                      <a:spLocks noChangeAspect="1" noChangeArrowheads="1"/>
                    </p:cNvSpPr>
                    <p:nvPr/>
                  </p:nvSpPr>
                  <p:spPr bwMode="auto">
                    <a:xfrm rot="1083871" flipH="1">
                      <a:off x="5514" y="145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2" name="Oval 360"/>
                    <p:cNvSpPr>
                      <a:spLocks noChangeAspect="1" noChangeArrowheads="1"/>
                    </p:cNvSpPr>
                    <p:nvPr/>
                  </p:nvSpPr>
                  <p:spPr bwMode="auto">
                    <a:xfrm rot="1083871" flipH="1">
                      <a:off x="5502" y="129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3" name="Oval 361"/>
                    <p:cNvSpPr>
                      <a:spLocks noChangeAspect="1" noChangeArrowheads="1"/>
                    </p:cNvSpPr>
                    <p:nvPr/>
                  </p:nvSpPr>
                  <p:spPr bwMode="auto">
                    <a:xfrm rot="1083871" flipH="1">
                      <a:off x="5667" y="131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4" name="Oval 362"/>
                    <p:cNvSpPr>
                      <a:spLocks noChangeAspect="1" noChangeArrowheads="1"/>
                    </p:cNvSpPr>
                    <p:nvPr/>
                  </p:nvSpPr>
                  <p:spPr bwMode="auto">
                    <a:xfrm rot="1083871" flipH="1">
                      <a:off x="5649" y="137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5" name="Oval 363"/>
                    <p:cNvSpPr>
                      <a:spLocks noChangeAspect="1" noChangeArrowheads="1"/>
                    </p:cNvSpPr>
                    <p:nvPr/>
                  </p:nvSpPr>
                  <p:spPr bwMode="auto">
                    <a:xfrm rot="1083871" flipH="1">
                      <a:off x="5790" y="139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6" name="Oval 364"/>
                    <p:cNvSpPr>
                      <a:spLocks noChangeAspect="1" noChangeArrowheads="1"/>
                    </p:cNvSpPr>
                    <p:nvPr/>
                  </p:nvSpPr>
                  <p:spPr bwMode="auto">
                    <a:xfrm rot="1083871" flipH="1">
                      <a:off x="5880" y="13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7" name="Oval 365"/>
                    <p:cNvSpPr>
                      <a:spLocks noChangeAspect="1" noChangeArrowheads="1"/>
                    </p:cNvSpPr>
                    <p:nvPr/>
                  </p:nvSpPr>
                  <p:spPr bwMode="auto">
                    <a:xfrm rot="1083871" flipH="1">
                      <a:off x="6069" y="15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8" name="Oval 366"/>
                    <p:cNvSpPr>
                      <a:spLocks noChangeAspect="1" noChangeArrowheads="1"/>
                    </p:cNvSpPr>
                    <p:nvPr/>
                  </p:nvSpPr>
                  <p:spPr bwMode="auto">
                    <a:xfrm rot="1083871" flipH="1">
                      <a:off x="6135" y="158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9" name="Oval 367"/>
                    <p:cNvSpPr>
                      <a:spLocks noChangeAspect="1" noChangeArrowheads="1"/>
                    </p:cNvSpPr>
                    <p:nvPr/>
                  </p:nvSpPr>
                  <p:spPr bwMode="auto">
                    <a:xfrm rot="1083871" flipH="1">
                      <a:off x="6105"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0" name="Oval 368"/>
                    <p:cNvSpPr>
                      <a:spLocks noChangeAspect="1" noChangeArrowheads="1"/>
                    </p:cNvSpPr>
                    <p:nvPr/>
                  </p:nvSpPr>
                  <p:spPr bwMode="auto">
                    <a:xfrm rot="1083871" flipH="1">
                      <a:off x="5847" y="23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1" name="Oval 369"/>
                    <p:cNvSpPr>
                      <a:spLocks noChangeAspect="1" noChangeArrowheads="1"/>
                    </p:cNvSpPr>
                    <p:nvPr/>
                  </p:nvSpPr>
                  <p:spPr bwMode="auto">
                    <a:xfrm rot="1083871" flipH="1">
                      <a:off x="5730" y="252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2" name="Oval 370"/>
                    <p:cNvSpPr>
                      <a:spLocks noChangeAspect="1" noChangeArrowheads="1"/>
                    </p:cNvSpPr>
                    <p:nvPr/>
                  </p:nvSpPr>
                  <p:spPr bwMode="auto">
                    <a:xfrm rot="1083871" flipH="1">
                      <a:off x="5724" y="253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3" name="Oval 371"/>
                    <p:cNvSpPr>
                      <a:spLocks noChangeAspect="1" noChangeArrowheads="1"/>
                    </p:cNvSpPr>
                    <p:nvPr/>
                  </p:nvSpPr>
                  <p:spPr bwMode="auto">
                    <a:xfrm rot="1083871" flipH="1">
                      <a:off x="5730" y="245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4" name="Oval 372"/>
                    <p:cNvSpPr>
                      <a:spLocks noChangeAspect="1" noChangeArrowheads="1"/>
                    </p:cNvSpPr>
                    <p:nvPr/>
                  </p:nvSpPr>
                  <p:spPr bwMode="auto">
                    <a:xfrm rot="1083871" flipH="1">
                      <a:off x="5640" y="251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5" name="Oval 373"/>
                    <p:cNvSpPr>
                      <a:spLocks noChangeAspect="1" noChangeArrowheads="1"/>
                    </p:cNvSpPr>
                    <p:nvPr/>
                  </p:nvSpPr>
                  <p:spPr bwMode="auto">
                    <a:xfrm rot="1083871" flipH="1">
                      <a:off x="5574" y="24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6" name="Oval 374"/>
                    <p:cNvSpPr>
                      <a:spLocks noChangeAspect="1" noChangeArrowheads="1"/>
                    </p:cNvSpPr>
                    <p:nvPr/>
                  </p:nvSpPr>
                  <p:spPr bwMode="auto">
                    <a:xfrm rot="1083871" flipH="1">
                      <a:off x="5550" y="238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7" name="Oval 375"/>
                    <p:cNvSpPr>
                      <a:spLocks noChangeAspect="1" noChangeArrowheads="1"/>
                    </p:cNvSpPr>
                    <p:nvPr/>
                  </p:nvSpPr>
                  <p:spPr bwMode="auto">
                    <a:xfrm rot="1083871" flipH="1">
                      <a:off x="5469" y="241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8" name="Oval 376"/>
                    <p:cNvSpPr>
                      <a:spLocks noChangeAspect="1" noChangeArrowheads="1"/>
                    </p:cNvSpPr>
                    <p:nvPr/>
                  </p:nvSpPr>
                  <p:spPr bwMode="auto">
                    <a:xfrm rot="1083871" flipH="1">
                      <a:off x="5526" y="19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9" name="Oval 377"/>
                    <p:cNvSpPr>
                      <a:spLocks noChangeAspect="1" noChangeArrowheads="1"/>
                    </p:cNvSpPr>
                    <p:nvPr/>
                  </p:nvSpPr>
                  <p:spPr bwMode="auto">
                    <a:xfrm rot="1083871" flipH="1">
                      <a:off x="5388" y="180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0" name="Oval 378"/>
                    <p:cNvSpPr>
                      <a:spLocks noChangeAspect="1" noChangeArrowheads="1"/>
                    </p:cNvSpPr>
                    <p:nvPr/>
                  </p:nvSpPr>
                  <p:spPr bwMode="auto">
                    <a:xfrm rot="1083871" flipH="1">
                      <a:off x="5337" y="18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1" name="Oval 379"/>
                    <p:cNvSpPr>
                      <a:spLocks noChangeAspect="1" noChangeArrowheads="1"/>
                    </p:cNvSpPr>
                    <p:nvPr/>
                  </p:nvSpPr>
                  <p:spPr bwMode="auto">
                    <a:xfrm rot="1083871" flipH="1">
                      <a:off x="5322" y="18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2" name="Oval 380"/>
                    <p:cNvSpPr>
                      <a:spLocks noChangeAspect="1" noChangeArrowheads="1"/>
                    </p:cNvSpPr>
                    <p:nvPr/>
                  </p:nvSpPr>
                  <p:spPr bwMode="auto">
                    <a:xfrm rot="1083871" flipH="1">
                      <a:off x="5394" y="220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3" name="Oval 381"/>
                    <p:cNvSpPr>
                      <a:spLocks noChangeAspect="1" noChangeArrowheads="1"/>
                    </p:cNvSpPr>
                    <p:nvPr/>
                  </p:nvSpPr>
                  <p:spPr bwMode="auto">
                    <a:xfrm rot="1083871" flipH="1">
                      <a:off x="5433"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4" name="Oval 382"/>
                    <p:cNvSpPr>
                      <a:spLocks noChangeAspect="1" noChangeArrowheads="1"/>
                    </p:cNvSpPr>
                    <p:nvPr/>
                  </p:nvSpPr>
                  <p:spPr bwMode="auto">
                    <a:xfrm rot="1083871" flipH="1">
                      <a:off x="5451"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6" name="Group 383"/>
              <p:cNvGrpSpPr>
                <a:grpSpLocks/>
              </p:cNvGrpSpPr>
              <p:nvPr/>
            </p:nvGrpSpPr>
            <p:grpSpPr bwMode="auto">
              <a:xfrm>
                <a:off x="1575" y="949"/>
                <a:ext cx="1577" cy="3904"/>
                <a:chOff x="1575" y="949"/>
                <a:chExt cx="1577" cy="3904"/>
              </a:xfrm>
            </p:grpSpPr>
            <p:grpSp>
              <p:nvGrpSpPr>
                <p:cNvPr id="7" name="Group 384"/>
                <p:cNvGrpSpPr>
                  <a:grpSpLocks/>
                </p:cNvGrpSpPr>
                <p:nvPr/>
              </p:nvGrpSpPr>
              <p:grpSpPr bwMode="auto">
                <a:xfrm>
                  <a:off x="1575" y="949"/>
                  <a:ext cx="1577" cy="3904"/>
                  <a:chOff x="1575" y="949"/>
                  <a:chExt cx="1577" cy="3904"/>
                </a:xfrm>
              </p:grpSpPr>
              <p:grpSp>
                <p:nvGrpSpPr>
                  <p:cNvPr id="9" name="Group 385"/>
                  <p:cNvGrpSpPr>
                    <a:grpSpLocks/>
                  </p:cNvGrpSpPr>
                  <p:nvPr/>
                </p:nvGrpSpPr>
                <p:grpSpPr bwMode="auto">
                  <a:xfrm>
                    <a:off x="1640" y="949"/>
                    <a:ext cx="965" cy="1130"/>
                    <a:chOff x="1772" y="559"/>
                    <a:chExt cx="965" cy="1130"/>
                  </a:xfrm>
                </p:grpSpPr>
                <p:sp>
                  <p:nvSpPr>
                    <p:cNvPr id="134" name="Freeform 386"/>
                    <p:cNvSpPr>
                      <a:spLocks/>
                    </p:cNvSpPr>
                    <p:nvPr/>
                  </p:nvSpPr>
                  <p:spPr bwMode="auto">
                    <a:xfrm>
                      <a:off x="1991" y="840"/>
                      <a:ext cx="471" cy="849"/>
                    </a:xfrm>
                    <a:custGeom>
                      <a:avLst/>
                      <a:gdLst>
                        <a:gd name="T0" fmla="*/ 376 w 471"/>
                        <a:gd name="T1" fmla="*/ 849 h 849"/>
                        <a:gd name="T2" fmla="*/ 307 w 471"/>
                        <a:gd name="T3" fmla="*/ 555 h 849"/>
                        <a:gd name="T4" fmla="*/ 253 w 471"/>
                        <a:gd name="T5" fmla="*/ 429 h 849"/>
                        <a:gd name="T6" fmla="*/ 220 w 471"/>
                        <a:gd name="T7" fmla="*/ 366 h 849"/>
                        <a:gd name="T8" fmla="*/ 178 w 471"/>
                        <a:gd name="T9" fmla="*/ 354 h 849"/>
                        <a:gd name="T10" fmla="*/ 142 w 471"/>
                        <a:gd name="T11" fmla="*/ 354 h 849"/>
                        <a:gd name="T12" fmla="*/ 160 w 471"/>
                        <a:gd name="T13" fmla="*/ 339 h 849"/>
                        <a:gd name="T14" fmla="*/ 226 w 471"/>
                        <a:gd name="T15" fmla="*/ 348 h 849"/>
                        <a:gd name="T16" fmla="*/ 214 w 471"/>
                        <a:gd name="T17" fmla="*/ 267 h 849"/>
                        <a:gd name="T18" fmla="*/ 199 w 471"/>
                        <a:gd name="T19" fmla="*/ 216 h 849"/>
                        <a:gd name="T20" fmla="*/ 142 w 471"/>
                        <a:gd name="T21" fmla="*/ 144 h 849"/>
                        <a:gd name="T22" fmla="*/ 73 w 471"/>
                        <a:gd name="T23" fmla="*/ 102 h 849"/>
                        <a:gd name="T24" fmla="*/ 22 w 471"/>
                        <a:gd name="T25" fmla="*/ 81 h 849"/>
                        <a:gd name="T26" fmla="*/ 1 w 471"/>
                        <a:gd name="T27" fmla="*/ 63 h 849"/>
                        <a:gd name="T28" fmla="*/ 25 w 471"/>
                        <a:gd name="T29" fmla="*/ 69 h 849"/>
                        <a:gd name="T30" fmla="*/ 82 w 471"/>
                        <a:gd name="T31" fmla="*/ 93 h 849"/>
                        <a:gd name="T32" fmla="*/ 148 w 471"/>
                        <a:gd name="T33" fmla="*/ 123 h 849"/>
                        <a:gd name="T34" fmla="*/ 199 w 471"/>
                        <a:gd name="T35" fmla="*/ 171 h 849"/>
                        <a:gd name="T36" fmla="*/ 220 w 471"/>
                        <a:gd name="T37" fmla="*/ 165 h 849"/>
                        <a:gd name="T38" fmla="*/ 208 w 471"/>
                        <a:gd name="T39" fmla="*/ 189 h 849"/>
                        <a:gd name="T40" fmla="*/ 241 w 471"/>
                        <a:gd name="T41" fmla="*/ 108 h 849"/>
                        <a:gd name="T42" fmla="*/ 274 w 471"/>
                        <a:gd name="T43" fmla="*/ 12 h 849"/>
                        <a:gd name="T44" fmla="*/ 283 w 471"/>
                        <a:gd name="T45" fmla="*/ 33 h 849"/>
                        <a:gd name="T46" fmla="*/ 259 w 471"/>
                        <a:gd name="T47" fmla="*/ 96 h 849"/>
                        <a:gd name="T48" fmla="*/ 235 w 471"/>
                        <a:gd name="T49" fmla="*/ 183 h 849"/>
                        <a:gd name="T50" fmla="*/ 226 w 471"/>
                        <a:gd name="T51" fmla="*/ 243 h 849"/>
                        <a:gd name="T52" fmla="*/ 259 w 471"/>
                        <a:gd name="T53" fmla="*/ 381 h 849"/>
                        <a:gd name="T54" fmla="*/ 292 w 471"/>
                        <a:gd name="T55" fmla="*/ 465 h 849"/>
                        <a:gd name="T56" fmla="*/ 355 w 471"/>
                        <a:gd name="T57" fmla="*/ 627 h 849"/>
                        <a:gd name="T58" fmla="*/ 364 w 471"/>
                        <a:gd name="T59" fmla="*/ 663 h 849"/>
                        <a:gd name="T60" fmla="*/ 367 w 471"/>
                        <a:gd name="T61" fmla="*/ 552 h 849"/>
                        <a:gd name="T62" fmla="*/ 385 w 471"/>
                        <a:gd name="T63" fmla="*/ 429 h 849"/>
                        <a:gd name="T64" fmla="*/ 415 w 471"/>
                        <a:gd name="T65" fmla="*/ 330 h 849"/>
                        <a:gd name="T66" fmla="*/ 460 w 471"/>
                        <a:gd name="T67" fmla="*/ 276 h 849"/>
                        <a:gd name="T68" fmla="*/ 469 w 471"/>
                        <a:gd name="T69" fmla="*/ 294 h 849"/>
                        <a:gd name="T70" fmla="*/ 445 w 471"/>
                        <a:gd name="T71" fmla="*/ 312 h 849"/>
                        <a:gd name="T72" fmla="*/ 418 w 471"/>
                        <a:gd name="T73" fmla="*/ 369 h 849"/>
                        <a:gd name="T74" fmla="*/ 397 w 471"/>
                        <a:gd name="T75" fmla="*/ 450 h 849"/>
                        <a:gd name="T76" fmla="*/ 391 w 471"/>
                        <a:gd name="T77" fmla="*/ 543 h 849"/>
                        <a:gd name="T78" fmla="*/ 394 w 471"/>
                        <a:gd name="T79" fmla="*/ 669 h 849"/>
                        <a:gd name="T80" fmla="*/ 394 w 471"/>
                        <a:gd name="T81" fmla="*/ 753 h 849"/>
                        <a:gd name="T82" fmla="*/ 403 w 471"/>
                        <a:gd name="T83" fmla="*/ 846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1" h="849">
                          <a:moveTo>
                            <a:pt x="376" y="849"/>
                          </a:moveTo>
                          <a:cubicBezTo>
                            <a:pt x="365" y="801"/>
                            <a:pt x="327" y="625"/>
                            <a:pt x="307" y="555"/>
                          </a:cubicBezTo>
                          <a:cubicBezTo>
                            <a:pt x="287" y="485"/>
                            <a:pt x="267" y="460"/>
                            <a:pt x="253" y="429"/>
                          </a:cubicBezTo>
                          <a:cubicBezTo>
                            <a:pt x="239" y="398"/>
                            <a:pt x="232" y="378"/>
                            <a:pt x="220" y="366"/>
                          </a:cubicBezTo>
                          <a:cubicBezTo>
                            <a:pt x="208" y="354"/>
                            <a:pt x="191" y="356"/>
                            <a:pt x="178" y="354"/>
                          </a:cubicBezTo>
                          <a:cubicBezTo>
                            <a:pt x="165" y="352"/>
                            <a:pt x="145" y="356"/>
                            <a:pt x="142" y="354"/>
                          </a:cubicBezTo>
                          <a:cubicBezTo>
                            <a:pt x="139" y="352"/>
                            <a:pt x="146" y="340"/>
                            <a:pt x="160" y="339"/>
                          </a:cubicBezTo>
                          <a:cubicBezTo>
                            <a:pt x="174" y="338"/>
                            <a:pt x="217" y="360"/>
                            <a:pt x="226" y="348"/>
                          </a:cubicBezTo>
                          <a:cubicBezTo>
                            <a:pt x="235" y="336"/>
                            <a:pt x="218" y="289"/>
                            <a:pt x="214" y="267"/>
                          </a:cubicBezTo>
                          <a:cubicBezTo>
                            <a:pt x="210" y="245"/>
                            <a:pt x="211" y="236"/>
                            <a:pt x="199" y="216"/>
                          </a:cubicBezTo>
                          <a:cubicBezTo>
                            <a:pt x="187" y="196"/>
                            <a:pt x="163" y="163"/>
                            <a:pt x="142" y="144"/>
                          </a:cubicBezTo>
                          <a:cubicBezTo>
                            <a:pt x="121" y="125"/>
                            <a:pt x="93" y="112"/>
                            <a:pt x="73" y="102"/>
                          </a:cubicBezTo>
                          <a:cubicBezTo>
                            <a:pt x="53" y="92"/>
                            <a:pt x="34" y="87"/>
                            <a:pt x="22" y="81"/>
                          </a:cubicBezTo>
                          <a:cubicBezTo>
                            <a:pt x="10" y="75"/>
                            <a:pt x="0" y="65"/>
                            <a:pt x="1" y="63"/>
                          </a:cubicBezTo>
                          <a:cubicBezTo>
                            <a:pt x="2" y="61"/>
                            <a:pt x="12" y="64"/>
                            <a:pt x="25" y="69"/>
                          </a:cubicBezTo>
                          <a:cubicBezTo>
                            <a:pt x="38" y="74"/>
                            <a:pt x="61" y="84"/>
                            <a:pt x="82" y="93"/>
                          </a:cubicBezTo>
                          <a:cubicBezTo>
                            <a:pt x="103" y="102"/>
                            <a:pt x="129" y="110"/>
                            <a:pt x="148" y="123"/>
                          </a:cubicBezTo>
                          <a:cubicBezTo>
                            <a:pt x="167" y="136"/>
                            <a:pt x="187" y="164"/>
                            <a:pt x="199" y="171"/>
                          </a:cubicBezTo>
                          <a:cubicBezTo>
                            <a:pt x="211" y="178"/>
                            <a:pt x="219" y="162"/>
                            <a:pt x="220" y="165"/>
                          </a:cubicBezTo>
                          <a:cubicBezTo>
                            <a:pt x="221" y="168"/>
                            <a:pt x="205" y="198"/>
                            <a:pt x="208" y="189"/>
                          </a:cubicBezTo>
                          <a:cubicBezTo>
                            <a:pt x="211" y="180"/>
                            <a:pt x="230" y="137"/>
                            <a:pt x="241" y="108"/>
                          </a:cubicBezTo>
                          <a:cubicBezTo>
                            <a:pt x="252" y="79"/>
                            <a:pt x="267" y="24"/>
                            <a:pt x="274" y="12"/>
                          </a:cubicBezTo>
                          <a:cubicBezTo>
                            <a:pt x="281" y="0"/>
                            <a:pt x="285" y="19"/>
                            <a:pt x="283" y="33"/>
                          </a:cubicBezTo>
                          <a:cubicBezTo>
                            <a:pt x="281" y="47"/>
                            <a:pt x="267" y="71"/>
                            <a:pt x="259" y="96"/>
                          </a:cubicBezTo>
                          <a:cubicBezTo>
                            <a:pt x="251" y="121"/>
                            <a:pt x="240" y="159"/>
                            <a:pt x="235" y="183"/>
                          </a:cubicBezTo>
                          <a:cubicBezTo>
                            <a:pt x="230" y="207"/>
                            <a:pt x="222" y="210"/>
                            <a:pt x="226" y="243"/>
                          </a:cubicBezTo>
                          <a:cubicBezTo>
                            <a:pt x="230" y="276"/>
                            <a:pt x="248" y="344"/>
                            <a:pt x="259" y="381"/>
                          </a:cubicBezTo>
                          <a:cubicBezTo>
                            <a:pt x="270" y="418"/>
                            <a:pt x="276" y="424"/>
                            <a:pt x="292" y="465"/>
                          </a:cubicBezTo>
                          <a:cubicBezTo>
                            <a:pt x="308" y="506"/>
                            <a:pt x="343" y="594"/>
                            <a:pt x="355" y="627"/>
                          </a:cubicBezTo>
                          <a:cubicBezTo>
                            <a:pt x="367" y="660"/>
                            <a:pt x="362" y="675"/>
                            <a:pt x="364" y="663"/>
                          </a:cubicBezTo>
                          <a:cubicBezTo>
                            <a:pt x="366" y="651"/>
                            <a:pt x="364" y="591"/>
                            <a:pt x="367" y="552"/>
                          </a:cubicBezTo>
                          <a:cubicBezTo>
                            <a:pt x="370" y="513"/>
                            <a:pt x="377" y="466"/>
                            <a:pt x="385" y="429"/>
                          </a:cubicBezTo>
                          <a:cubicBezTo>
                            <a:pt x="393" y="392"/>
                            <a:pt x="403" y="356"/>
                            <a:pt x="415" y="330"/>
                          </a:cubicBezTo>
                          <a:cubicBezTo>
                            <a:pt x="427" y="304"/>
                            <a:pt x="451" y="282"/>
                            <a:pt x="460" y="276"/>
                          </a:cubicBezTo>
                          <a:cubicBezTo>
                            <a:pt x="469" y="270"/>
                            <a:pt x="471" y="288"/>
                            <a:pt x="469" y="294"/>
                          </a:cubicBezTo>
                          <a:cubicBezTo>
                            <a:pt x="467" y="300"/>
                            <a:pt x="453" y="300"/>
                            <a:pt x="445" y="312"/>
                          </a:cubicBezTo>
                          <a:cubicBezTo>
                            <a:pt x="437" y="324"/>
                            <a:pt x="426" y="346"/>
                            <a:pt x="418" y="369"/>
                          </a:cubicBezTo>
                          <a:cubicBezTo>
                            <a:pt x="410" y="392"/>
                            <a:pt x="401" y="421"/>
                            <a:pt x="397" y="450"/>
                          </a:cubicBezTo>
                          <a:cubicBezTo>
                            <a:pt x="393" y="479"/>
                            <a:pt x="391" y="507"/>
                            <a:pt x="391" y="543"/>
                          </a:cubicBezTo>
                          <a:cubicBezTo>
                            <a:pt x="391" y="579"/>
                            <a:pt x="393" y="634"/>
                            <a:pt x="394" y="669"/>
                          </a:cubicBezTo>
                          <a:cubicBezTo>
                            <a:pt x="395" y="704"/>
                            <a:pt x="393" y="724"/>
                            <a:pt x="394" y="753"/>
                          </a:cubicBezTo>
                          <a:cubicBezTo>
                            <a:pt x="395" y="782"/>
                            <a:pt x="399" y="814"/>
                            <a:pt x="403" y="846"/>
                          </a:cubicBezTo>
                        </a:path>
                      </a:pathLst>
                    </a:custGeom>
                    <a:gradFill rotWithShape="1">
                      <a:gsLst>
                        <a:gs pos="0">
                          <a:srgbClr val="FFFFFF"/>
                        </a:gs>
                        <a:gs pos="100000">
                          <a:srgbClr val="00CC00"/>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35" name="Group 387"/>
                    <p:cNvGrpSpPr>
                      <a:grpSpLocks/>
                    </p:cNvGrpSpPr>
                    <p:nvPr/>
                  </p:nvGrpSpPr>
                  <p:grpSpPr bwMode="auto">
                    <a:xfrm>
                      <a:off x="2083" y="559"/>
                      <a:ext cx="347" cy="313"/>
                      <a:chOff x="2083" y="559"/>
                      <a:chExt cx="347" cy="313"/>
                    </a:xfrm>
                  </p:grpSpPr>
                  <p:sp>
                    <p:nvSpPr>
                      <p:cNvPr id="147" name="Freeform 388"/>
                      <p:cNvSpPr>
                        <a:spLocks/>
                      </p:cNvSpPr>
                      <p:nvPr/>
                    </p:nvSpPr>
                    <p:spPr bwMode="auto">
                      <a:xfrm>
                        <a:off x="2198" y="559"/>
                        <a:ext cx="123" cy="155"/>
                      </a:xfrm>
                      <a:custGeom>
                        <a:avLst/>
                        <a:gdLst>
                          <a:gd name="T0" fmla="*/ 1 w 123"/>
                          <a:gd name="T1" fmla="*/ 125 h 155"/>
                          <a:gd name="T2" fmla="*/ 34 w 123"/>
                          <a:gd name="T3" fmla="*/ 5 h 155"/>
                          <a:gd name="T4" fmla="*/ 106 w 123"/>
                          <a:gd name="T5" fmla="*/ 92 h 155"/>
                          <a:gd name="T6" fmla="*/ 118 w 123"/>
                          <a:gd name="T7" fmla="*/ 116 h 155"/>
                          <a:gd name="T8" fmla="*/ 76 w 123"/>
                          <a:gd name="T9" fmla="*/ 149 h 155"/>
                          <a:gd name="T10" fmla="*/ 40 w 123"/>
                          <a:gd name="T11" fmla="*/ 152 h 155"/>
                          <a:gd name="T12" fmla="*/ 1 w 123"/>
                          <a:gd name="T13" fmla="*/ 125 h 155"/>
                        </a:gdLst>
                        <a:ahLst/>
                        <a:cxnLst>
                          <a:cxn ang="0">
                            <a:pos x="T0" y="T1"/>
                          </a:cxn>
                          <a:cxn ang="0">
                            <a:pos x="T2" y="T3"/>
                          </a:cxn>
                          <a:cxn ang="0">
                            <a:pos x="T4" y="T5"/>
                          </a:cxn>
                          <a:cxn ang="0">
                            <a:pos x="T6" y="T7"/>
                          </a:cxn>
                          <a:cxn ang="0">
                            <a:pos x="T8" y="T9"/>
                          </a:cxn>
                          <a:cxn ang="0">
                            <a:pos x="T10" y="T11"/>
                          </a:cxn>
                          <a:cxn ang="0">
                            <a:pos x="T12" y="T13"/>
                          </a:cxn>
                        </a:cxnLst>
                        <a:rect l="0" t="0" r="r" b="b"/>
                        <a:pathLst>
                          <a:path w="123" h="155">
                            <a:moveTo>
                              <a:pt x="1" y="125"/>
                            </a:moveTo>
                            <a:cubicBezTo>
                              <a:pt x="0" y="101"/>
                              <a:pt x="17" y="10"/>
                              <a:pt x="34" y="5"/>
                            </a:cubicBezTo>
                            <a:cubicBezTo>
                              <a:pt x="51" y="0"/>
                              <a:pt x="92" y="73"/>
                              <a:pt x="106" y="92"/>
                            </a:cubicBezTo>
                            <a:cubicBezTo>
                              <a:pt x="120" y="111"/>
                              <a:pt x="123" y="107"/>
                              <a:pt x="118" y="116"/>
                            </a:cubicBezTo>
                            <a:cubicBezTo>
                              <a:pt x="113" y="125"/>
                              <a:pt x="89" y="143"/>
                              <a:pt x="76" y="149"/>
                            </a:cubicBezTo>
                            <a:cubicBezTo>
                              <a:pt x="63" y="155"/>
                              <a:pt x="52" y="155"/>
                              <a:pt x="40" y="152"/>
                            </a:cubicBezTo>
                            <a:cubicBezTo>
                              <a:pt x="28" y="149"/>
                              <a:pt x="2" y="149"/>
                              <a:pt x="1" y="125"/>
                            </a:cubicBezTo>
                            <a:close/>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8" name="Freeform 389"/>
                      <p:cNvSpPr>
                        <a:spLocks/>
                      </p:cNvSpPr>
                      <p:nvPr/>
                    </p:nvSpPr>
                    <p:spPr bwMode="auto">
                      <a:xfrm flipH="1">
                        <a:off x="2248" y="650"/>
                        <a:ext cx="182" cy="127"/>
                      </a:xfrm>
                      <a:custGeom>
                        <a:avLst/>
                        <a:gdLst>
                          <a:gd name="T0" fmla="*/ 134 w 182"/>
                          <a:gd name="T1" fmla="*/ 127 h 127"/>
                          <a:gd name="T2" fmla="*/ 77 w 182"/>
                          <a:gd name="T3" fmla="*/ 70 h 127"/>
                          <a:gd name="T4" fmla="*/ 8 w 182"/>
                          <a:gd name="T5" fmla="*/ 67 h 127"/>
                          <a:gd name="T6" fmla="*/ 29 w 182"/>
                          <a:gd name="T7" fmla="*/ 37 h 127"/>
                          <a:gd name="T8" fmla="*/ 107 w 182"/>
                          <a:gd name="T9" fmla="*/ 7 h 127"/>
                          <a:gd name="T10" fmla="*/ 161 w 182"/>
                          <a:gd name="T11" fmla="*/ 19 h 127"/>
                          <a:gd name="T12" fmla="*/ 182 w 182"/>
                          <a:gd name="T13" fmla="*/ 121 h 127"/>
                        </a:gdLst>
                        <a:ahLst/>
                        <a:cxnLst>
                          <a:cxn ang="0">
                            <a:pos x="T0" y="T1"/>
                          </a:cxn>
                          <a:cxn ang="0">
                            <a:pos x="T2" y="T3"/>
                          </a:cxn>
                          <a:cxn ang="0">
                            <a:pos x="T4" y="T5"/>
                          </a:cxn>
                          <a:cxn ang="0">
                            <a:pos x="T6" y="T7"/>
                          </a:cxn>
                          <a:cxn ang="0">
                            <a:pos x="T8" y="T9"/>
                          </a:cxn>
                          <a:cxn ang="0">
                            <a:pos x="T10" y="T11"/>
                          </a:cxn>
                          <a:cxn ang="0">
                            <a:pos x="T12" y="T13"/>
                          </a:cxn>
                        </a:cxnLst>
                        <a:rect l="0" t="0" r="r" b="b"/>
                        <a:pathLst>
                          <a:path w="182" h="127">
                            <a:moveTo>
                              <a:pt x="134" y="127"/>
                            </a:moveTo>
                            <a:cubicBezTo>
                              <a:pt x="125" y="118"/>
                              <a:pt x="98" y="80"/>
                              <a:pt x="77" y="70"/>
                            </a:cubicBezTo>
                            <a:cubicBezTo>
                              <a:pt x="56" y="60"/>
                              <a:pt x="16" y="72"/>
                              <a:pt x="8" y="67"/>
                            </a:cubicBezTo>
                            <a:cubicBezTo>
                              <a:pt x="0" y="62"/>
                              <a:pt x="13" y="47"/>
                              <a:pt x="29" y="37"/>
                            </a:cubicBezTo>
                            <a:cubicBezTo>
                              <a:pt x="45" y="27"/>
                              <a:pt x="85" y="10"/>
                              <a:pt x="107" y="7"/>
                            </a:cubicBezTo>
                            <a:cubicBezTo>
                              <a:pt x="129" y="4"/>
                              <a:pt x="149" y="0"/>
                              <a:pt x="161" y="19"/>
                            </a:cubicBezTo>
                            <a:cubicBezTo>
                              <a:pt x="173" y="38"/>
                              <a:pt x="178" y="100"/>
                              <a:pt x="182" y="121"/>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9" name="Freeform 390"/>
                      <p:cNvSpPr>
                        <a:spLocks/>
                      </p:cNvSpPr>
                      <p:nvPr/>
                    </p:nvSpPr>
                    <p:spPr bwMode="auto">
                      <a:xfrm>
                        <a:off x="2083" y="665"/>
                        <a:ext cx="182" cy="127"/>
                      </a:xfrm>
                      <a:custGeom>
                        <a:avLst/>
                        <a:gdLst>
                          <a:gd name="T0" fmla="*/ 134 w 182"/>
                          <a:gd name="T1" fmla="*/ 127 h 127"/>
                          <a:gd name="T2" fmla="*/ 77 w 182"/>
                          <a:gd name="T3" fmla="*/ 70 h 127"/>
                          <a:gd name="T4" fmla="*/ 8 w 182"/>
                          <a:gd name="T5" fmla="*/ 67 h 127"/>
                          <a:gd name="T6" fmla="*/ 29 w 182"/>
                          <a:gd name="T7" fmla="*/ 37 h 127"/>
                          <a:gd name="T8" fmla="*/ 107 w 182"/>
                          <a:gd name="T9" fmla="*/ 7 h 127"/>
                          <a:gd name="T10" fmla="*/ 161 w 182"/>
                          <a:gd name="T11" fmla="*/ 19 h 127"/>
                          <a:gd name="T12" fmla="*/ 182 w 182"/>
                          <a:gd name="T13" fmla="*/ 121 h 127"/>
                        </a:gdLst>
                        <a:ahLst/>
                        <a:cxnLst>
                          <a:cxn ang="0">
                            <a:pos x="T0" y="T1"/>
                          </a:cxn>
                          <a:cxn ang="0">
                            <a:pos x="T2" y="T3"/>
                          </a:cxn>
                          <a:cxn ang="0">
                            <a:pos x="T4" y="T5"/>
                          </a:cxn>
                          <a:cxn ang="0">
                            <a:pos x="T6" y="T7"/>
                          </a:cxn>
                          <a:cxn ang="0">
                            <a:pos x="T8" y="T9"/>
                          </a:cxn>
                          <a:cxn ang="0">
                            <a:pos x="T10" y="T11"/>
                          </a:cxn>
                          <a:cxn ang="0">
                            <a:pos x="T12" y="T13"/>
                          </a:cxn>
                        </a:cxnLst>
                        <a:rect l="0" t="0" r="r" b="b"/>
                        <a:pathLst>
                          <a:path w="182" h="127">
                            <a:moveTo>
                              <a:pt x="134" y="127"/>
                            </a:moveTo>
                            <a:cubicBezTo>
                              <a:pt x="125" y="118"/>
                              <a:pt x="98" y="80"/>
                              <a:pt x="77" y="70"/>
                            </a:cubicBezTo>
                            <a:cubicBezTo>
                              <a:pt x="56" y="60"/>
                              <a:pt x="16" y="72"/>
                              <a:pt x="8" y="67"/>
                            </a:cubicBezTo>
                            <a:cubicBezTo>
                              <a:pt x="0" y="62"/>
                              <a:pt x="13" y="47"/>
                              <a:pt x="29" y="37"/>
                            </a:cubicBezTo>
                            <a:cubicBezTo>
                              <a:pt x="45" y="27"/>
                              <a:pt x="85" y="10"/>
                              <a:pt x="107" y="7"/>
                            </a:cubicBezTo>
                            <a:cubicBezTo>
                              <a:pt x="129" y="4"/>
                              <a:pt x="149" y="0"/>
                              <a:pt x="161" y="19"/>
                            </a:cubicBezTo>
                            <a:cubicBezTo>
                              <a:pt x="173" y="38"/>
                              <a:pt x="178" y="100"/>
                              <a:pt x="182" y="121"/>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0" name="Freeform 391"/>
                      <p:cNvSpPr>
                        <a:spLocks/>
                      </p:cNvSpPr>
                      <p:nvPr/>
                    </p:nvSpPr>
                    <p:spPr bwMode="auto">
                      <a:xfrm>
                        <a:off x="2181" y="727"/>
                        <a:ext cx="136" cy="145"/>
                      </a:xfrm>
                      <a:custGeom>
                        <a:avLst/>
                        <a:gdLst>
                          <a:gd name="T0" fmla="*/ 0 w 136"/>
                          <a:gd name="T1" fmla="*/ 26 h 145"/>
                          <a:gd name="T2" fmla="*/ 69 w 136"/>
                          <a:gd name="T3" fmla="*/ 119 h 145"/>
                          <a:gd name="T4" fmla="*/ 87 w 136"/>
                          <a:gd name="T5" fmla="*/ 140 h 145"/>
                          <a:gd name="T6" fmla="*/ 123 w 136"/>
                          <a:gd name="T7" fmla="*/ 92 h 145"/>
                          <a:gd name="T8" fmla="*/ 132 w 136"/>
                          <a:gd name="T9" fmla="*/ 11 h 145"/>
                          <a:gd name="T10" fmla="*/ 96 w 136"/>
                          <a:gd name="T11" fmla="*/ 26 h 145"/>
                          <a:gd name="T12" fmla="*/ 90 w 136"/>
                          <a:gd name="T13" fmla="*/ 53 h 145"/>
                          <a:gd name="T14" fmla="*/ 93 w 136"/>
                          <a:gd name="T15" fmla="*/ 89 h 145"/>
                          <a:gd name="T16" fmla="*/ 87 w 136"/>
                          <a:gd name="T17" fmla="*/ 53 h 145"/>
                          <a:gd name="T18" fmla="*/ 69 w 136"/>
                          <a:gd name="T19" fmla="*/ 47 h 145"/>
                          <a:gd name="T20" fmla="*/ 18 w 136"/>
                          <a:gd name="T21" fmla="*/ 23 h 145"/>
                          <a:gd name="T22" fmla="*/ 0 w 136"/>
                          <a:gd name="T23"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45">
                            <a:moveTo>
                              <a:pt x="0" y="26"/>
                            </a:moveTo>
                            <a:cubicBezTo>
                              <a:pt x="8" y="42"/>
                              <a:pt x="55" y="100"/>
                              <a:pt x="69" y="119"/>
                            </a:cubicBezTo>
                            <a:cubicBezTo>
                              <a:pt x="83" y="138"/>
                              <a:pt x="78" y="145"/>
                              <a:pt x="87" y="140"/>
                            </a:cubicBezTo>
                            <a:cubicBezTo>
                              <a:pt x="96" y="135"/>
                              <a:pt x="116" y="113"/>
                              <a:pt x="123" y="92"/>
                            </a:cubicBezTo>
                            <a:cubicBezTo>
                              <a:pt x="130" y="71"/>
                              <a:pt x="136" y="22"/>
                              <a:pt x="132" y="11"/>
                            </a:cubicBezTo>
                            <a:cubicBezTo>
                              <a:pt x="128" y="0"/>
                              <a:pt x="103" y="19"/>
                              <a:pt x="96" y="26"/>
                            </a:cubicBezTo>
                            <a:cubicBezTo>
                              <a:pt x="89" y="33"/>
                              <a:pt x="90" y="43"/>
                              <a:pt x="90" y="53"/>
                            </a:cubicBezTo>
                            <a:cubicBezTo>
                              <a:pt x="90" y="63"/>
                              <a:pt x="93" y="89"/>
                              <a:pt x="93" y="89"/>
                            </a:cubicBezTo>
                            <a:cubicBezTo>
                              <a:pt x="93" y="89"/>
                              <a:pt x="91" y="60"/>
                              <a:pt x="87" y="53"/>
                            </a:cubicBezTo>
                            <a:cubicBezTo>
                              <a:pt x="83" y="46"/>
                              <a:pt x="80" y="52"/>
                              <a:pt x="69" y="47"/>
                            </a:cubicBezTo>
                            <a:cubicBezTo>
                              <a:pt x="58" y="42"/>
                              <a:pt x="29" y="26"/>
                              <a:pt x="18" y="23"/>
                            </a:cubicBezTo>
                            <a:cubicBezTo>
                              <a:pt x="7" y="20"/>
                              <a:pt x="0" y="26"/>
                              <a:pt x="0" y="26"/>
                            </a:cubicBezTo>
                            <a:close/>
                          </a:path>
                        </a:pathLst>
                      </a:custGeom>
                      <a:solidFill>
                        <a:srgbClr val="00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36" name="Group 392"/>
                    <p:cNvGrpSpPr>
                      <a:grpSpLocks/>
                    </p:cNvGrpSpPr>
                    <p:nvPr/>
                  </p:nvGrpSpPr>
                  <p:grpSpPr bwMode="auto">
                    <a:xfrm rot="4350523">
                      <a:off x="2407" y="907"/>
                      <a:ext cx="347" cy="313"/>
                      <a:chOff x="2083" y="559"/>
                      <a:chExt cx="347" cy="313"/>
                    </a:xfrm>
                  </p:grpSpPr>
                  <p:sp>
                    <p:nvSpPr>
                      <p:cNvPr id="143" name="Freeform 393"/>
                      <p:cNvSpPr>
                        <a:spLocks/>
                      </p:cNvSpPr>
                      <p:nvPr/>
                    </p:nvSpPr>
                    <p:spPr bwMode="auto">
                      <a:xfrm>
                        <a:off x="2198" y="559"/>
                        <a:ext cx="123" cy="155"/>
                      </a:xfrm>
                      <a:custGeom>
                        <a:avLst/>
                        <a:gdLst>
                          <a:gd name="T0" fmla="*/ 1 w 123"/>
                          <a:gd name="T1" fmla="*/ 125 h 155"/>
                          <a:gd name="T2" fmla="*/ 34 w 123"/>
                          <a:gd name="T3" fmla="*/ 5 h 155"/>
                          <a:gd name="T4" fmla="*/ 106 w 123"/>
                          <a:gd name="T5" fmla="*/ 92 h 155"/>
                          <a:gd name="T6" fmla="*/ 118 w 123"/>
                          <a:gd name="T7" fmla="*/ 116 h 155"/>
                          <a:gd name="T8" fmla="*/ 76 w 123"/>
                          <a:gd name="T9" fmla="*/ 149 h 155"/>
                          <a:gd name="T10" fmla="*/ 40 w 123"/>
                          <a:gd name="T11" fmla="*/ 152 h 155"/>
                          <a:gd name="T12" fmla="*/ 1 w 123"/>
                          <a:gd name="T13" fmla="*/ 125 h 155"/>
                        </a:gdLst>
                        <a:ahLst/>
                        <a:cxnLst>
                          <a:cxn ang="0">
                            <a:pos x="T0" y="T1"/>
                          </a:cxn>
                          <a:cxn ang="0">
                            <a:pos x="T2" y="T3"/>
                          </a:cxn>
                          <a:cxn ang="0">
                            <a:pos x="T4" y="T5"/>
                          </a:cxn>
                          <a:cxn ang="0">
                            <a:pos x="T6" y="T7"/>
                          </a:cxn>
                          <a:cxn ang="0">
                            <a:pos x="T8" y="T9"/>
                          </a:cxn>
                          <a:cxn ang="0">
                            <a:pos x="T10" y="T11"/>
                          </a:cxn>
                          <a:cxn ang="0">
                            <a:pos x="T12" y="T13"/>
                          </a:cxn>
                        </a:cxnLst>
                        <a:rect l="0" t="0" r="r" b="b"/>
                        <a:pathLst>
                          <a:path w="123" h="155">
                            <a:moveTo>
                              <a:pt x="1" y="125"/>
                            </a:moveTo>
                            <a:cubicBezTo>
                              <a:pt x="0" y="101"/>
                              <a:pt x="17" y="10"/>
                              <a:pt x="34" y="5"/>
                            </a:cubicBezTo>
                            <a:cubicBezTo>
                              <a:pt x="51" y="0"/>
                              <a:pt x="92" y="73"/>
                              <a:pt x="106" y="92"/>
                            </a:cubicBezTo>
                            <a:cubicBezTo>
                              <a:pt x="120" y="111"/>
                              <a:pt x="123" y="107"/>
                              <a:pt x="118" y="116"/>
                            </a:cubicBezTo>
                            <a:cubicBezTo>
                              <a:pt x="113" y="125"/>
                              <a:pt x="89" y="143"/>
                              <a:pt x="76" y="149"/>
                            </a:cubicBezTo>
                            <a:cubicBezTo>
                              <a:pt x="63" y="155"/>
                              <a:pt x="52" y="155"/>
                              <a:pt x="40" y="152"/>
                            </a:cubicBezTo>
                            <a:cubicBezTo>
                              <a:pt x="28" y="149"/>
                              <a:pt x="2" y="149"/>
                              <a:pt x="1" y="125"/>
                            </a:cubicBezTo>
                            <a:close/>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4" name="Freeform 394"/>
                      <p:cNvSpPr>
                        <a:spLocks/>
                      </p:cNvSpPr>
                      <p:nvPr/>
                    </p:nvSpPr>
                    <p:spPr bwMode="auto">
                      <a:xfrm flipH="1">
                        <a:off x="2248" y="650"/>
                        <a:ext cx="182" cy="127"/>
                      </a:xfrm>
                      <a:custGeom>
                        <a:avLst/>
                        <a:gdLst>
                          <a:gd name="T0" fmla="*/ 134 w 182"/>
                          <a:gd name="T1" fmla="*/ 127 h 127"/>
                          <a:gd name="T2" fmla="*/ 77 w 182"/>
                          <a:gd name="T3" fmla="*/ 70 h 127"/>
                          <a:gd name="T4" fmla="*/ 8 w 182"/>
                          <a:gd name="T5" fmla="*/ 67 h 127"/>
                          <a:gd name="T6" fmla="*/ 29 w 182"/>
                          <a:gd name="T7" fmla="*/ 37 h 127"/>
                          <a:gd name="T8" fmla="*/ 107 w 182"/>
                          <a:gd name="T9" fmla="*/ 7 h 127"/>
                          <a:gd name="T10" fmla="*/ 161 w 182"/>
                          <a:gd name="T11" fmla="*/ 19 h 127"/>
                          <a:gd name="T12" fmla="*/ 182 w 182"/>
                          <a:gd name="T13" fmla="*/ 121 h 127"/>
                        </a:gdLst>
                        <a:ahLst/>
                        <a:cxnLst>
                          <a:cxn ang="0">
                            <a:pos x="T0" y="T1"/>
                          </a:cxn>
                          <a:cxn ang="0">
                            <a:pos x="T2" y="T3"/>
                          </a:cxn>
                          <a:cxn ang="0">
                            <a:pos x="T4" y="T5"/>
                          </a:cxn>
                          <a:cxn ang="0">
                            <a:pos x="T6" y="T7"/>
                          </a:cxn>
                          <a:cxn ang="0">
                            <a:pos x="T8" y="T9"/>
                          </a:cxn>
                          <a:cxn ang="0">
                            <a:pos x="T10" y="T11"/>
                          </a:cxn>
                          <a:cxn ang="0">
                            <a:pos x="T12" y="T13"/>
                          </a:cxn>
                        </a:cxnLst>
                        <a:rect l="0" t="0" r="r" b="b"/>
                        <a:pathLst>
                          <a:path w="182" h="127">
                            <a:moveTo>
                              <a:pt x="134" y="127"/>
                            </a:moveTo>
                            <a:cubicBezTo>
                              <a:pt x="125" y="118"/>
                              <a:pt x="98" y="80"/>
                              <a:pt x="77" y="70"/>
                            </a:cubicBezTo>
                            <a:cubicBezTo>
                              <a:pt x="56" y="60"/>
                              <a:pt x="16" y="72"/>
                              <a:pt x="8" y="67"/>
                            </a:cubicBezTo>
                            <a:cubicBezTo>
                              <a:pt x="0" y="62"/>
                              <a:pt x="13" y="47"/>
                              <a:pt x="29" y="37"/>
                            </a:cubicBezTo>
                            <a:cubicBezTo>
                              <a:pt x="45" y="27"/>
                              <a:pt x="85" y="10"/>
                              <a:pt x="107" y="7"/>
                            </a:cubicBezTo>
                            <a:cubicBezTo>
                              <a:pt x="129" y="4"/>
                              <a:pt x="149" y="0"/>
                              <a:pt x="161" y="19"/>
                            </a:cubicBezTo>
                            <a:cubicBezTo>
                              <a:pt x="173" y="38"/>
                              <a:pt x="178" y="100"/>
                              <a:pt x="182" y="121"/>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5" name="Freeform 395"/>
                      <p:cNvSpPr>
                        <a:spLocks/>
                      </p:cNvSpPr>
                      <p:nvPr/>
                    </p:nvSpPr>
                    <p:spPr bwMode="auto">
                      <a:xfrm>
                        <a:off x="2083" y="665"/>
                        <a:ext cx="182" cy="127"/>
                      </a:xfrm>
                      <a:custGeom>
                        <a:avLst/>
                        <a:gdLst>
                          <a:gd name="T0" fmla="*/ 134 w 182"/>
                          <a:gd name="T1" fmla="*/ 127 h 127"/>
                          <a:gd name="T2" fmla="*/ 77 w 182"/>
                          <a:gd name="T3" fmla="*/ 70 h 127"/>
                          <a:gd name="T4" fmla="*/ 8 w 182"/>
                          <a:gd name="T5" fmla="*/ 67 h 127"/>
                          <a:gd name="T6" fmla="*/ 29 w 182"/>
                          <a:gd name="T7" fmla="*/ 37 h 127"/>
                          <a:gd name="T8" fmla="*/ 107 w 182"/>
                          <a:gd name="T9" fmla="*/ 7 h 127"/>
                          <a:gd name="T10" fmla="*/ 161 w 182"/>
                          <a:gd name="T11" fmla="*/ 19 h 127"/>
                          <a:gd name="T12" fmla="*/ 182 w 182"/>
                          <a:gd name="T13" fmla="*/ 121 h 127"/>
                        </a:gdLst>
                        <a:ahLst/>
                        <a:cxnLst>
                          <a:cxn ang="0">
                            <a:pos x="T0" y="T1"/>
                          </a:cxn>
                          <a:cxn ang="0">
                            <a:pos x="T2" y="T3"/>
                          </a:cxn>
                          <a:cxn ang="0">
                            <a:pos x="T4" y="T5"/>
                          </a:cxn>
                          <a:cxn ang="0">
                            <a:pos x="T6" y="T7"/>
                          </a:cxn>
                          <a:cxn ang="0">
                            <a:pos x="T8" y="T9"/>
                          </a:cxn>
                          <a:cxn ang="0">
                            <a:pos x="T10" y="T11"/>
                          </a:cxn>
                          <a:cxn ang="0">
                            <a:pos x="T12" y="T13"/>
                          </a:cxn>
                        </a:cxnLst>
                        <a:rect l="0" t="0" r="r" b="b"/>
                        <a:pathLst>
                          <a:path w="182" h="127">
                            <a:moveTo>
                              <a:pt x="134" y="127"/>
                            </a:moveTo>
                            <a:cubicBezTo>
                              <a:pt x="125" y="118"/>
                              <a:pt x="98" y="80"/>
                              <a:pt x="77" y="70"/>
                            </a:cubicBezTo>
                            <a:cubicBezTo>
                              <a:pt x="56" y="60"/>
                              <a:pt x="16" y="72"/>
                              <a:pt x="8" y="67"/>
                            </a:cubicBezTo>
                            <a:cubicBezTo>
                              <a:pt x="0" y="62"/>
                              <a:pt x="13" y="47"/>
                              <a:pt x="29" y="37"/>
                            </a:cubicBezTo>
                            <a:cubicBezTo>
                              <a:pt x="45" y="27"/>
                              <a:pt x="85" y="10"/>
                              <a:pt x="107" y="7"/>
                            </a:cubicBezTo>
                            <a:cubicBezTo>
                              <a:pt x="129" y="4"/>
                              <a:pt x="149" y="0"/>
                              <a:pt x="161" y="19"/>
                            </a:cubicBezTo>
                            <a:cubicBezTo>
                              <a:pt x="173" y="38"/>
                              <a:pt x="178" y="100"/>
                              <a:pt x="182" y="121"/>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6" name="Freeform 396"/>
                      <p:cNvSpPr>
                        <a:spLocks/>
                      </p:cNvSpPr>
                      <p:nvPr/>
                    </p:nvSpPr>
                    <p:spPr bwMode="auto">
                      <a:xfrm>
                        <a:off x="2181" y="727"/>
                        <a:ext cx="136" cy="145"/>
                      </a:xfrm>
                      <a:custGeom>
                        <a:avLst/>
                        <a:gdLst>
                          <a:gd name="T0" fmla="*/ 0 w 136"/>
                          <a:gd name="T1" fmla="*/ 26 h 145"/>
                          <a:gd name="T2" fmla="*/ 69 w 136"/>
                          <a:gd name="T3" fmla="*/ 119 h 145"/>
                          <a:gd name="T4" fmla="*/ 87 w 136"/>
                          <a:gd name="T5" fmla="*/ 140 h 145"/>
                          <a:gd name="T6" fmla="*/ 123 w 136"/>
                          <a:gd name="T7" fmla="*/ 92 h 145"/>
                          <a:gd name="T8" fmla="*/ 132 w 136"/>
                          <a:gd name="T9" fmla="*/ 11 h 145"/>
                          <a:gd name="T10" fmla="*/ 96 w 136"/>
                          <a:gd name="T11" fmla="*/ 26 h 145"/>
                          <a:gd name="T12" fmla="*/ 90 w 136"/>
                          <a:gd name="T13" fmla="*/ 53 h 145"/>
                          <a:gd name="T14" fmla="*/ 93 w 136"/>
                          <a:gd name="T15" fmla="*/ 89 h 145"/>
                          <a:gd name="T16" fmla="*/ 87 w 136"/>
                          <a:gd name="T17" fmla="*/ 53 h 145"/>
                          <a:gd name="T18" fmla="*/ 69 w 136"/>
                          <a:gd name="T19" fmla="*/ 47 h 145"/>
                          <a:gd name="T20" fmla="*/ 18 w 136"/>
                          <a:gd name="T21" fmla="*/ 23 h 145"/>
                          <a:gd name="T22" fmla="*/ 0 w 136"/>
                          <a:gd name="T23"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45">
                            <a:moveTo>
                              <a:pt x="0" y="26"/>
                            </a:moveTo>
                            <a:cubicBezTo>
                              <a:pt x="8" y="42"/>
                              <a:pt x="55" y="100"/>
                              <a:pt x="69" y="119"/>
                            </a:cubicBezTo>
                            <a:cubicBezTo>
                              <a:pt x="83" y="138"/>
                              <a:pt x="78" y="145"/>
                              <a:pt x="87" y="140"/>
                            </a:cubicBezTo>
                            <a:cubicBezTo>
                              <a:pt x="96" y="135"/>
                              <a:pt x="116" y="113"/>
                              <a:pt x="123" y="92"/>
                            </a:cubicBezTo>
                            <a:cubicBezTo>
                              <a:pt x="130" y="71"/>
                              <a:pt x="136" y="22"/>
                              <a:pt x="132" y="11"/>
                            </a:cubicBezTo>
                            <a:cubicBezTo>
                              <a:pt x="128" y="0"/>
                              <a:pt x="103" y="19"/>
                              <a:pt x="96" y="26"/>
                            </a:cubicBezTo>
                            <a:cubicBezTo>
                              <a:pt x="89" y="33"/>
                              <a:pt x="90" y="43"/>
                              <a:pt x="90" y="53"/>
                            </a:cubicBezTo>
                            <a:cubicBezTo>
                              <a:pt x="90" y="63"/>
                              <a:pt x="93" y="89"/>
                              <a:pt x="93" y="89"/>
                            </a:cubicBezTo>
                            <a:cubicBezTo>
                              <a:pt x="93" y="89"/>
                              <a:pt x="91" y="60"/>
                              <a:pt x="87" y="53"/>
                            </a:cubicBezTo>
                            <a:cubicBezTo>
                              <a:pt x="83" y="46"/>
                              <a:pt x="80" y="52"/>
                              <a:pt x="69" y="47"/>
                            </a:cubicBezTo>
                            <a:cubicBezTo>
                              <a:pt x="58" y="42"/>
                              <a:pt x="29" y="26"/>
                              <a:pt x="18" y="23"/>
                            </a:cubicBezTo>
                            <a:cubicBezTo>
                              <a:pt x="7" y="20"/>
                              <a:pt x="0" y="26"/>
                              <a:pt x="0" y="26"/>
                            </a:cubicBezTo>
                            <a:close/>
                          </a:path>
                        </a:pathLst>
                      </a:custGeom>
                      <a:solidFill>
                        <a:srgbClr val="00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37" name="Group 397"/>
                    <p:cNvGrpSpPr>
                      <a:grpSpLocks/>
                    </p:cNvGrpSpPr>
                    <p:nvPr/>
                  </p:nvGrpSpPr>
                  <p:grpSpPr bwMode="auto">
                    <a:xfrm>
                      <a:off x="1898" y="1164"/>
                      <a:ext cx="245" cy="140"/>
                      <a:chOff x="1898" y="1164"/>
                      <a:chExt cx="245" cy="140"/>
                    </a:xfrm>
                  </p:grpSpPr>
                  <p:sp>
                    <p:nvSpPr>
                      <p:cNvPr id="141" name="Freeform 398"/>
                      <p:cNvSpPr>
                        <a:spLocks/>
                      </p:cNvSpPr>
                      <p:nvPr/>
                    </p:nvSpPr>
                    <p:spPr bwMode="auto">
                      <a:xfrm>
                        <a:off x="1898" y="1183"/>
                        <a:ext cx="225" cy="121"/>
                      </a:xfrm>
                      <a:custGeom>
                        <a:avLst/>
                        <a:gdLst>
                          <a:gd name="T0" fmla="*/ 130 w 225"/>
                          <a:gd name="T1" fmla="*/ 5 h 121"/>
                          <a:gd name="T2" fmla="*/ 55 w 225"/>
                          <a:gd name="T3" fmla="*/ 17 h 121"/>
                          <a:gd name="T4" fmla="*/ 4 w 225"/>
                          <a:gd name="T5" fmla="*/ 86 h 121"/>
                          <a:gd name="T6" fmla="*/ 82 w 225"/>
                          <a:gd name="T7" fmla="*/ 77 h 121"/>
                          <a:gd name="T8" fmla="*/ 22 w 225"/>
                          <a:gd name="T9" fmla="*/ 95 h 121"/>
                          <a:gd name="T10" fmla="*/ 19 w 225"/>
                          <a:gd name="T11" fmla="*/ 113 h 121"/>
                          <a:gd name="T12" fmla="*/ 88 w 225"/>
                          <a:gd name="T13" fmla="*/ 113 h 121"/>
                          <a:gd name="T14" fmla="*/ 181 w 225"/>
                          <a:gd name="T15" fmla="*/ 65 h 121"/>
                          <a:gd name="T16" fmla="*/ 214 w 225"/>
                          <a:gd name="T17" fmla="*/ 11 h 121"/>
                          <a:gd name="T18" fmla="*/ 130 w 225"/>
                          <a:gd name="T19"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121">
                            <a:moveTo>
                              <a:pt x="130" y="5"/>
                            </a:moveTo>
                            <a:cubicBezTo>
                              <a:pt x="104" y="6"/>
                              <a:pt x="76" y="4"/>
                              <a:pt x="55" y="17"/>
                            </a:cubicBezTo>
                            <a:cubicBezTo>
                              <a:pt x="34" y="30"/>
                              <a:pt x="0" y="76"/>
                              <a:pt x="4" y="86"/>
                            </a:cubicBezTo>
                            <a:cubicBezTo>
                              <a:pt x="8" y="96"/>
                              <a:pt x="79" y="76"/>
                              <a:pt x="82" y="77"/>
                            </a:cubicBezTo>
                            <a:cubicBezTo>
                              <a:pt x="85" y="78"/>
                              <a:pt x="32" y="89"/>
                              <a:pt x="22" y="95"/>
                            </a:cubicBezTo>
                            <a:cubicBezTo>
                              <a:pt x="12" y="101"/>
                              <a:pt x="8" y="110"/>
                              <a:pt x="19" y="113"/>
                            </a:cubicBezTo>
                            <a:cubicBezTo>
                              <a:pt x="30" y="116"/>
                              <a:pt x="61" y="121"/>
                              <a:pt x="88" y="113"/>
                            </a:cubicBezTo>
                            <a:cubicBezTo>
                              <a:pt x="115" y="105"/>
                              <a:pt x="160" y="82"/>
                              <a:pt x="181" y="65"/>
                            </a:cubicBezTo>
                            <a:cubicBezTo>
                              <a:pt x="202" y="48"/>
                              <a:pt x="225" y="22"/>
                              <a:pt x="214" y="11"/>
                            </a:cubicBezTo>
                            <a:cubicBezTo>
                              <a:pt x="203" y="0"/>
                              <a:pt x="156" y="4"/>
                              <a:pt x="130" y="5"/>
                            </a:cubicBezTo>
                            <a:close/>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2" name="Freeform 399"/>
                      <p:cNvSpPr>
                        <a:spLocks/>
                      </p:cNvSpPr>
                      <p:nvPr/>
                    </p:nvSpPr>
                    <p:spPr bwMode="auto">
                      <a:xfrm>
                        <a:off x="1998" y="1164"/>
                        <a:ext cx="145" cy="124"/>
                      </a:xfrm>
                      <a:custGeom>
                        <a:avLst/>
                        <a:gdLst>
                          <a:gd name="T0" fmla="*/ 138 w 145"/>
                          <a:gd name="T1" fmla="*/ 27 h 124"/>
                          <a:gd name="T2" fmla="*/ 96 w 145"/>
                          <a:gd name="T3" fmla="*/ 3 h 124"/>
                          <a:gd name="T4" fmla="*/ 21 w 145"/>
                          <a:gd name="T5" fmla="*/ 9 h 124"/>
                          <a:gd name="T6" fmla="*/ 6 w 145"/>
                          <a:gd name="T7" fmla="*/ 30 h 124"/>
                          <a:gd name="T8" fmla="*/ 60 w 145"/>
                          <a:gd name="T9" fmla="*/ 54 h 124"/>
                          <a:gd name="T10" fmla="*/ 123 w 145"/>
                          <a:gd name="T11" fmla="*/ 48 h 124"/>
                          <a:gd name="T12" fmla="*/ 66 w 145"/>
                          <a:gd name="T13" fmla="*/ 60 h 124"/>
                          <a:gd name="T14" fmla="*/ 24 w 145"/>
                          <a:gd name="T15" fmla="*/ 117 h 124"/>
                          <a:gd name="T16" fmla="*/ 87 w 145"/>
                          <a:gd name="T17" fmla="*/ 102 h 124"/>
                          <a:gd name="T18" fmla="*/ 138 w 145"/>
                          <a:gd name="T19" fmla="*/ 54 h 124"/>
                          <a:gd name="T20" fmla="*/ 138 w 145"/>
                          <a:gd name="T21" fmla="*/ 2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24">
                            <a:moveTo>
                              <a:pt x="138" y="27"/>
                            </a:moveTo>
                            <a:cubicBezTo>
                              <a:pt x="131" y="19"/>
                              <a:pt x="115" y="6"/>
                              <a:pt x="96" y="3"/>
                            </a:cubicBezTo>
                            <a:cubicBezTo>
                              <a:pt x="77" y="0"/>
                              <a:pt x="36" y="4"/>
                              <a:pt x="21" y="9"/>
                            </a:cubicBezTo>
                            <a:cubicBezTo>
                              <a:pt x="6" y="14"/>
                              <a:pt x="0" y="23"/>
                              <a:pt x="6" y="30"/>
                            </a:cubicBezTo>
                            <a:cubicBezTo>
                              <a:pt x="12" y="37"/>
                              <a:pt x="41" y="51"/>
                              <a:pt x="60" y="54"/>
                            </a:cubicBezTo>
                            <a:cubicBezTo>
                              <a:pt x="79" y="57"/>
                              <a:pt x="122" y="47"/>
                              <a:pt x="123" y="48"/>
                            </a:cubicBezTo>
                            <a:cubicBezTo>
                              <a:pt x="124" y="49"/>
                              <a:pt x="82" y="48"/>
                              <a:pt x="66" y="60"/>
                            </a:cubicBezTo>
                            <a:cubicBezTo>
                              <a:pt x="50" y="72"/>
                              <a:pt x="21" y="110"/>
                              <a:pt x="24" y="117"/>
                            </a:cubicBezTo>
                            <a:cubicBezTo>
                              <a:pt x="27" y="124"/>
                              <a:pt x="68" y="112"/>
                              <a:pt x="87" y="102"/>
                            </a:cubicBezTo>
                            <a:cubicBezTo>
                              <a:pt x="106" y="92"/>
                              <a:pt x="131" y="68"/>
                              <a:pt x="138" y="54"/>
                            </a:cubicBezTo>
                            <a:cubicBezTo>
                              <a:pt x="145" y="40"/>
                              <a:pt x="145" y="35"/>
                              <a:pt x="138" y="27"/>
                            </a:cubicBezTo>
                            <a:close/>
                          </a:path>
                        </a:pathLst>
                      </a:custGeom>
                      <a:solidFill>
                        <a:srgbClr val="00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38" name="Group 400"/>
                    <p:cNvGrpSpPr>
                      <a:grpSpLocks/>
                    </p:cNvGrpSpPr>
                    <p:nvPr/>
                  </p:nvGrpSpPr>
                  <p:grpSpPr bwMode="auto">
                    <a:xfrm>
                      <a:off x="1772" y="703"/>
                      <a:ext cx="368" cy="328"/>
                      <a:chOff x="1772" y="703"/>
                      <a:chExt cx="368" cy="328"/>
                    </a:xfrm>
                  </p:grpSpPr>
                  <p:sp>
                    <p:nvSpPr>
                      <p:cNvPr id="139" name="Freeform 401"/>
                      <p:cNvSpPr>
                        <a:spLocks/>
                      </p:cNvSpPr>
                      <p:nvPr/>
                    </p:nvSpPr>
                    <p:spPr bwMode="auto">
                      <a:xfrm>
                        <a:off x="1772" y="703"/>
                        <a:ext cx="368" cy="328"/>
                      </a:xfrm>
                      <a:custGeom>
                        <a:avLst/>
                        <a:gdLst>
                          <a:gd name="T0" fmla="*/ 121 w 368"/>
                          <a:gd name="T1" fmla="*/ 146 h 328"/>
                          <a:gd name="T2" fmla="*/ 76 w 368"/>
                          <a:gd name="T3" fmla="*/ 176 h 328"/>
                          <a:gd name="T4" fmla="*/ 10 w 368"/>
                          <a:gd name="T5" fmla="*/ 257 h 328"/>
                          <a:gd name="T6" fmla="*/ 133 w 368"/>
                          <a:gd name="T7" fmla="*/ 245 h 328"/>
                          <a:gd name="T8" fmla="*/ 214 w 368"/>
                          <a:gd name="T9" fmla="*/ 323 h 328"/>
                          <a:gd name="T10" fmla="*/ 241 w 368"/>
                          <a:gd name="T11" fmla="*/ 212 h 328"/>
                          <a:gd name="T12" fmla="*/ 295 w 368"/>
                          <a:gd name="T13" fmla="*/ 212 h 328"/>
                          <a:gd name="T14" fmla="*/ 367 w 368"/>
                          <a:gd name="T15" fmla="*/ 200 h 328"/>
                          <a:gd name="T16" fmla="*/ 289 w 368"/>
                          <a:gd name="T17" fmla="*/ 131 h 328"/>
                          <a:gd name="T18" fmla="*/ 262 w 368"/>
                          <a:gd name="T19" fmla="*/ 128 h 328"/>
                          <a:gd name="T20" fmla="*/ 295 w 368"/>
                          <a:gd name="T21" fmla="*/ 14 h 328"/>
                          <a:gd name="T22" fmla="*/ 211 w 368"/>
                          <a:gd name="T23" fmla="*/ 41 h 328"/>
                          <a:gd name="T24" fmla="*/ 175 w 368"/>
                          <a:gd name="T25" fmla="*/ 77 h 328"/>
                          <a:gd name="T26" fmla="*/ 124 w 368"/>
                          <a:gd name="T27" fmla="*/ 50 h 328"/>
                          <a:gd name="T28" fmla="*/ 34 w 368"/>
                          <a:gd name="T29" fmla="*/ 41 h 328"/>
                          <a:gd name="T30" fmla="*/ 88 w 368"/>
                          <a:gd name="T31" fmla="*/ 95 h 328"/>
                          <a:gd name="T32" fmla="*/ 118 w 368"/>
                          <a:gd name="T33" fmla="*/ 146 h 328"/>
                          <a:gd name="T34" fmla="*/ 121 w 368"/>
                          <a:gd name="T35" fmla="*/ 14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28">
                            <a:moveTo>
                              <a:pt x="121" y="146"/>
                            </a:moveTo>
                            <a:cubicBezTo>
                              <a:pt x="113" y="151"/>
                              <a:pt x="94" y="158"/>
                              <a:pt x="76" y="176"/>
                            </a:cubicBezTo>
                            <a:cubicBezTo>
                              <a:pt x="58" y="194"/>
                              <a:pt x="0" y="245"/>
                              <a:pt x="10" y="257"/>
                            </a:cubicBezTo>
                            <a:cubicBezTo>
                              <a:pt x="20" y="269"/>
                              <a:pt x="99" y="234"/>
                              <a:pt x="133" y="245"/>
                            </a:cubicBezTo>
                            <a:cubicBezTo>
                              <a:pt x="167" y="256"/>
                              <a:pt x="196" y="328"/>
                              <a:pt x="214" y="323"/>
                            </a:cubicBezTo>
                            <a:cubicBezTo>
                              <a:pt x="232" y="318"/>
                              <a:pt x="228" y="230"/>
                              <a:pt x="241" y="212"/>
                            </a:cubicBezTo>
                            <a:cubicBezTo>
                              <a:pt x="254" y="194"/>
                              <a:pt x="274" y="214"/>
                              <a:pt x="295" y="212"/>
                            </a:cubicBezTo>
                            <a:cubicBezTo>
                              <a:pt x="316" y="210"/>
                              <a:pt x="368" y="213"/>
                              <a:pt x="367" y="200"/>
                            </a:cubicBezTo>
                            <a:cubicBezTo>
                              <a:pt x="366" y="187"/>
                              <a:pt x="306" y="143"/>
                              <a:pt x="289" y="131"/>
                            </a:cubicBezTo>
                            <a:cubicBezTo>
                              <a:pt x="272" y="119"/>
                              <a:pt x="261" y="147"/>
                              <a:pt x="262" y="128"/>
                            </a:cubicBezTo>
                            <a:cubicBezTo>
                              <a:pt x="263" y="109"/>
                              <a:pt x="303" y="28"/>
                              <a:pt x="295" y="14"/>
                            </a:cubicBezTo>
                            <a:cubicBezTo>
                              <a:pt x="287" y="0"/>
                              <a:pt x="231" y="31"/>
                              <a:pt x="211" y="41"/>
                            </a:cubicBezTo>
                            <a:cubicBezTo>
                              <a:pt x="191" y="51"/>
                              <a:pt x="189" y="76"/>
                              <a:pt x="175" y="77"/>
                            </a:cubicBezTo>
                            <a:cubicBezTo>
                              <a:pt x="161" y="78"/>
                              <a:pt x="147" y="56"/>
                              <a:pt x="124" y="50"/>
                            </a:cubicBezTo>
                            <a:cubicBezTo>
                              <a:pt x="101" y="44"/>
                              <a:pt x="40" y="34"/>
                              <a:pt x="34" y="41"/>
                            </a:cubicBezTo>
                            <a:cubicBezTo>
                              <a:pt x="28" y="48"/>
                              <a:pt x="74" y="77"/>
                              <a:pt x="88" y="95"/>
                            </a:cubicBezTo>
                            <a:cubicBezTo>
                              <a:pt x="102" y="113"/>
                              <a:pt x="110" y="129"/>
                              <a:pt x="118" y="146"/>
                            </a:cubicBezTo>
                            <a:cubicBezTo>
                              <a:pt x="118" y="146"/>
                              <a:pt x="121" y="146"/>
                              <a:pt x="121" y="146"/>
                            </a:cubicBezTo>
                            <a:close/>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0" name="Oval 402"/>
                      <p:cNvSpPr>
                        <a:spLocks noChangeArrowheads="1"/>
                      </p:cNvSpPr>
                      <p:nvPr/>
                    </p:nvSpPr>
                    <p:spPr bwMode="auto">
                      <a:xfrm>
                        <a:off x="1926" y="843"/>
                        <a:ext cx="71" cy="71"/>
                      </a:xfrm>
                      <a:prstGeom prst="ellipse">
                        <a:avLst/>
                      </a:prstGeom>
                      <a:solidFill>
                        <a:srgbClr val="FFFFFF"/>
                      </a:soli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10" name="Freeform 403"/>
                  <p:cNvSpPr>
                    <a:spLocks/>
                  </p:cNvSpPr>
                  <p:nvPr/>
                </p:nvSpPr>
                <p:spPr bwMode="auto">
                  <a:xfrm>
                    <a:off x="2210" y="2044"/>
                    <a:ext cx="200" cy="2809"/>
                  </a:xfrm>
                  <a:custGeom>
                    <a:avLst/>
                    <a:gdLst>
                      <a:gd name="T0" fmla="*/ 33 w 200"/>
                      <a:gd name="T1" fmla="*/ 2764 h 2809"/>
                      <a:gd name="T2" fmla="*/ 58 w 200"/>
                      <a:gd name="T3" fmla="*/ 2342 h 2809"/>
                      <a:gd name="T4" fmla="*/ 115 w 200"/>
                      <a:gd name="T5" fmla="*/ 1909 h 2809"/>
                      <a:gd name="T6" fmla="*/ 108 w 200"/>
                      <a:gd name="T7" fmla="*/ 1144 h 2809"/>
                      <a:gd name="T8" fmla="*/ 18 w 200"/>
                      <a:gd name="T9" fmla="*/ 424 h 2809"/>
                      <a:gd name="T10" fmla="*/ 3 w 200"/>
                      <a:gd name="T11" fmla="*/ 236 h 2809"/>
                      <a:gd name="T12" fmla="*/ 18 w 200"/>
                      <a:gd name="T13" fmla="*/ 56 h 2809"/>
                      <a:gd name="T14" fmla="*/ 48 w 200"/>
                      <a:gd name="T15" fmla="*/ 11 h 2809"/>
                      <a:gd name="T16" fmla="*/ 63 w 200"/>
                      <a:gd name="T17" fmla="*/ 124 h 2809"/>
                      <a:gd name="T18" fmla="*/ 78 w 200"/>
                      <a:gd name="T19" fmla="*/ 446 h 2809"/>
                      <a:gd name="T20" fmla="*/ 138 w 200"/>
                      <a:gd name="T21" fmla="*/ 724 h 2809"/>
                      <a:gd name="T22" fmla="*/ 175 w 200"/>
                      <a:gd name="T23" fmla="*/ 1159 h 2809"/>
                      <a:gd name="T24" fmla="*/ 183 w 200"/>
                      <a:gd name="T25" fmla="*/ 1406 h 2809"/>
                      <a:gd name="T26" fmla="*/ 199 w 200"/>
                      <a:gd name="T27" fmla="*/ 1592 h 2809"/>
                      <a:gd name="T28" fmla="*/ 175 w 200"/>
                      <a:gd name="T29" fmla="*/ 2090 h 2809"/>
                      <a:gd name="T30" fmla="*/ 160 w 200"/>
                      <a:gd name="T31" fmla="*/ 2366 h 2809"/>
                      <a:gd name="T32" fmla="*/ 115 w 200"/>
                      <a:gd name="T33" fmla="*/ 2809 h 2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2809">
                        <a:moveTo>
                          <a:pt x="33" y="2764"/>
                        </a:moveTo>
                        <a:cubicBezTo>
                          <a:pt x="37" y="2694"/>
                          <a:pt x="44" y="2484"/>
                          <a:pt x="58" y="2342"/>
                        </a:cubicBezTo>
                        <a:cubicBezTo>
                          <a:pt x="72" y="2200"/>
                          <a:pt x="107" y="2109"/>
                          <a:pt x="115" y="1909"/>
                        </a:cubicBezTo>
                        <a:cubicBezTo>
                          <a:pt x="123" y="1709"/>
                          <a:pt x="124" y="1391"/>
                          <a:pt x="108" y="1144"/>
                        </a:cubicBezTo>
                        <a:cubicBezTo>
                          <a:pt x="92" y="897"/>
                          <a:pt x="36" y="575"/>
                          <a:pt x="18" y="424"/>
                        </a:cubicBezTo>
                        <a:cubicBezTo>
                          <a:pt x="0" y="273"/>
                          <a:pt x="3" y="297"/>
                          <a:pt x="3" y="236"/>
                        </a:cubicBezTo>
                        <a:cubicBezTo>
                          <a:pt x="3" y="175"/>
                          <a:pt x="11" y="93"/>
                          <a:pt x="18" y="56"/>
                        </a:cubicBezTo>
                        <a:cubicBezTo>
                          <a:pt x="25" y="19"/>
                          <a:pt x="40" y="0"/>
                          <a:pt x="48" y="11"/>
                        </a:cubicBezTo>
                        <a:cubicBezTo>
                          <a:pt x="56" y="22"/>
                          <a:pt x="58" y="52"/>
                          <a:pt x="63" y="124"/>
                        </a:cubicBezTo>
                        <a:cubicBezTo>
                          <a:pt x="68" y="196"/>
                          <a:pt x="66" y="346"/>
                          <a:pt x="78" y="446"/>
                        </a:cubicBezTo>
                        <a:cubicBezTo>
                          <a:pt x="90" y="546"/>
                          <a:pt x="122" y="605"/>
                          <a:pt x="138" y="724"/>
                        </a:cubicBezTo>
                        <a:cubicBezTo>
                          <a:pt x="154" y="843"/>
                          <a:pt x="168" y="1045"/>
                          <a:pt x="175" y="1159"/>
                        </a:cubicBezTo>
                        <a:cubicBezTo>
                          <a:pt x="182" y="1273"/>
                          <a:pt x="179" y="1334"/>
                          <a:pt x="183" y="1406"/>
                        </a:cubicBezTo>
                        <a:cubicBezTo>
                          <a:pt x="187" y="1478"/>
                          <a:pt x="200" y="1478"/>
                          <a:pt x="199" y="1592"/>
                        </a:cubicBezTo>
                        <a:cubicBezTo>
                          <a:pt x="198" y="1706"/>
                          <a:pt x="181" y="1961"/>
                          <a:pt x="175" y="2090"/>
                        </a:cubicBezTo>
                        <a:cubicBezTo>
                          <a:pt x="169" y="2219"/>
                          <a:pt x="170" y="2246"/>
                          <a:pt x="160" y="2366"/>
                        </a:cubicBezTo>
                        <a:cubicBezTo>
                          <a:pt x="150" y="2486"/>
                          <a:pt x="133" y="2648"/>
                          <a:pt x="115" y="2809"/>
                        </a:cubicBezTo>
                      </a:path>
                    </a:pathLst>
                  </a:custGeom>
                  <a:gradFill rotWithShape="1">
                    <a:gsLst>
                      <a:gs pos="0">
                        <a:srgbClr val="00CC00"/>
                      </a:gs>
                      <a:gs pos="100000">
                        <a:srgbClr val="FFFFFF"/>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1" name="Group 404"/>
                  <p:cNvGrpSpPr>
                    <a:grpSpLocks/>
                  </p:cNvGrpSpPr>
                  <p:nvPr/>
                </p:nvGrpSpPr>
                <p:grpSpPr bwMode="auto">
                  <a:xfrm>
                    <a:off x="2391" y="2758"/>
                    <a:ext cx="761" cy="1037"/>
                    <a:chOff x="2391" y="2758"/>
                    <a:chExt cx="761" cy="1037"/>
                  </a:xfrm>
                </p:grpSpPr>
                <p:sp>
                  <p:nvSpPr>
                    <p:cNvPr id="110" name="Freeform 405"/>
                    <p:cNvSpPr>
                      <a:spLocks/>
                    </p:cNvSpPr>
                    <p:nvPr/>
                  </p:nvSpPr>
                  <p:spPr bwMode="auto">
                    <a:xfrm>
                      <a:off x="2391" y="3212"/>
                      <a:ext cx="509" cy="583"/>
                    </a:xfrm>
                    <a:custGeom>
                      <a:avLst/>
                      <a:gdLst>
                        <a:gd name="T0" fmla="*/ 0 w 509"/>
                        <a:gd name="T1" fmla="*/ 490 h 583"/>
                        <a:gd name="T2" fmla="*/ 51 w 509"/>
                        <a:gd name="T3" fmla="*/ 442 h 583"/>
                        <a:gd name="T4" fmla="*/ 162 w 509"/>
                        <a:gd name="T5" fmla="*/ 361 h 583"/>
                        <a:gd name="T6" fmla="*/ 270 w 509"/>
                        <a:gd name="T7" fmla="*/ 292 h 583"/>
                        <a:gd name="T8" fmla="*/ 357 w 509"/>
                        <a:gd name="T9" fmla="*/ 166 h 583"/>
                        <a:gd name="T10" fmla="*/ 456 w 509"/>
                        <a:gd name="T11" fmla="*/ 64 h 583"/>
                        <a:gd name="T12" fmla="*/ 498 w 509"/>
                        <a:gd name="T13" fmla="*/ 4 h 583"/>
                        <a:gd name="T14" fmla="*/ 498 w 509"/>
                        <a:gd name="T15" fmla="*/ 40 h 583"/>
                        <a:gd name="T16" fmla="*/ 432 w 509"/>
                        <a:gd name="T17" fmla="*/ 130 h 583"/>
                        <a:gd name="T18" fmla="*/ 375 w 509"/>
                        <a:gd name="T19" fmla="*/ 193 h 583"/>
                        <a:gd name="T20" fmla="*/ 327 w 509"/>
                        <a:gd name="T21" fmla="*/ 259 h 583"/>
                        <a:gd name="T22" fmla="*/ 300 w 509"/>
                        <a:gd name="T23" fmla="*/ 301 h 583"/>
                        <a:gd name="T24" fmla="*/ 249 w 509"/>
                        <a:gd name="T25" fmla="*/ 349 h 583"/>
                        <a:gd name="T26" fmla="*/ 147 w 509"/>
                        <a:gd name="T27" fmla="*/ 403 h 583"/>
                        <a:gd name="T28" fmla="*/ 105 w 509"/>
                        <a:gd name="T29" fmla="*/ 451 h 583"/>
                        <a:gd name="T30" fmla="*/ 51 w 509"/>
                        <a:gd name="T31" fmla="*/ 502 h 583"/>
                        <a:gd name="T32" fmla="*/ 12 w 509"/>
                        <a:gd name="T33"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9" h="583">
                          <a:moveTo>
                            <a:pt x="0" y="490"/>
                          </a:moveTo>
                          <a:cubicBezTo>
                            <a:pt x="12" y="476"/>
                            <a:pt x="24" y="463"/>
                            <a:pt x="51" y="442"/>
                          </a:cubicBezTo>
                          <a:cubicBezTo>
                            <a:pt x="78" y="421"/>
                            <a:pt x="125" y="386"/>
                            <a:pt x="162" y="361"/>
                          </a:cubicBezTo>
                          <a:cubicBezTo>
                            <a:pt x="199" y="336"/>
                            <a:pt x="238" y="324"/>
                            <a:pt x="270" y="292"/>
                          </a:cubicBezTo>
                          <a:cubicBezTo>
                            <a:pt x="302" y="260"/>
                            <a:pt x="326" y="204"/>
                            <a:pt x="357" y="166"/>
                          </a:cubicBezTo>
                          <a:cubicBezTo>
                            <a:pt x="388" y="128"/>
                            <a:pt x="433" y="91"/>
                            <a:pt x="456" y="64"/>
                          </a:cubicBezTo>
                          <a:cubicBezTo>
                            <a:pt x="479" y="37"/>
                            <a:pt x="491" y="8"/>
                            <a:pt x="498" y="4"/>
                          </a:cubicBezTo>
                          <a:cubicBezTo>
                            <a:pt x="505" y="0"/>
                            <a:pt x="509" y="19"/>
                            <a:pt x="498" y="40"/>
                          </a:cubicBezTo>
                          <a:cubicBezTo>
                            <a:pt x="487" y="61"/>
                            <a:pt x="452" y="105"/>
                            <a:pt x="432" y="130"/>
                          </a:cubicBezTo>
                          <a:cubicBezTo>
                            <a:pt x="412" y="155"/>
                            <a:pt x="393" y="172"/>
                            <a:pt x="375" y="193"/>
                          </a:cubicBezTo>
                          <a:cubicBezTo>
                            <a:pt x="357" y="214"/>
                            <a:pt x="339" y="241"/>
                            <a:pt x="327" y="259"/>
                          </a:cubicBezTo>
                          <a:cubicBezTo>
                            <a:pt x="315" y="277"/>
                            <a:pt x="313" y="286"/>
                            <a:pt x="300" y="301"/>
                          </a:cubicBezTo>
                          <a:cubicBezTo>
                            <a:pt x="287" y="316"/>
                            <a:pt x="275" y="332"/>
                            <a:pt x="249" y="349"/>
                          </a:cubicBezTo>
                          <a:cubicBezTo>
                            <a:pt x="223" y="366"/>
                            <a:pt x="171" y="386"/>
                            <a:pt x="147" y="403"/>
                          </a:cubicBezTo>
                          <a:cubicBezTo>
                            <a:pt x="123" y="420"/>
                            <a:pt x="121" y="434"/>
                            <a:pt x="105" y="451"/>
                          </a:cubicBezTo>
                          <a:cubicBezTo>
                            <a:pt x="89" y="468"/>
                            <a:pt x="67" y="480"/>
                            <a:pt x="51" y="502"/>
                          </a:cubicBezTo>
                          <a:cubicBezTo>
                            <a:pt x="35" y="524"/>
                            <a:pt x="24" y="555"/>
                            <a:pt x="12" y="583"/>
                          </a:cubicBezTo>
                        </a:path>
                      </a:pathLst>
                    </a:custGeom>
                    <a:solidFill>
                      <a:srgbClr val="00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11" name="Group 406"/>
                    <p:cNvGrpSpPr>
                      <a:grpSpLocks/>
                    </p:cNvGrpSpPr>
                    <p:nvPr/>
                  </p:nvGrpSpPr>
                  <p:grpSpPr bwMode="auto">
                    <a:xfrm rot="-3123889">
                      <a:off x="2349" y="2970"/>
                      <a:ext cx="1015" cy="591"/>
                      <a:chOff x="2842" y="4143"/>
                      <a:chExt cx="645" cy="591"/>
                    </a:xfrm>
                  </p:grpSpPr>
                  <p:grpSp>
                    <p:nvGrpSpPr>
                      <p:cNvPr id="112" name="Group 407"/>
                      <p:cNvGrpSpPr>
                        <a:grpSpLocks/>
                      </p:cNvGrpSpPr>
                      <p:nvPr/>
                    </p:nvGrpSpPr>
                    <p:grpSpPr bwMode="auto">
                      <a:xfrm rot="10800000" flipH="1">
                        <a:off x="3001" y="4143"/>
                        <a:ext cx="153" cy="303"/>
                        <a:chOff x="2842" y="4392"/>
                        <a:chExt cx="153" cy="303"/>
                      </a:xfrm>
                    </p:grpSpPr>
                    <p:sp>
                      <p:nvSpPr>
                        <p:cNvPr id="132" name="Freeform 408"/>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3" name="Freeform 409"/>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3" name="Group 410"/>
                      <p:cNvGrpSpPr>
                        <a:grpSpLocks/>
                      </p:cNvGrpSpPr>
                      <p:nvPr/>
                    </p:nvGrpSpPr>
                    <p:grpSpPr bwMode="auto">
                      <a:xfrm>
                        <a:off x="2842" y="4158"/>
                        <a:ext cx="411" cy="576"/>
                        <a:chOff x="2842" y="4158"/>
                        <a:chExt cx="411" cy="576"/>
                      </a:xfrm>
                    </p:grpSpPr>
                    <p:grpSp>
                      <p:nvGrpSpPr>
                        <p:cNvPr id="117" name="Group 411"/>
                        <p:cNvGrpSpPr>
                          <a:grpSpLocks/>
                        </p:cNvGrpSpPr>
                        <p:nvPr/>
                      </p:nvGrpSpPr>
                      <p:grpSpPr bwMode="auto">
                        <a:xfrm>
                          <a:off x="2842" y="4392"/>
                          <a:ext cx="153" cy="303"/>
                          <a:chOff x="2842" y="4392"/>
                          <a:chExt cx="153" cy="303"/>
                        </a:xfrm>
                      </p:grpSpPr>
                      <p:sp>
                        <p:nvSpPr>
                          <p:cNvPr id="130" name="Freeform 412"/>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1" name="Freeform 413"/>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8" name="Group 414"/>
                        <p:cNvGrpSpPr>
                          <a:grpSpLocks/>
                        </p:cNvGrpSpPr>
                        <p:nvPr/>
                      </p:nvGrpSpPr>
                      <p:grpSpPr bwMode="auto">
                        <a:xfrm>
                          <a:off x="2962" y="4431"/>
                          <a:ext cx="153" cy="303"/>
                          <a:chOff x="2842" y="4392"/>
                          <a:chExt cx="153" cy="303"/>
                        </a:xfrm>
                      </p:grpSpPr>
                      <p:sp>
                        <p:nvSpPr>
                          <p:cNvPr id="128" name="Freeform 415"/>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9" name="Freeform 416"/>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9" name="Group 417"/>
                        <p:cNvGrpSpPr>
                          <a:grpSpLocks/>
                        </p:cNvGrpSpPr>
                        <p:nvPr/>
                      </p:nvGrpSpPr>
                      <p:grpSpPr bwMode="auto">
                        <a:xfrm>
                          <a:off x="3061" y="4425"/>
                          <a:ext cx="153" cy="303"/>
                          <a:chOff x="2842" y="4392"/>
                          <a:chExt cx="153" cy="303"/>
                        </a:xfrm>
                      </p:grpSpPr>
                      <p:sp>
                        <p:nvSpPr>
                          <p:cNvPr id="126" name="Freeform 418"/>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7" name="Freeform 419"/>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20" name="Group 420"/>
                        <p:cNvGrpSpPr>
                          <a:grpSpLocks/>
                        </p:cNvGrpSpPr>
                        <p:nvPr/>
                      </p:nvGrpSpPr>
                      <p:grpSpPr bwMode="auto">
                        <a:xfrm rot="10800000" flipH="1">
                          <a:off x="2896" y="4158"/>
                          <a:ext cx="153" cy="303"/>
                          <a:chOff x="2842" y="4392"/>
                          <a:chExt cx="153" cy="303"/>
                        </a:xfrm>
                      </p:grpSpPr>
                      <p:sp>
                        <p:nvSpPr>
                          <p:cNvPr id="124" name="Freeform 421"/>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5" name="Freeform 422"/>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21" name="Group 423"/>
                        <p:cNvGrpSpPr>
                          <a:grpSpLocks/>
                        </p:cNvGrpSpPr>
                        <p:nvPr/>
                      </p:nvGrpSpPr>
                      <p:grpSpPr bwMode="auto">
                        <a:xfrm rot="10800000" flipH="1">
                          <a:off x="3100" y="4158"/>
                          <a:ext cx="153" cy="303"/>
                          <a:chOff x="2842" y="4392"/>
                          <a:chExt cx="153" cy="303"/>
                        </a:xfrm>
                      </p:grpSpPr>
                      <p:sp>
                        <p:nvSpPr>
                          <p:cNvPr id="122" name="Freeform 424"/>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 name="Freeform 425"/>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114" name="Group 426"/>
                      <p:cNvGrpSpPr>
                        <a:grpSpLocks/>
                      </p:cNvGrpSpPr>
                      <p:nvPr/>
                    </p:nvGrpSpPr>
                    <p:grpSpPr bwMode="auto">
                      <a:xfrm rot="16200000" flipH="1">
                        <a:off x="3259" y="4320"/>
                        <a:ext cx="153" cy="303"/>
                        <a:chOff x="2842" y="4392"/>
                        <a:chExt cx="153" cy="303"/>
                      </a:xfrm>
                    </p:grpSpPr>
                    <p:sp>
                      <p:nvSpPr>
                        <p:cNvPr id="115" name="Freeform 427"/>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 name="Freeform 428"/>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grpSp>
                <p:nvGrpSpPr>
                  <p:cNvPr id="12" name="Group 429"/>
                  <p:cNvGrpSpPr>
                    <a:grpSpLocks/>
                  </p:cNvGrpSpPr>
                  <p:nvPr/>
                </p:nvGrpSpPr>
                <p:grpSpPr bwMode="auto">
                  <a:xfrm flipH="1">
                    <a:off x="1575" y="2248"/>
                    <a:ext cx="761" cy="1037"/>
                    <a:chOff x="2391" y="2758"/>
                    <a:chExt cx="761" cy="1037"/>
                  </a:xfrm>
                </p:grpSpPr>
                <p:sp>
                  <p:nvSpPr>
                    <p:cNvPr id="86" name="Freeform 430"/>
                    <p:cNvSpPr>
                      <a:spLocks/>
                    </p:cNvSpPr>
                    <p:nvPr/>
                  </p:nvSpPr>
                  <p:spPr bwMode="auto">
                    <a:xfrm>
                      <a:off x="2391" y="3212"/>
                      <a:ext cx="509" cy="583"/>
                    </a:xfrm>
                    <a:custGeom>
                      <a:avLst/>
                      <a:gdLst>
                        <a:gd name="T0" fmla="*/ 0 w 509"/>
                        <a:gd name="T1" fmla="*/ 490 h 583"/>
                        <a:gd name="T2" fmla="*/ 51 w 509"/>
                        <a:gd name="T3" fmla="*/ 442 h 583"/>
                        <a:gd name="T4" fmla="*/ 162 w 509"/>
                        <a:gd name="T5" fmla="*/ 361 h 583"/>
                        <a:gd name="T6" fmla="*/ 270 w 509"/>
                        <a:gd name="T7" fmla="*/ 292 h 583"/>
                        <a:gd name="T8" fmla="*/ 357 w 509"/>
                        <a:gd name="T9" fmla="*/ 166 h 583"/>
                        <a:gd name="T10" fmla="*/ 456 w 509"/>
                        <a:gd name="T11" fmla="*/ 64 h 583"/>
                        <a:gd name="T12" fmla="*/ 498 w 509"/>
                        <a:gd name="T13" fmla="*/ 4 h 583"/>
                        <a:gd name="T14" fmla="*/ 498 w 509"/>
                        <a:gd name="T15" fmla="*/ 40 h 583"/>
                        <a:gd name="T16" fmla="*/ 432 w 509"/>
                        <a:gd name="T17" fmla="*/ 130 h 583"/>
                        <a:gd name="T18" fmla="*/ 375 w 509"/>
                        <a:gd name="T19" fmla="*/ 193 h 583"/>
                        <a:gd name="T20" fmla="*/ 327 w 509"/>
                        <a:gd name="T21" fmla="*/ 259 h 583"/>
                        <a:gd name="T22" fmla="*/ 300 w 509"/>
                        <a:gd name="T23" fmla="*/ 301 h 583"/>
                        <a:gd name="T24" fmla="*/ 249 w 509"/>
                        <a:gd name="T25" fmla="*/ 349 h 583"/>
                        <a:gd name="T26" fmla="*/ 147 w 509"/>
                        <a:gd name="T27" fmla="*/ 403 h 583"/>
                        <a:gd name="T28" fmla="*/ 105 w 509"/>
                        <a:gd name="T29" fmla="*/ 451 h 583"/>
                        <a:gd name="T30" fmla="*/ 51 w 509"/>
                        <a:gd name="T31" fmla="*/ 502 h 583"/>
                        <a:gd name="T32" fmla="*/ 12 w 509"/>
                        <a:gd name="T33"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9" h="583">
                          <a:moveTo>
                            <a:pt x="0" y="490"/>
                          </a:moveTo>
                          <a:cubicBezTo>
                            <a:pt x="12" y="476"/>
                            <a:pt x="24" y="463"/>
                            <a:pt x="51" y="442"/>
                          </a:cubicBezTo>
                          <a:cubicBezTo>
                            <a:pt x="78" y="421"/>
                            <a:pt x="125" y="386"/>
                            <a:pt x="162" y="361"/>
                          </a:cubicBezTo>
                          <a:cubicBezTo>
                            <a:pt x="199" y="336"/>
                            <a:pt x="238" y="324"/>
                            <a:pt x="270" y="292"/>
                          </a:cubicBezTo>
                          <a:cubicBezTo>
                            <a:pt x="302" y="260"/>
                            <a:pt x="326" y="204"/>
                            <a:pt x="357" y="166"/>
                          </a:cubicBezTo>
                          <a:cubicBezTo>
                            <a:pt x="388" y="128"/>
                            <a:pt x="433" y="91"/>
                            <a:pt x="456" y="64"/>
                          </a:cubicBezTo>
                          <a:cubicBezTo>
                            <a:pt x="479" y="37"/>
                            <a:pt x="491" y="8"/>
                            <a:pt x="498" y="4"/>
                          </a:cubicBezTo>
                          <a:cubicBezTo>
                            <a:pt x="505" y="0"/>
                            <a:pt x="509" y="19"/>
                            <a:pt x="498" y="40"/>
                          </a:cubicBezTo>
                          <a:cubicBezTo>
                            <a:pt x="487" y="61"/>
                            <a:pt x="452" y="105"/>
                            <a:pt x="432" y="130"/>
                          </a:cubicBezTo>
                          <a:cubicBezTo>
                            <a:pt x="412" y="155"/>
                            <a:pt x="393" y="172"/>
                            <a:pt x="375" y="193"/>
                          </a:cubicBezTo>
                          <a:cubicBezTo>
                            <a:pt x="357" y="214"/>
                            <a:pt x="339" y="241"/>
                            <a:pt x="327" y="259"/>
                          </a:cubicBezTo>
                          <a:cubicBezTo>
                            <a:pt x="315" y="277"/>
                            <a:pt x="313" y="286"/>
                            <a:pt x="300" y="301"/>
                          </a:cubicBezTo>
                          <a:cubicBezTo>
                            <a:pt x="287" y="316"/>
                            <a:pt x="275" y="332"/>
                            <a:pt x="249" y="349"/>
                          </a:cubicBezTo>
                          <a:cubicBezTo>
                            <a:pt x="223" y="366"/>
                            <a:pt x="171" y="386"/>
                            <a:pt x="147" y="403"/>
                          </a:cubicBezTo>
                          <a:cubicBezTo>
                            <a:pt x="123" y="420"/>
                            <a:pt x="121" y="434"/>
                            <a:pt x="105" y="451"/>
                          </a:cubicBezTo>
                          <a:cubicBezTo>
                            <a:pt x="89" y="468"/>
                            <a:pt x="67" y="480"/>
                            <a:pt x="51" y="502"/>
                          </a:cubicBezTo>
                          <a:cubicBezTo>
                            <a:pt x="35" y="524"/>
                            <a:pt x="24" y="555"/>
                            <a:pt x="12" y="583"/>
                          </a:cubicBezTo>
                        </a:path>
                      </a:pathLst>
                    </a:custGeom>
                    <a:solidFill>
                      <a:srgbClr val="00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87" name="Group 431"/>
                    <p:cNvGrpSpPr>
                      <a:grpSpLocks/>
                    </p:cNvGrpSpPr>
                    <p:nvPr/>
                  </p:nvGrpSpPr>
                  <p:grpSpPr bwMode="auto">
                    <a:xfrm rot="-3123889">
                      <a:off x="2349" y="2970"/>
                      <a:ext cx="1015" cy="591"/>
                      <a:chOff x="2842" y="4143"/>
                      <a:chExt cx="645" cy="591"/>
                    </a:xfrm>
                  </p:grpSpPr>
                  <p:grpSp>
                    <p:nvGrpSpPr>
                      <p:cNvPr id="88" name="Group 432"/>
                      <p:cNvGrpSpPr>
                        <a:grpSpLocks/>
                      </p:cNvGrpSpPr>
                      <p:nvPr/>
                    </p:nvGrpSpPr>
                    <p:grpSpPr bwMode="auto">
                      <a:xfrm rot="10800000" flipH="1">
                        <a:off x="3001" y="4143"/>
                        <a:ext cx="153" cy="303"/>
                        <a:chOff x="2842" y="4392"/>
                        <a:chExt cx="153" cy="303"/>
                      </a:xfrm>
                    </p:grpSpPr>
                    <p:sp>
                      <p:nvSpPr>
                        <p:cNvPr id="108" name="Freeform 433"/>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 name="Freeform 434"/>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9" name="Group 435"/>
                      <p:cNvGrpSpPr>
                        <a:grpSpLocks/>
                      </p:cNvGrpSpPr>
                      <p:nvPr/>
                    </p:nvGrpSpPr>
                    <p:grpSpPr bwMode="auto">
                      <a:xfrm>
                        <a:off x="2842" y="4158"/>
                        <a:ext cx="411" cy="576"/>
                        <a:chOff x="2842" y="4158"/>
                        <a:chExt cx="411" cy="576"/>
                      </a:xfrm>
                    </p:grpSpPr>
                    <p:grpSp>
                      <p:nvGrpSpPr>
                        <p:cNvPr id="93" name="Group 436"/>
                        <p:cNvGrpSpPr>
                          <a:grpSpLocks/>
                        </p:cNvGrpSpPr>
                        <p:nvPr/>
                      </p:nvGrpSpPr>
                      <p:grpSpPr bwMode="auto">
                        <a:xfrm>
                          <a:off x="2842" y="4392"/>
                          <a:ext cx="153" cy="303"/>
                          <a:chOff x="2842" y="4392"/>
                          <a:chExt cx="153" cy="303"/>
                        </a:xfrm>
                      </p:grpSpPr>
                      <p:sp>
                        <p:nvSpPr>
                          <p:cNvPr id="106" name="Freeform 437"/>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 name="Freeform 438"/>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4" name="Group 439"/>
                        <p:cNvGrpSpPr>
                          <a:grpSpLocks/>
                        </p:cNvGrpSpPr>
                        <p:nvPr/>
                      </p:nvGrpSpPr>
                      <p:grpSpPr bwMode="auto">
                        <a:xfrm>
                          <a:off x="2962" y="4431"/>
                          <a:ext cx="153" cy="303"/>
                          <a:chOff x="2842" y="4392"/>
                          <a:chExt cx="153" cy="303"/>
                        </a:xfrm>
                      </p:grpSpPr>
                      <p:sp>
                        <p:nvSpPr>
                          <p:cNvPr id="104" name="Freeform 440"/>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 name="Freeform 441"/>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5" name="Group 442"/>
                        <p:cNvGrpSpPr>
                          <a:grpSpLocks/>
                        </p:cNvGrpSpPr>
                        <p:nvPr/>
                      </p:nvGrpSpPr>
                      <p:grpSpPr bwMode="auto">
                        <a:xfrm>
                          <a:off x="3061" y="4425"/>
                          <a:ext cx="153" cy="303"/>
                          <a:chOff x="2842" y="4392"/>
                          <a:chExt cx="153" cy="303"/>
                        </a:xfrm>
                      </p:grpSpPr>
                      <p:sp>
                        <p:nvSpPr>
                          <p:cNvPr id="102" name="Freeform 443"/>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 name="Freeform 444"/>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6" name="Group 445"/>
                        <p:cNvGrpSpPr>
                          <a:grpSpLocks/>
                        </p:cNvGrpSpPr>
                        <p:nvPr/>
                      </p:nvGrpSpPr>
                      <p:grpSpPr bwMode="auto">
                        <a:xfrm rot="10800000" flipH="1">
                          <a:off x="2896" y="4158"/>
                          <a:ext cx="153" cy="303"/>
                          <a:chOff x="2842" y="4392"/>
                          <a:chExt cx="153" cy="303"/>
                        </a:xfrm>
                      </p:grpSpPr>
                      <p:sp>
                        <p:nvSpPr>
                          <p:cNvPr id="100" name="Freeform 446"/>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1" name="Freeform 447"/>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7" name="Group 448"/>
                        <p:cNvGrpSpPr>
                          <a:grpSpLocks/>
                        </p:cNvGrpSpPr>
                        <p:nvPr/>
                      </p:nvGrpSpPr>
                      <p:grpSpPr bwMode="auto">
                        <a:xfrm rot="10800000" flipH="1">
                          <a:off x="3100" y="4158"/>
                          <a:ext cx="153" cy="303"/>
                          <a:chOff x="2842" y="4392"/>
                          <a:chExt cx="153" cy="303"/>
                        </a:xfrm>
                      </p:grpSpPr>
                      <p:sp>
                        <p:nvSpPr>
                          <p:cNvPr id="98" name="Freeform 449"/>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9" name="Freeform 450"/>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90" name="Group 451"/>
                      <p:cNvGrpSpPr>
                        <a:grpSpLocks/>
                      </p:cNvGrpSpPr>
                      <p:nvPr/>
                    </p:nvGrpSpPr>
                    <p:grpSpPr bwMode="auto">
                      <a:xfrm rot="16200000" flipH="1">
                        <a:off x="3259" y="4320"/>
                        <a:ext cx="153" cy="303"/>
                        <a:chOff x="2842" y="4392"/>
                        <a:chExt cx="153" cy="303"/>
                      </a:xfrm>
                    </p:grpSpPr>
                    <p:sp>
                      <p:nvSpPr>
                        <p:cNvPr id="91" name="Freeform 452"/>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2" name="Freeform 453"/>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grpSp>
                <p:nvGrpSpPr>
                  <p:cNvPr id="13" name="Group 454"/>
                  <p:cNvGrpSpPr>
                    <a:grpSpLocks/>
                  </p:cNvGrpSpPr>
                  <p:nvPr/>
                </p:nvGrpSpPr>
                <p:grpSpPr bwMode="auto">
                  <a:xfrm>
                    <a:off x="2319" y="1862"/>
                    <a:ext cx="659" cy="898"/>
                    <a:chOff x="2319" y="1862"/>
                    <a:chExt cx="659" cy="898"/>
                  </a:xfrm>
                </p:grpSpPr>
                <p:sp>
                  <p:nvSpPr>
                    <p:cNvPr id="62" name="Freeform 455"/>
                    <p:cNvSpPr>
                      <a:spLocks/>
                    </p:cNvSpPr>
                    <p:nvPr/>
                  </p:nvSpPr>
                  <p:spPr bwMode="auto">
                    <a:xfrm>
                      <a:off x="2319" y="2255"/>
                      <a:ext cx="441" cy="505"/>
                    </a:xfrm>
                    <a:custGeom>
                      <a:avLst/>
                      <a:gdLst>
                        <a:gd name="T0" fmla="*/ 0 w 509"/>
                        <a:gd name="T1" fmla="*/ 490 h 583"/>
                        <a:gd name="T2" fmla="*/ 51 w 509"/>
                        <a:gd name="T3" fmla="*/ 442 h 583"/>
                        <a:gd name="T4" fmla="*/ 162 w 509"/>
                        <a:gd name="T5" fmla="*/ 361 h 583"/>
                        <a:gd name="T6" fmla="*/ 270 w 509"/>
                        <a:gd name="T7" fmla="*/ 292 h 583"/>
                        <a:gd name="T8" fmla="*/ 357 w 509"/>
                        <a:gd name="T9" fmla="*/ 166 h 583"/>
                        <a:gd name="T10" fmla="*/ 456 w 509"/>
                        <a:gd name="T11" fmla="*/ 64 h 583"/>
                        <a:gd name="T12" fmla="*/ 498 w 509"/>
                        <a:gd name="T13" fmla="*/ 4 h 583"/>
                        <a:gd name="T14" fmla="*/ 498 w 509"/>
                        <a:gd name="T15" fmla="*/ 40 h 583"/>
                        <a:gd name="T16" fmla="*/ 432 w 509"/>
                        <a:gd name="T17" fmla="*/ 130 h 583"/>
                        <a:gd name="T18" fmla="*/ 375 w 509"/>
                        <a:gd name="T19" fmla="*/ 193 h 583"/>
                        <a:gd name="T20" fmla="*/ 327 w 509"/>
                        <a:gd name="T21" fmla="*/ 259 h 583"/>
                        <a:gd name="T22" fmla="*/ 300 w 509"/>
                        <a:gd name="T23" fmla="*/ 301 h 583"/>
                        <a:gd name="T24" fmla="*/ 249 w 509"/>
                        <a:gd name="T25" fmla="*/ 349 h 583"/>
                        <a:gd name="T26" fmla="*/ 147 w 509"/>
                        <a:gd name="T27" fmla="*/ 403 h 583"/>
                        <a:gd name="T28" fmla="*/ 105 w 509"/>
                        <a:gd name="T29" fmla="*/ 451 h 583"/>
                        <a:gd name="T30" fmla="*/ 51 w 509"/>
                        <a:gd name="T31" fmla="*/ 502 h 583"/>
                        <a:gd name="T32" fmla="*/ 12 w 509"/>
                        <a:gd name="T33"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9" h="583">
                          <a:moveTo>
                            <a:pt x="0" y="490"/>
                          </a:moveTo>
                          <a:cubicBezTo>
                            <a:pt x="12" y="476"/>
                            <a:pt x="24" y="463"/>
                            <a:pt x="51" y="442"/>
                          </a:cubicBezTo>
                          <a:cubicBezTo>
                            <a:pt x="78" y="421"/>
                            <a:pt x="125" y="386"/>
                            <a:pt x="162" y="361"/>
                          </a:cubicBezTo>
                          <a:cubicBezTo>
                            <a:pt x="199" y="336"/>
                            <a:pt x="238" y="324"/>
                            <a:pt x="270" y="292"/>
                          </a:cubicBezTo>
                          <a:cubicBezTo>
                            <a:pt x="302" y="260"/>
                            <a:pt x="326" y="204"/>
                            <a:pt x="357" y="166"/>
                          </a:cubicBezTo>
                          <a:cubicBezTo>
                            <a:pt x="388" y="128"/>
                            <a:pt x="433" y="91"/>
                            <a:pt x="456" y="64"/>
                          </a:cubicBezTo>
                          <a:cubicBezTo>
                            <a:pt x="479" y="37"/>
                            <a:pt x="491" y="8"/>
                            <a:pt x="498" y="4"/>
                          </a:cubicBezTo>
                          <a:cubicBezTo>
                            <a:pt x="505" y="0"/>
                            <a:pt x="509" y="19"/>
                            <a:pt x="498" y="40"/>
                          </a:cubicBezTo>
                          <a:cubicBezTo>
                            <a:pt x="487" y="61"/>
                            <a:pt x="452" y="105"/>
                            <a:pt x="432" y="130"/>
                          </a:cubicBezTo>
                          <a:cubicBezTo>
                            <a:pt x="412" y="155"/>
                            <a:pt x="393" y="172"/>
                            <a:pt x="375" y="193"/>
                          </a:cubicBezTo>
                          <a:cubicBezTo>
                            <a:pt x="357" y="214"/>
                            <a:pt x="339" y="241"/>
                            <a:pt x="327" y="259"/>
                          </a:cubicBezTo>
                          <a:cubicBezTo>
                            <a:pt x="315" y="277"/>
                            <a:pt x="313" y="286"/>
                            <a:pt x="300" y="301"/>
                          </a:cubicBezTo>
                          <a:cubicBezTo>
                            <a:pt x="287" y="316"/>
                            <a:pt x="275" y="332"/>
                            <a:pt x="249" y="349"/>
                          </a:cubicBezTo>
                          <a:cubicBezTo>
                            <a:pt x="223" y="366"/>
                            <a:pt x="171" y="386"/>
                            <a:pt x="147" y="403"/>
                          </a:cubicBezTo>
                          <a:cubicBezTo>
                            <a:pt x="123" y="420"/>
                            <a:pt x="121" y="434"/>
                            <a:pt x="105" y="451"/>
                          </a:cubicBezTo>
                          <a:cubicBezTo>
                            <a:pt x="89" y="468"/>
                            <a:pt x="67" y="480"/>
                            <a:pt x="51" y="502"/>
                          </a:cubicBezTo>
                          <a:cubicBezTo>
                            <a:pt x="35" y="524"/>
                            <a:pt x="24" y="555"/>
                            <a:pt x="12" y="583"/>
                          </a:cubicBezTo>
                        </a:path>
                      </a:pathLst>
                    </a:custGeom>
                    <a:solidFill>
                      <a:srgbClr val="00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63" name="Group 456"/>
                    <p:cNvGrpSpPr>
                      <a:grpSpLocks/>
                    </p:cNvGrpSpPr>
                    <p:nvPr/>
                  </p:nvGrpSpPr>
                  <p:grpSpPr bwMode="auto">
                    <a:xfrm rot="-3123889">
                      <a:off x="2282" y="2046"/>
                      <a:ext cx="879" cy="512"/>
                      <a:chOff x="2842" y="4143"/>
                      <a:chExt cx="645" cy="591"/>
                    </a:xfrm>
                  </p:grpSpPr>
                  <p:grpSp>
                    <p:nvGrpSpPr>
                      <p:cNvPr id="64" name="Group 457"/>
                      <p:cNvGrpSpPr>
                        <a:grpSpLocks/>
                      </p:cNvGrpSpPr>
                      <p:nvPr/>
                    </p:nvGrpSpPr>
                    <p:grpSpPr bwMode="auto">
                      <a:xfrm rot="10800000" flipH="1">
                        <a:off x="3001" y="4143"/>
                        <a:ext cx="153" cy="303"/>
                        <a:chOff x="2842" y="4392"/>
                        <a:chExt cx="153" cy="303"/>
                      </a:xfrm>
                    </p:grpSpPr>
                    <p:sp>
                      <p:nvSpPr>
                        <p:cNvPr id="84" name="Freeform 458"/>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5" name="Freeform 459"/>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5" name="Group 460"/>
                      <p:cNvGrpSpPr>
                        <a:grpSpLocks/>
                      </p:cNvGrpSpPr>
                      <p:nvPr/>
                    </p:nvGrpSpPr>
                    <p:grpSpPr bwMode="auto">
                      <a:xfrm>
                        <a:off x="2842" y="4158"/>
                        <a:ext cx="411" cy="576"/>
                        <a:chOff x="2842" y="4158"/>
                        <a:chExt cx="411" cy="576"/>
                      </a:xfrm>
                    </p:grpSpPr>
                    <p:grpSp>
                      <p:nvGrpSpPr>
                        <p:cNvPr id="69" name="Group 461"/>
                        <p:cNvGrpSpPr>
                          <a:grpSpLocks/>
                        </p:cNvGrpSpPr>
                        <p:nvPr/>
                      </p:nvGrpSpPr>
                      <p:grpSpPr bwMode="auto">
                        <a:xfrm>
                          <a:off x="2842" y="4392"/>
                          <a:ext cx="153" cy="303"/>
                          <a:chOff x="2842" y="4392"/>
                          <a:chExt cx="153" cy="303"/>
                        </a:xfrm>
                      </p:grpSpPr>
                      <p:sp>
                        <p:nvSpPr>
                          <p:cNvPr id="82" name="Freeform 462"/>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3" name="Freeform 463"/>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0" name="Group 464"/>
                        <p:cNvGrpSpPr>
                          <a:grpSpLocks/>
                        </p:cNvGrpSpPr>
                        <p:nvPr/>
                      </p:nvGrpSpPr>
                      <p:grpSpPr bwMode="auto">
                        <a:xfrm>
                          <a:off x="2962" y="4431"/>
                          <a:ext cx="153" cy="303"/>
                          <a:chOff x="2842" y="4392"/>
                          <a:chExt cx="153" cy="303"/>
                        </a:xfrm>
                      </p:grpSpPr>
                      <p:sp>
                        <p:nvSpPr>
                          <p:cNvPr id="80" name="Freeform 465"/>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1" name="Freeform 466"/>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1" name="Group 467"/>
                        <p:cNvGrpSpPr>
                          <a:grpSpLocks/>
                        </p:cNvGrpSpPr>
                        <p:nvPr/>
                      </p:nvGrpSpPr>
                      <p:grpSpPr bwMode="auto">
                        <a:xfrm>
                          <a:off x="3061" y="4425"/>
                          <a:ext cx="153" cy="303"/>
                          <a:chOff x="2842" y="4392"/>
                          <a:chExt cx="153" cy="303"/>
                        </a:xfrm>
                      </p:grpSpPr>
                      <p:sp>
                        <p:nvSpPr>
                          <p:cNvPr id="78" name="Freeform 468"/>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9" name="Freeform 469"/>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2" name="Group 470"/>
                        <p:cNvGrpSpPr>
                          <a:grpSpLocks/>
                        </p:cNvGrpSpPr>
                        <p:nvPr/>
                      </p:nvGrpSpPr>
                      <p:grpSpPr bwMode="auto">
                        <a:xfrm rot="10800000" flipH="1">
                          <a:off x="2896" y="4158"/>
                          <a:ext cx="153" cy="303"/>
                          <a:chOff x="2842" y="4392"/>
                          <a:chExt cx="153" cy="303"/>
                        </a:xfrm>
                      </p:grpSpPr>
                      <p:sp>
                        <p:nvSpPr>
                          <p:cNvPr id="76" name="Freeform 471"/>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7" name="Freeform 472"/>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3" name="Group 473"/>
                        <p:cNvGrpSpPr>
                          <a:grpSpLocks/>
                        </p:cNvGrpSpPr>
                        <p:nvPr/>
                      </p:nvGrpSpPr>
                      <p:grpSpPr bwMode="auto">
                        <a:xfrm rot="10800000" flipH="1">
                          <a:off x="3100" y="4158"/>
                          <a:ext cx="153" cy="303"/>
                          <a:chOff x="2842" y="4392"/>
                          <a:chExt cx="153" cy="303"/>
                        </a:xfrm>
                      </p:grpSpPr>
                      <p:sp>
                        <p:nvSpPr>
                          <p:cNvPr id="74" name="Freeform 474"/>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5" name="Freeform 475"/>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6" name="Group 476"/>
                      <p:cNvGrpSpPr>
                        <a:grpSpLocks/>
                      </p:cNvGrpSpPr>
                      <p:nvPr/>
                    </p:nvGrpSpPr>
                    <p:grpSpPr bwMode="auto">
                      <a:xfrm rot="16200000" flipH="1">
                        <a:off x="3259" y="4320"/>
                        <a:ext cx="153" cy="303"/>
                        <a:chOff x="2842" y="4392"/>
                        <a:chExt cx="153" cy="303"/>
                      </a:xfrm>
                    </p:grpSpPr>
                    <p:sp>
                      <p:nvSpPr>
                        <p:cNvPr id="67" name="Freeform 477"/>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8" name="Freeform 478"/>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grpSp>
                <p:nvGrpSpPr>
                  <p:cNvPr id="14" name="Group 479"/>
                  <p:cNvGrpSpPr>
                    <a:grpSpLocks/>
                  </p:cNvGrpSpPr>
                  <p:nvPr/>
                </p:nvGrpSpPr>
                <p:grpSpPr bwMode="auto">
                  <a:xfrm flipH="1">
                    <a:off x="1596" y="1463"/>
                    <a:ext cx="659" cy="898"/>
                    <a:chOff x="2391" y="2758"/>
                    <a:chExt cx="761" cy="1037"/>
                  </a:xfrm>
                </p:grpSpPr>
                <p:sp>
                  <p:nvSpPr>
                    <p:cNvPr id="38" name="Freeform 480"/>
                    <p:cNvSpPr>
                      <a:spLocks/>
                    </p:cNvSpPr>
                    <p:nvPr/>
                  </p:nvSpPr>
                  <p:spPr bwMode="auto">
                    <a:xfrm>
                      <a:off x="2391" y="3212"/>
                      <a:ext cx="509" cy="583"/>
                    </a:xfrm>
                    <a:custGeom>
                      <a:avLst/>
                      <a:gdLst>
                        <a:gd name="T0" fmla="*/ 0 w 509"/>
                        <a:gd name="T1" fmla="*/ 490 h 583"/>
                        <a:gd name="T2" fmla="*/ 51 w 509"/>
                        <a:gd name="T3" fmla="*/ 442 h 583"/>
                        <a:gd name="T4" fmla="*/ 162 w 509"/>
                        <a:gd name="T5" fmla="*/ 361 h 583"/>
                        <a:gd name="T6" fmla="*/ 270 w 509"/>
                        <a:gd name="T7" fmla="*/ 292 h 583"/>
                        <a:gd name="T8" fmla="*/ 357 w 509"/>
                        <a:gd name="T9" fmla="*/ 166 h 583"/>
                        <a:gd name="T10" fmla="*/ 456 w 509"/>
                        <a:gd name="T11" fmla="*/ 64 h 583"/>
                        <a:gd name="T12" fmla="*/ 498 w 509"/>
                        <a:gd name="T13" fmla="*/ 4 h 583"/>
                        <a:gd name="T14" fmla="*/ 498 w 509"/>
                        <a:gd name="T15" fmla="*/ 40 h 583"/>
                        <a:gd name="T16" fmla="*/ 432 w 509"/>
                        <a:gd name="T17" fmla="*/ 130 h 583"/>
                        <a:gd name="T18" fmla="*/ 375 w 509"/>
                        <a:gd name="T19" fmla="*/ 193 h 583"/>
                        <a:gd name="T20" fmla="*/ 327 w 509"/>
                        <a:gd name="T21" fmla="*/ 259 h 583"/>
                        <a:gd name="T22" fmla="*/ 300 w 509"/>
                        <a:gd name="T23" fmla="*/ 301 h 583"/>
                        <a:gd name="T24" fmla="*/ 249 w 509"/>
                        <a:gd name="T25" fmla="*/ 349 h 583"/>
                        <a:gd name="T26" fmla="*/ 147 w 509"/>
                        <a:gd name="T27" fmla="*/ 403 h 583"/>
                        <a:gd name="T28" fmla="*/ 105 w 509"/>
                        <a:gd name="T29" fmla="*/ 451 h 583"/>
                        <a:gd name="T30" fmla="*/ 51 w 509"/>
                        <a:gd name="T31" fmla="*/ 502 h 583"/>
                        <a:gd name="T32" fmla="*/ 12 w 509"/>
                        <a:gd name="T33"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9" h="583">
                          <a:moveTo>
                            <a:pt x="0" y="490"/>
                          </a:moveTo>
                          <a:cubicBezTo>
                            <a:pt x="12" y="476"/>
                            <a:pt x="24" y="463"/>
                            <a:pt x="51" y="442"/>
                          </a:cubicBezTo>
                          <a:cubicBezTo>
                            <a:pt x="78" y="421"/>
                            <a:pt x="125" y="386"/>
                            <a:pt x="162" y="361"/>
                          </a:cubicBezTo>
                          <a:cubicBezTo>
                            <a:pt x="199" y="336"/>
                            <a:pt x="238" y="324"/>
                            <a:pt x="270" y="292"/>
                          </a:cubicBezTo>
                          <a:cubicBezTo>
                            <a:pt x="302" y="260"/>
                            <a:pt x="326" y="204"/>
                            <a:pt x="357" y="166"/>
                          </a:cubicBezTo>
                          <a:cubicBezTo>
                            <a:pt x="388" y="128"/>
                            <a:pt x="433" y="91"/>
                            <a:pt x="456" y="64"/>
                          </a:cubicBezTo>
                          <a:cubicBezTo>
                            <a:pt x="479" y="37"/>
                            <a:pt x="491" y="8"/>
                            <a:pt x="498" y="4"/>
                          </a:cubicBezTo>
                          <a:cubicBezTo>
                            <a:pt x="505" y="0"/>
                            <a:pt x="509" y="19"/>
                            <a:pt x="498" y="40"/>
                          </a:cubicBezTo>
                          <a:cubicBezTo>
                            <a:pt x="487" y="61"/>
                            <a:pt x="452" y="105"/>
                            <a:pt x="432" y="130"/>
                          </a:cubicBezTo>
                          <a:cubicBezTo>
                            <a:pt x="412" y="155"/>
                            <a:pt x="393" y="172"/>
                            <a:pt x="375" y="193"/>
                          </a:cubicBezTo>
                          <a:cubicBezTo>
                            <a:pt x="357" y="214"/>
                            <a:pt x="339" y="241"/>
                            <a:pt x="327" y="259"/>
                          </a:cubicBezTo>
                          <a:cubicBezTo>
                            <a:pt x="315" y="277"/>
                            <a:pt x="313" y="286"/>
                            <a:pt x="300" y="301"/>
                          </a:cubicBezTo>
                          <a:cubicBezTo>
                            <a:pt x="287" y="316"/>
                            <a:pt x="275" y="332"/>
                            <a:pt x="249" y="349"/>
                          </a:cubicBezTo>
                          <a:cubicBezTo>
                            <a:pt x="223" y="366"/>
                            <a:pt x="171" y="386"/>
                            <a:pt x="147" y="403"/>
                          </a:cubicBezTo>
                          <a:cubicBezTo>
                            <a:pt x="123" y="420"/>
                            <a:pt x="121" y="434"/>
                            <a:pt x="105" y="451"/>
                          </a:cubicBezTo>
                          <a:cubicBezTo>
                            <a:pt x="89" y="468"/>
                            <a:pt x="67" y="480"/>
                            <a:pt x="51" y="502"/>
                          </a:cubicBezTo>
                          <a:cubicBezTo>
                            <a:pt x="35" y="524"/>
                            <a:pt x="24" y="555"/>
                            <a:pt x="12" y="583"/>
                          </a:cubicBezTo>
                        </a:path>
                      </a:pathLst>
                    </a:custGeom>
                    <a:solidFill>
                      <a:srgbClr val="00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39" name="Group 481"/>
                    <p:cNvGrpSpPr>
                      <a:grpSpLocks/>
                    </p:cNvGrpSpPr>
                    <p:nvPr/>
                  </p:nvGrpSpPr>
                  <p:grpSpPr bwMode="auto">
                    <a:xfrm rot="-3123889">
                      <a:off x="2349" y="2970"/>
                      <a:ext cx="1015" cy="591"/>
                      <a:chOff x="2842" y="4143"/>
                      <a:chExt cx="645" cy="591"/>
                    </a:xfrm>
                  </p:grpSpPr>
                  <p:grpSp>
                    <p:nvGrpSpPr>
                      <p:cNvPr id="40" name="Group 482"/>
                      <p:cNvGrpSpPr>
                        <a:grpSpLocks/>
                      </p:cNvGrpSpPr>
                      <p:nvPr/>
                    </p:nvGrpSpPr>
                    <p:grpSpPr bwMode="auto">
                      <a:xfrm rot="10800000" flipH="1">
                        <a:off x="3001" y="4143"/>
                        <a:ext cx="153" cy="303"/>
                        <a:chOff x="2842" y="4392"/>
                        <a:chExt cx="153" cy="303"/>
                      </a:xfrm>
                    </p:grpSpPr>
                    <p:sp>
                      <p:nvSpPr>
                        <p:cNvPr id="60" name="Freeform 483"/>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 name="Freeform 484"/>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1" name="Group 485"/>
                      <p:cNvGrpSpPr>
                        <a:grpSpLocks/>
                      </p:cNvGrpSpPr>
                      <p:nvPr/>
                    </p:nvGrpSpPr>
                    <p:grpSpPr bwMode="auto">
                      <a:xfrm>
                        <a:off x="2842" y="4158"/>
                        <a:ext cx="411" cy="576"/>
                        <a:chOff x="2842" y="4158"/>
                        <a:chExt cx="411" cy="576"/>
                      </a:xfrm>
                    </p:grpSpPr>
                    <p:grpSp>
                      <p:nvGrpSpPr>
                        <p:cNvPr id="45" name="Group 486"/>
                        <p:cNvGrpSpPr>
                          <a:grpSpLocks/>
                        </p:cNvGrpSpPr>
                        <p:nvPr/>
                      </p:nvGrpSpPr>
                      <p:grpSpPr bwMode="auto">
                        <a:xfrm>
                          <a:off x="2842" y="4392"/>
                          <a:ext cx="153" cy="303"/>
                          <a:chOff x="2842" y="4392"/>
                          <a:chExt cx="153" cy="303"/>
                        </a:xfrm>
                      </p:grpSpPr>
                      <p:sp>
                        <p:nvSpPr>
                          <p:cNvPr id="58" name="Freeform 487"/>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488"/>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6" name="Group 489"/>
                        <p:cNvGrpSpPr>
                          <a:grpSpLocks/>
                        </p:cNvGrpSpPr>
                        <p:nvPr/>
                      </p:nvGrpSpPr>
                      <p:grpSpPr bwMode="auto">
                        <a:xfrm>
                          <a:off x="2962" y="4431"/>
                          <a:ext cx="153" cy="303"/>
                          <a:chOff x="2842" y="4392"/>
                          <a:chExt cx="153" cy="303"/>
                        </a:xfrm>
                      </p:grpSpPr>
                      <p:sp>
                        <p:nvSpPr>
                          <p:cNvPr id="56" name="Freeform 490"/>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Freeform 491"/>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7" name="Group 492"/>
                        <p:cNvGrpSpPr>
                          <a:grpSpLocks/>
                        </p:cNvGrpSpPr>
                        <p:nvPr/>
                      </p:nvGrpSpPr>
                      <p:grpSpPr bwMode="auto">
                        <a:xfrm>
                          <a:off x="3061" y="4425"/>
                          <a:ext cx="153" cy="303"/>
                          <a:chOff x="2842" y="4392"/>
                          <a:chExt cx="153" cy="303"/>
                        </a:xfrm>
                      </p:grpSpPr>
                      <p:sp>
                        <p:nvSpPr>
                          <p:cNvPr id="54" name="Freeform 493"/>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5" name="Freeform 494"/>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8" name="Group 495"/>
                        <p:cNvGrpSpPr>
                          <a:grpSpLocks/>
                        </p:cNvGrpSpPr>
                        <p:nvPr/>
                      </p:nvGrpSpPr>
                      <p:grpSpPr bwMode="auto">
                        <a:xfrm rot="10800000" flipH="1">
                          <a:off x="2896" y="4158"/>
                          <a:ext cx="153" cy="303"/>
                          <a:chOff x="2842" y="4392"/>
                          <a:chExt cx="153" cy="303"/>
                        </a:xfrm>
                      </p:grpSpPr>
                      <p:sp>
                        <p:nvSpPr>
                          <p:cNvPr id="52" name="Freeform 496"/>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497"/>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9" name="Group 498"/>
                        <p:cNvGrpSpPr>
                          <a:grpSpLocks/>
                        </p:cNvGrpSpPr>
                        <p:nvPr/>
                      </p:nvGrpSpPr>
                      <p:grpSpPr bwMode="auto">
                        <a:xfrm rot="10800000" flipH="1">
                          <a:off x="3100" y="4158"/>
                          <a:ext cx="153" cy="303"/>
                          <a:chOff x="2842" y="4392"/>
                          <a:chExt cx="153" cy="303"/>
                        </a:xfrm>
                      </p:grpSpPr>
                      <p:sp>
                        <p:nvSpPr>
                          <p:cNvPr id="50" name="Freeform 499"/>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500"/>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42" name="Group 501"/>
                      <p:cNvGrpSpPr>
                        <a:grpSpLocks/>
                      </p:cNvGrpSpPr>
                      <p:nvPr/>
                    </p:nvGrpSpPr>
                    <p:grpSpPr bwMode="auto">
                      <a:xfrm rot="16200000" flipH="1">
                        <a:off x="3259" y="4320"/>
                        <a:ext cx="153" cy="303"/>
                        <a:chOff x="2842" y="4392"/>
                        <a:chExt cx="153" cy="303"/>
                      </a:xfrm>
                    </p:grpSpPr>
                    <p:sp>
                      <p:nvSpPr>
                        <p:cNvPr id="43" name="Freeform 502"/>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503"/>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grpSp>
                <p:nvGrpSpPr>
                  <p:cNvPr id="15" name="Group 504"/>
                  <p:cNvGrpSpPr>
                    <a:grpSpLocks/>
                  </p:cNvGrpSpPr>
                  <p:nvPr/>
                </p:nvGrpSpPr>
                <p:grpSpPr bwMode="auto">
                  <a:xfrm rot="-3123889">
                    <a:off x="2054" y="1548"/>
                    <a:ext cx="879" cy="512"/>
                    <a:chOff x="2842" y="4143"/>
                    <a:chExt cx="645" cy="591"/>
                  </a:xfrm>
                </p:grpSpPr>
                <p:grpSp>
                  <p:nvGrpSpPr>
                    <p:cNvPr id="16" name="Group 505"/>
                    <p:cNvGrpSpPr>
                      <a:grpSpLocks/>
                    </p:cNvGrpSpPr>
                    <p:nvPr/>
                  </p:nvGrpSpPr>
                  <p:grpSpPr bwMode="auto">
                    <a:xfrm rot="10800000" flipH="1">
                      <a:off x="3001" y="4143"/>
                      <a:ext cx="153" cy="303"/>
                      <a:chOff x="2842" y="4392"/>
                      <a:chExt cx="153" cy="303"/>
                    </a:xfrm>
                  </p:grpSpPr>
                  <p:sp>
                    <p:nvSpPr>
                      <p:cNvPr id="36" name="Freeform 506"/>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507"/>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7" name="Group 508"/>
                    <p:cNvGrpSpPr>
                      <a:grpSpLocks/>
                    </p:cNvGrpSpPr>
                    <p:nvPr/>
                  </p:nvGrpSpPr>
                  <p:grpSpPr bwMode="auto">
                    <a:xfrm>
                      <a:off x="2842" y="4158"/>
                      <a:ext cx="411" cy="576"/>
                      <a:chOff x="2842" y="4158"/>
                      <a:chExt cx="411" cy="576"/>
                    </a:xfrm>
                  </p:grpSpPr>
                  <p:grpSp>
                    <p:nvGrpSpPr>
                      <p:cNvPr id="21" name="Group 509"/>
                      <p:cNvGrpSpPr>
                        <a:grpSpLocks/>
                      </p:cNvGrpSpPr>
                      <p:nvPr/>
                    </p:nvGrpSpPr>
                    <p:grpSpPr bwMode="auto">
                      <a:xfrm>
                        <a:off x="2842" y="4392"/>
                        <a:ext cx="153" cy="303"/>
                        <a:chOff x="2842" y="4392"/>
                        <a:chExt cx="153" cy="303"/>
                      </a:xfrm>
                    </p:grpSpPr>
                    <p:sp>
                      <p:nvSpPr>
                        <p:cNvPr id="34" name="Freeform 510"/>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5" name="Freeform 511"/>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2" name="Group 512"/>
                      <p:cNvGrpSpPr>
                        <a:grpSpLocks/>
                      </p:cNvGrpSpPr>
                      <p:nvPr/>
                    </p:nvGrpSpPr>
                    <p:grpSpPr bwMode="auto">
                      <a:xfrm>
                        <a:off x="2962" y="4431"/>
                        <a:ext cx="153" cy="303"/>
                        <a:chOff x="2842" y="4392"/>
                        <a:chExt cx="153" cy="303"/>
                      </a:xfrm>
                    </p:grpSpPr>
                    <p:sp>
                      <p:nvSpPr>
                        <p:cNvPr id="32" name="Freeform 513"/>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514"/>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3" name="Group 515"/>
                      <p:cNvGrpSpPr>
                        <a:grpSpLocks/>
                      </p:cNvGrpSpPr>
                      <p:nvPr/>
                    </p:nvGrpSpPr>
                    <p:grpSpPr bwMode="auto">
                      <a:xfrm>
                        <a:off x="3061" y="4425"/>
                        <a:ext cx="153" cy="303"/>
                        <a:chOff x="2842" y="4392"/>
                        <a:chExt cx="153" cy="303"/>
                      </a:xfrm>
                    </p:grpSpPr>
                    <p:sp>
                      <p:nvSpPr>
                        <p:cNvPr id="30" name="Freeform 516"/>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517"/>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4" name="Group 518"/>
                      <p:cNvGrpSpPr>
                        <a:grpSpLocks/>
                      </p:cNvGrpSpPr>
                      <p:nvPr/>
                    </p:nvGrpSpPr>
                    <p:grpSpPr bwMode="auto">
                      <a:xfrm rot="10800000" flipH="1">
                        <a:off x="2896" y="4158"/>
                        <a:ext cx="153" cy="303"/>
                        <a:chOff x="2842" y="4392"/>
                        <a:chExt cx="153" cy="303"/>
                      </a:xfrm>
                    </p:grpSpPr>
                    <p:sp>
                      <p:nvSpPr>
                        <p:cNvPr id="28" name="Freeform 519"/>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520"/>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5" name="Group 521"/>
                      <p:cNvGrpSpPr>
                        <a:grpSpLocks/>
                      </p:cNvGrpSpPr>
                      <p:nvPr/>
                    </p:nvGrpSpPr>
                    <p:grpSpPr bwMode="auto">
                      <a:xfrm rot="10800000" flipH="1">
                        <a:off x="3100" y="4158"/>
                        <a:ext cx="153" cy="303"/>
                        <a:chOff x="2842" y="4392"/>
                        <a:chExt cx="153" cy="303"/>
                      </a:xfrm>
                    </p:grpSpPr>
                    <p:sp>
                      <p:nvSpPr>
                        <p:cNvPr id="26" name="Freeform 522"/>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523"/>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18" name="Group 524"/>
                    <p:cNvGrpSpPr>
                      <a:grpSpLocks/>
                    </p:cNvGrpSpPr>
                    <p:nvPr/>
                  </p:nvGrpSpPr>
                  <p:grpSpPr bwMode="auto">
                    <a:xfrm rot="16200000" flipH="1">
                      <a:off x="3259" y="4320"/>
                      <a:ext cx="153" cy="303"/>
                      <a:chOff x="2842" y="4392"/>
                      <a:chExt cx="153" cy="303"/>
                    </a:xfrm>
                  </p:grpSpPr>
                  <p:sp>
                    <p:nvSpPr>
                      <p:cNvPr id="19" name="Freeform 525"/>
                      <p:cNvSpPr>
                        <a:spLocks/>
                      </p:cNvSpPr>
                      <p:nvPr/>
                    </p:nvSpPr>
                    <p:spPr bwMode="auto">
                      <a:xfrm>
                        <a:off x="2842" y="4392"/>
                        <a:ext cx="153" cy="303"/>
                      </a:xfrm>
                      <a:custGeom>
                        <a:avLst/>
                        <a:gdLst>
                          <a:gd name="T0" fmla="*/ 56 w 153"/>
                          <a:gd name="T1" fmla="*/ 6 h 303"/>
                          <a:gd name="T2" fmla="*/ 5 w 153"/>
                          <a:gd name="T3" fmla="*/ 30 h 303"/>
                          <a:gd name="T4" fmla="*/ 26 w 153"/>
                          <a:gd name="T5" fmla="*/ 150 h 303"/>
                          <a:gd name="T6" fmla="*/ 77 w 153"/>
                          <a:gd name="T7" fmla="*/ 246 h 303"/>
                          <a:gd name="T8" fmla="*/ 71 w 153"/>
                          <a:gd name="T9" fmla="*/ 300 h 303"/>
                          <a:gd name="T10" fmla="*/ 101 w 153"/>
                          <a:gd name="T11" fmla="*/ 228 h 303"/>
                          <a:gd name="T12" fmla="*/ 131 w 153"/>
                          <a:gd name="T13" fmla="*/ 129 h 303"/>
                          <a:gd name="T14" fmla="*/ 143 w 153"/>
                          <a:gd name="T15" fmla="*/ 66 h 303"/>
                          <a:gd name="T16" fmla="*/ 56 w 153"/>
                          <a:gd name="T17" fmla="*/ 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3">
                            <a:moveTo>
                              <a:pt x="56" y="6"/>
                            </a:moveTo>
                            <a:cubicBezTo>
                              <a:pt x="33" y="0"/>
                              <a:pt x="10" y="6"/>
                              <a:pt x="5" y="30"/>
                            </a:cubicBezTo>
                            <a:cubicBezTo>
                              <a:pt x="0" y="54"/>
                              <a:pt x="14" y="114"/>
                              <a:pt x="26" y="150"/>
                            </a:cubicBezTo>
                            <a:cubicBezTo>
                              <a:pt x="38" y="186"/>
                              <a:pt x="70" y="221"/>
                              <a:pt x="77" y="246"/>
                            </a:cubicBezTo>
                            <a:cubicBezTo>
                              <a:pt x="84" y="271"/>
                              <a:pt x="67" y="303"/>
                              <a:pt x="71" y="300"/>
                            </a:cubicBezTo>
                            <a:cubicBezTo>
                              <a:pt x="75" y="297"/>
                              <a:pt x="91" y="256"/>
                              <a:pt x="101" y="228"/>
                            </a:cubicBezTo>
                            <a:cubicBezTo>
                              <a:pt x="111" y="200"/>
                              <a:pt x="124" y="156"/>
                              <a:pt x="131" y="129"/>
                            </a:cubicBezTo>
                            <a:cubicBezTo>
                              <a:pt x="138" y="102"/>
                              <a:pt x="153" y="88"/>
                              <a:pt x="143" y="66"/>
                            </a:cubicBezTo>
                            <a:cubicBezTo>
                              <a:pt x="133" y="44"/>
                              <a:pt x="79" y="12"/>
                              <a:pt x="56" y="6"/>
                            </a:cubicBezTo>
                            <a:close/>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 name="Freeform 526"/>
                      <p:cNvSpPr>
                        <a:spLocks/>
                      </p:cNvSpPr>
                      <p:nvPr/>
                    </p:nvSpPr>
                    <p:spPr bwMode="auto">
                      <a:xfrm>
                        <a:off x="2892" y="4401"/>
                        <a:ext cx="30" cy="192"/>
                      </a:xfrm>
                      <a:custGeom>
                        <a:avLst/>
                        <a:gdLst>
                          <a:gd name="T0" fmla="*/ 0 w 30"/>
                          <a:gd name="T1" fmla="*/ 0 h 192"/>
                          <a:gd name="T2" fmla="*/ 24 w 30"/>
                          <a:gd name="T3" fmla="*/ 84 h 192"/>
                          <a:gd name="T4" fmla="*/ 30 w 30"/>
                          <a:gd name="T5" fmla="*/ 192 h 192"/>
                        </a:gdLst>
                        <a:ahLst/>
                        <a:cxnLst>
                          <a:cxn ang="0">
                            <a:pos x="T0" y="T1"/>
                          </a:cxn>
                          <a:cxn ang="0">
                            <a:pos x="T2" y="T3"/>
                          </a:cxn>
                          <a:cxn ang="0">
                            <a:pos x="T4" y="T5"/>
                          </a:cxn>
                        </a:cxnLst>
                        <a:rect l="0" t="0" r="r" b="b"/>
                        <a:pathLst>
                          <a:path w="30" h="192">
                            <a:moveTo>
                              <a:pt x="0" y="0"/>
                            </a:moveTo>
                            <a:cubicBezTo>
                              <a:pt x="9" y="26"/>
                              <a:pt x="19" y="52"/>
                              <a:pt x="24" y="84"/>
                            </a:cubicBezTo>
                            <a:cubicBezTo>
                              <a:pt x="29" y="116"/>
                              <a:pt x="29" y="154"/>
                              <a:pt x="30" y="192"/>
                            </a:cubicBezTo>
                          </a:path>
                        </a:pathLst>
                      </a:custGeom>
                      <a:solidFill>
                        <a:srgbClr val="00FF00"/>
                      </a:soli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sp>
              <p:nvSpPr>
                <p:cNvPr id="8" name="Freeform 527"/>
                <p:cNvSpPr>
                  <a:spLocks/>
                </p:cNvSpPr>
                <p:nvPr/>
              </p:nvSpPr>
              <p:spPr bwMode="auto">
                <a:xfrm>
                  <a:off x="1805" y="3794"/>
                  <a:ext cx="470" cy="1045"/>
                </a:xfrm>
                <a:custGeom>
                  <a:avLst/>
                  <a:gdLst>
                    <a:gd name="T0" fmla="*/ 368 w 470"/>
                    <a:gd name="T1" fmla="*/ 1045 h 1045"/>
                    <a:gd name="T2" fmla="*/ 359 w 470"/>
                    <a:gd name="T3" fmla="*/ 979 h 1045"/>
                    <a:gd name="T4" fmla="*/ 359 w 470"/>
                    <a:gd name="T5" fmla="*/ 835 h 1045"/>
                    <a:gd name="T6" fmla="*/ 335 w 470"/>
                    <a:gd name="T7" fmla="*/ 703 h 1045"/>
                    <a:gd name="T8" fmla="*/ 221 w 470"/>
                    <a:gd name="T9" fmla="*/ 469 h 1045"/>
                    <a:gd name="T10" fmla="*/ 83 w 470"/>
                    <a:gd name="T11" fmla="*/ 265 h 1045"/>
                    <a:gd name="T12" fmla="*/ 41 w 470"/>
                    <a:gd name="T13" fmla="*/ 145 h 1045"/>
                    <a:gd name="T14" fmla="*/ 2 w 470"/>
                    <a:gd name="T15" fmla="*/ 28 h 1045"/>
                    <a:gd name="T16" fmla="*/ 26 w 470"/>
                    <a:gd name="T17" fmla="*/ 61 h 1045"/>
                    <a:gd name="T18" fmla="*/ 38 w 470"/>
                    <a:gd name="T19" fmla="*/ 10 h 1045"/>
                    <a:gd name="T20" fmla="*/ 59 w 470"/>
                    <a:gd name="T21" fmla="*/ 49 h 1045"/>
                    <a:gd name="T22" fmla="*/ 95 w 470"/>
                    <a:gd name="T23" fmla="*/ 4 h 1045"/>
                    <a:gd name="T24" fmla="*/ 101 w 470"/>
                    <a:gd name="T25" fmla="*/ 76 h 1045"/>
                    <a:gd name="T26" fmla="*/ 140 w 470"/>
                    <a:gd name="T27" fmla="*/ 214 h 1045"/>
                    <a:gd name="T28" fmla="*/ 239 w 470"/>
                    <a:gd name="T29" fmla="*/ 361 h 1045"/>
                    <a:gd name="T30" fmla="*/ 338 w 470"/>
                    <a:gd name="T31" fmla="*/ 502 h 1045"/>
                    <a:gd name="T32" fmla="*/ 395 w 470"/>
                    <a:gd name="T33" fmla="*/ 646 h 1045"/>
                    <a:gd name="T34" fmla="*/ 425 w 470"/>
                    <a:gd name="T35" fmla="*/ 763 h 1045"/>
                    <a:gd name="T36" fmla="*/ 431 w 470"/>
                    <a:gd name="T37" fmla="*/ 865 h 1045"/>
                    <a:gd name="T38" fmla="*/ 431 w 470"/>
                    <a:gd name="T39" fmla="*/ 955 h 1045"/>
                    <a:gd name="T40" fmla="*/ 470 w 470"/>
                    <a:gd name="T41" fmla="*/ 101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0" h="1045">
                      <a:moveTo>
                        <a:pt x="368" y="1045"/>
                      </a:moveTo>
                      <a:cubicBezTo>
                        <a:pt x="363" y="1024"/>
                        <a:pt x="360" y="1014"/>
                        <a:pt x="359" y="979"/>
                      </a:cubicBezTo>
                      <a:cubicBezTo>
                        <a:pt x="358" y="944"/>
                        <a:pt x="363" y="881"/>
                        <a:pt x="359" y="835"/>
                      </a:cubicBezTo>
                      <a:cubicBezTo>
                        <a:pt x="355" y="789"/>
                        <a:pt x="358" y="764"/>
                        <a:pt x="335" y="703"/>
                      </a:cubicBezTo>
                      <a:cubicBezTo>
                        <a:pt x="312" y="642"/>
                        <a:pt x="263" y="542"/>
                        <a:pt x="221" y="469"/>
                      </a:cubicBezTo>
                      <a:cubicBezTo>
                        <a:pt x="179" y="396"/>
                        <a:pt x="113" y="319"/>
                        <a:pt x="83" y="265"/>
                      </a:cubicBezTo>
                      <a:cubicBezTo>
                        <a:pt x="53" y="211"/>
                        <a:pt x="54" y="184"/>
                        <a:pt x="41" y="145"/>
                      </a:cubicBezTo>
                      <a:cubicBezTo>
                        <a:pt x="28" y="106"/>
                        <a:pt x="4" y="42"/>
                        <a:pt x="2" y="28"/>
                      </a:cubicBezTo>
                      <a:cubicBezTo>
                        <a:pt x="0" y="14"/>
                        <a:pt x="20" y="64"/>
                        <a:pt x="26" y="61"/>
                      </a:cubicBezTo>
                      <a:cubicBezTo>
                        <a:pt x="32" y="58"/>
                        <a:pt x="33" y="12"/>
                        <a:pt x="38" y="10"/>
                      </a:cubicBezTo>
                      <a:cubicBezTo>
                        <a:pt x="43" y="8"/>
                        <a:pt x="50" y="50"/>
                        <a:pt x="59" y="49"/>
                      </a:cubicBezTo>
                      <a:cubicBezTo>
                        <a:pt x="68" y="48"/>
                        <a:pt x="88" y="0"/>
                        <a:pt x="95" y="4"/>
                      </a:cubicBezTo>
                      <a:cubicBezTo>
                        <a:pt x="102" y="8"/>
                        <a:pt x="94" y="41"/>
                        <a:pt x="101" y="76"/>
                      </a:cubicBezTo>
                      <a:cubicBezTo>
                        <a:pt x="108" y="111"/>
                        <a:pt x="117" y="167"/>
                        <a:pt x="140" y="214"/>
                      </a:cubicBezTo>
                      <a:cubicBezTo>
                        <a:pt x="163" y="261"/>
                        <a:pt x="206" y="313"/>
                        <a:pt x="239" y="361"/>
                      </a:cubicBezTo>
                      <a:cubicBezTo>
                        <a:pt x="272" y="409"/>
                        <a:pt x="312" y="455"/>
                        <a:pt x="338" y="502"/>
                      </a:cubicBezTo>
                      <a:cubicBezTo>
                        <a:pt x="364" y="549"/>
                        <a:pt x="380" y="602"/>
                        <a:pt x="395" y="646"/>
                      </a:cubicBezTo>
                      <a:cubicBezTo>
                        <a:pt x="410" y="690"/>
                        <a:pt x="419" y="727"/>
                        <a:pt x="425" y="763"/>
                      </a:cubicBezTo>
                      <a:cubicBezTo>
                        <a:pt x="431" y="799"/>
                        <a:pt x="430" y="833"/>
                        <a:pt x="431" y="865"/>
                      </a:cubicBezTo>
                      <a:cubicBezTo>
                        <a:pt x="432" y="897"/>
                        <a:pt x="425" y="930"/>
                        <a:pt x="431" y="955"/>
                      </a:cubicBezTo>
                      <a:cubicBezTo>
                        <a:pt x="437" y="980"/>
                        <a:pt x="453" y="997"/>
                        <a:pt x="470" y="1015"/>
                      </a:cubicBezTo>
                    </a:path>
                  </a:pathLst>
                </a:custGeom>
                <a:gradFill rotWithShape="1">
                  <a:gsLst>
                    <a:gs pos="0">
                      <a:srgbClr val="00CC00"/>
                    </a:gs>
                    <a:gs pos="100000">
                      <a:srgbClr val="FFFFFF"/>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741" name="Group 749"/>
          <p:cNvGrpSpPr>
            <a:grpSpLocks/>
          </p:cNvGrpSpPr>
          <p:nvPr/>
        </p:nvGrpSpPr>
        <p:grpSpPr bwMode="auto">
          <a:xfrm>
            <a:off x="7512669" y="3516271"/>
            <a:ext cx="679450" cy="955675"/>
            <a:chOff x="5206" y="1110"/>
            <a:chExt cx="1069" cy="1505"/>
          </a:xfrm>
        </p:grpSpPr>
        <p:sp>
          <p:nvSpPr>
            <p:cNvPr id="742" name="Freeform 750"/>
            <p:cNvSpPr>
              <a:spLocks/>
            </p:cNvSpPr>
            <p:nvPr/>
          </p:nvSpPr>
          <p:spPr bwMode="auto">
            <a:xfrm>
              <a:off x="5206" y="1110"/>
              <a:ext cx="1069" cy="1505"/>
            </a:xfrm>
            <a:custGeom>
              <a:avLst/>
              <a:gdLst>
                <a:gd name="T0" fmla="*/ 14 w 1069"/>
                <a:gd name="T1" fmla="*/ 972 h 1505"/>
                <a:gd name="T2" fmla="*/ 14 w 1069"/>
                <a:gd name="T3" fmla="*/ 708 h 1505"/>
                <a:gd name="T4" fmla="*/ 98 w 1069"/>
                <a:gd name="T5" fmla="*/ 255 h 1505"/>
                <a:gd name="T6" fmla="*/ 257 w 1069"/>
                <a:gd name="T7" fmla="*/ 54 h 1505"/>
                <a:gd name="T8" fmla="*/ 308 w 1069"/>
                <a:gd name="T9" fmla="*/ 12 h 1505"/>
                <a:gd name="T10" fmla="*/ 401 w 1069"/>
                <a:gd name="T11" fmla="*/ 9 h 1505"/>
                <a:gd name="T12" fmla="*/ 575 w 1069"/>
                <a:gd name="T13" fmla="*/ 66 h 1505"/>
                <a:gd name="T14" fmla="*/ 791 w 1069"/>
                <a:gd name="T15" fmla="*/ 234 h 1505"/>
                <a:gd name="T16" fmla="*/ 983 w 1069"/>
                <a:gd name="T17" fmla="*/ 483 h 1505"/>
                <a:gd name="T18" fmla="*/ 1067 w 1069"/>
                <a:gd name="T19" fmla="*/ 816 h 1505"/>
                <a:gd name="T20" fmla="*/ 995 w 1069"/>
                <a:gd name="T21" fmla="*/ 1230 h 1505"/>
                <a:gd name="T22" fmla="*/ 701 w 1069"/>
                <a:gd name="T23" fmla="*/ 1461 h 1505"/>
                <a:gd name="T24" fmla="*/ 482 w 1069"/>
                <a:gd name="T25" fmla="*/ 1494 h 1505"/>
                <a:gd name="T26" fmla="*/ 254 w 1069"/>
                <a:gd name="T27" fmla="*/ 1410 h 1505"/>
                <a:gd name="T28" fmla="*/ 74 w 1069"/>
                <a:gd name="T29" fmla="*/ 1179 h 1505"/>
                <a:gd name="T30" fmla="*/ 14 w 1069"/>
                <a:gd name="T31" fmla="*/ 97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9" h="1505">
                  <a:moveTo>
                    <a:pt x="14" y="972"/>
                  </a:moveTo>
                  <a:cubicBezTo>
                    <a:pt x="4" y="894"/>
                    <a:pt x="0" y="827"/>
                    <a:pt x="14" y="708"/>
                  </a:cubicBezTo>
                  <a:cubicBezTo>
                    <a:pt x="28" y="589"/>
                    <a:pt x="58" y="364"/>
                    <a:pt x="98" y="255"/>
                  </a:cubicBezTo>
                  <a:cubicBezTo>
                    <a:pt x="138" y="146"/>
                    <a:pt x="222" y="94"/>
                    <a:pt x="257" y="54"/>
                  </a:cubicBezTo>
                  <a:cubicBezTo>
                    <a:pt x="292" y="14"/>
                    <a:pt x="284" y="19"/>
                    <a:pt x="308" y="12"/>
                  </a:cubicBezTo>
                  <a:cubicBezTo>
                    <a:pt x="332" y="5"/>
                    <a:pt x="357" y="0"/>
                    <a:pt x="401" y="9"/>
                  </a:cubicBezTo>
                  <a:cubicBezTo>
                    <a:pt x="445" y="18"/>
                    <a:pt x="510" y="29"/>
                    <a:pt x="575" y="66"/>
                  </a:cubicBezTo>
                  <a:cubicBezTo>
                    <a:pt x="640" y="103"/>
                    <a:pt x="723" y="165"/>
                    <a:pt x="791" y="234"/>
                  </a:cubicBezTo>
                  <a:cubicBezTo>
                    <a:pt x="859" y="303"/>
                    <a:pt x="937" y="386"/>
                    <a:pt x="983" y="483"/>
                  </a:cubicBezTo>
                  <a:cubicBezTo>
                    <a:pt x="1029" y="580"/>
                    <a:pt x="1065" y="692"/>
                    <a:pt x="1067" y="816"/>
                  </a:cubicBezTo>
                  <a:cubicBezTo>
                    <a:pt x="1069" y="940"/>
                    <a:pt x="1056" y="1123"/>
                    <a:pt x="995" y="1230"/>
                  </a:cubicBezTo>
                  <a:cubicBezTo>
                    <a:pt x="934" y="1337"/>
                    <a:pt x="786" y="1417"/>
                    <a:pt x="701" y="1461"/>
                  </a:cubicBezTo>
                  <a:cubicBezTo>
                    <a:pt x="616" y="1505"/>
                    <a:pt x="556" y="1502"/>
                    <a:pt x="482" y="1494"/>
                  </a:cubicBezTo>
                  <a:cubicBezTo>
                    <a:pt x="408" y="1486"/>
                    <a:pt x="322" y="1462"/>
                    <a:pt x="254" y="1410"/>
                  </a:cubicBezTo>
                  <a:cubicBezTo>
                    <a:pt x="186" y="1358"/>
                    <a:pt x="114" y="1252"/>
                    <a:pt x="74" y="1179"/>
                  </a:cubicBezTo>
                  <a:cubicBezTo>
                    <a:pt x="34" y="1106"/>
                    <a:pt x="24" y="1050"/>
                    <a:pt x="14" y="972"/>
                  </a:cubicBezTo>
                  <a:close/>
                </a:path>
              </a:pathLst>
            </a:custGeom>
            <a:gradFill rotWithShape="1">
              <a:gsLst>
                <a:gs pos="0">
                  <a:srgbClr val="FFCC99">
                    <a:gamma/>
                    <a:shade val="76078"/>
                    <a:invGamma/>
                  </a:srgbClr>
                </a:gs>
                <a:gs pos="50000">
                  <a:srgbClr val="FFCC99"/>
                </a:gs>
                <a:gs pos="100000">
                  <a:srgbClr val="FFCC99">
                    <a:gamma/>
                    <a:shade val="76078"/>
                    <a:invGamma/>
                  </a:srgbClr>
                </a:gs>
              </a:gsLst>
              <a:lin ang="27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743" name="Group 751"/>
            <p:cNvGrpSpPr>
              <a:grpSpLocks/>
            </p:cNvGrpSpPr>
            <p:nvPr/>
          </p:nvGrpSpPr>
          <p:grpSpPr bwMode="auto">
            <a:xfrm>
              <a:off x="5461" y="2211"/>
              <a:ext cx="62" cy="47"/>
              <a:chOff x="5422" y="2157"/>
              <a:chExt cx="62" cy="47"/>
            </a:xfrm>
          </p:grpSpPr>
          <p:sp>
            <p:nvSpPr>
              <p:cNvPr id="798" name="Oval 752"/>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99" name="Oval 753"/>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00" name="Oval 754"/>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744" name="Group 755"/>
            <p:cNvGrpSpPr>
              <a:grpSpLocks/>
            </p:cNvGrpSpPr>
            <p:nvPr/>
          </p:nvGrpSpPr>
          <p:grpSpPr bwMode="auto">
            <a:xfrm rot="1083871">
              <a:off x="5830" y="1434"/>
              <a:ext cx="62" cy="47"/>
              <a:chOff x="5422" y="2157"/>
              <a:chExt cx="62" cy="47"/>
            </a:xfrm>
          </p:grpSpPr>
          <p:sp>
            <p:nvSpPr>
              <p:cNvPr id="795" name="Oval 756"/>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96" name="Oval 757"/>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97" name="Oval 758"/>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745" name="Freeform 759"/>
            <p:cNvSpPr>
              <a:spLocks/>
            </p:cNvSpPr>
            <p:nvPr/>
          </p:nvSpPr>
          <p:spPr bwMode="auto">
            <a:xfrm>
              <a:off x="5358" y="2189"/>
              <a:ext cx="315" cy="115"/>
            </a:xfrm>
            <a:custGeom>
              <a:avLst/>
              <a:gdLst>
                <a:gd name="T0" fmla="*/ 0 w 315"/>
                <a:gd name="T1" fmla="*/ 115 h 115"/>
                <a:gd name="T2" fmla="*/ 96 w 315"/>
                <a:gd name="T3" fmla="*/ 31 h 115"/>
                <a:gd name="T4" fmla="*/ 201 w 315"/>
                <a:gd name="T5" fmla="*/ 4 h 115"/>
                <a:gd name="T6" fmla="*/ 315 w 315"/>
                <a:gd name="T7" fmla="*/ 4 h 115"/>
              </a:gdLst>
              <a:ahLst/>
              <a:cxnLst>
                <a:cxn ang="0">
                  <a:pos x="T0" y="T1"/>
                </a:cxn>
                <a:cxn ang="0">
                  <a:pos x="T2" y="T3"/>
                </a:cxn>
                <a:cxn ang="0">
                  <a:pos x="T4" y="T5"/>
                </a:cxn>
                <a:cxn ang="0">
                  <a:pos x="T6" y="T7"/>
                </a:cxn>
              </a:cxnLst>
              <a:rect l="0" t="0" r="r" b="b"/>
              <a:pathLst>
                <a:path w="315" h="115">
                  <a:moveTo>
                    <a:pt x="0" y="115"/>
                  </a:moveTo>
                  <a:cubicBezTo>
                    <a:pt x="16" y="101"/>
                    <a:pt x="62" y="50"/>
                    <a:pt x="96" y="31"/>
                  </a:cubicBezTo>
                  <a:cubicBezTo>
                    <a:pt x="130" y="12"/>
                    <a:pt x="165" y="8"/>
                    <a:pt x="201" y="4"/>
                  </a:cubicBezTo>
                  <a:cubicBezTo>
                    <a:pt x="237" y="0"/>
                    <a:pt x="291" y="4"/>
                    <a:pt x="315" y="4"/>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46" name="Freeform 760"/>
            <p:cNvSpPr>
              <a:spLocks/>
            </p:cNvSpPr>
            <p:nvPr/>
          </p:nvSpPr>
          <p:spPr bwMode="auto">
            <a:xfrm>
              <a:off x="5763" y="1395"/>
              <a:ext cx="189" cy="72"/>
            </a:xfrm>
            <a:custGeom>
              <a:avLst/>
              <a:gdLst>
                <a:gd name="T0" fmla="*/ 0 w 189"/>
                <a:gd name="T1" fmla="*/ 72 h 72"/>
                <a:gd name="T2" fmla="*/ 54 w 189"/>
                <a:gd name="T3" fmla="*/ 48 h 72"/>
                <a:gd name="T4" fmla="*/ 120 w 189"/>
                <a:gd name="T5" fmla="*/ 39 h 72"/>
                <a:gd name="T6" fmla="*/ 189 w 189"/>
                <a:gd name="T7" fmla="*/ 0 h 72"/>
              </a:gdLst>
              <a:ahLst/>
              <a:cxnLst>
                <a:cxn ang="0">
                  <a:pos x="T0" y="T1"/>
                </a:cxn>
                <a:cxn ang="0">
                  <a:pos x="T2" y="T3"/>
                </a:cxn>
                <a:cxn ang="0">
                  <a:pos x="T4" y="T5"/>
                </a:cxn>
                <a:cxn ang="0">
                  <a:pos x="T6" y="T7"/>
                </a:cxn>
              </a:cxnLst>
              <a:rect l="0" t="0" r="r" b="b"/>
              <a:pathLst>
                <a:path w="189" h="72">
                  <a:moveTo>
                    <a:pt x="0" y="72"/>
                  </a:moveTo>
                  <a:cubicBezTo>
                    <a:pt x="17" y="63"/>
                    <a:pt x="34" y="54"/>
                    <a:pt x="54" y="48"/>
                  </a:cubicBezTo>
                  <a:cubicBezTo>
                    <a:pt x="74" y="42"/>
                    <a:pt x="98" y="47"/>
                    <a:pt x="120" y="39"/>
                  </a:cubicBezTo>
                  <a:cubicBezTo>
                    <a:pt x="142" y="31"/>
                    <a:pt x="165" y="15"/>
                    <a:pt x="189" y="0"/>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747" name="Group 761"/>
            <p:cNvGrpSpPr>
              <a:grpSpLocks/>
            </p:cNvGrpSpPr>
            <p:nvPr/>
          </p:nvGrpSpPr>
          <p:grpSpPr bwMode="auto">
            <a:xfrm rot="1083871">
              <a:off x="5488" y="1728"/>
              <a:ext cx="62" cy="47"/>
              <a:chOff x="5422" y="2157"/>
              <a:chExt cx="62" cy="47"/>
            </a:xfrm>
          </p:grpSpPr>
          <p:sp>
            <p:nvSpPr>
              <p:cNvPr id="792" name="Oval 762"/>
              <p:cNvSpPr>
                <a:spLocks noChangeAspect="1" noChangeArrowheads="1"/>
              </p:cNvSpPr>
              <p:nvPr/>
            </p:nvSpPr>
            <p:spPr bwMode="auto">
              <a:xfrm flipH="1">
                <a:off x="5437" y="2160"/>
                <a:ext cx="34" cy="34"/>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93" name="Oval 763"/>
              <p:cNvSpPr>
                <a:spLocks noChangeAspect="1" noChangeArrowheads="1"/>
              </p:cNvSpPr>
              <p:nvPr/>
            </p:nvSpPr>
            <p:spPr bwMode="auto">
              <a:xfrm flipH="1">
                <a:off x="5467" y="215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94" name="Oval 764"/>
              <p:cNvSpPr>
                <a:spLocks noChangeAspect="1" noChangeArrowheads="1"/>
              </p:cNvSpPr>
              <p:nvPr/>
            </p:nvSpPr>
            <p:spPr bwMode="auto">
              <a:xfrm flipH="1">
                <a:off x="5422" y="2187"/>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748" name="Freeform 765"/>
            <p:cNvSpPr>
              <a:spLocks/>
            </p:cNvSpPr>
            <p:nvPr/>
          </p:nvSpPr>
          <p:spPr bwMode="auto">
            <a:xfrm>
              <a:off x="5421" y="1719"/>
              <a:ext cx="186" cy="57"/>
            </a:xfrm>
            <a:custGeom>
              <a:avLst/>
              <a:gdLst>
                <a:gd name="T0" fmla="*/ 0 w 186"/>
                <a:gd name="T1" fmla="*/ 57 h 57"/>
                <a:gd name="T2" fmla="*/ 87 w 186"/>
                <a:gd name="T3" fmla="*/ 9 h 57"/>
                <a:gd name="T4" fmla="*/ 186 w 186"/>
                <a:gd name="T5" fmla="*/ 3 h 57"/>
              </a:gdLst>
              <a:ahLst/>
              <a:cxnLst>
                <a:cxn ang="0">
                  <a:pos x="T0" y="T1"/>
                </a:cxn>
                <a:cxn ang="0">
                  <a:pos x="T2" y="T3"/>
                </a:cxn>
                <a:cxn ang="0">
                  <a:pos x="T4" y="T5"/>
                </a:cxn>
              </a:cxnLst>
              <a:rect l="0" t="0" r="r" b="b"/>
              <a:pathLst>
                <a:path w="186" h="57">
                  <a:moveTo>
                    <a:pt x="0" y="57"/>
                  </a:moveTo>
                  <a:cubicBezTo>
                    <a:pt x="28" y="37"/>
                    <a:pt x="56" y="18"/>
                    <a:pt x="87" y="9"/>
                  </a:cubicBezTo>
                  <a:cubicBezTo>
                    <a:pt x="118" y="0"/>
                    <a:pt x="152" y="1"/>
                    <a:pt x="186" y="3"/>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49" name="Oval 766"/>
            <p:cNvSpPr>
              <a:spLocks noChangeAspect="1" noChangeArrowheads="1"/>
            </p:cNvSpPr>
            <p:nvPr/>
          </p:nvSpPr>
          <p:spPr bwMode="auto">
            <a:xfrm rot="1083871" flipH="1">
              <a:off x="5937" y="177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0" name="Oval 767"/>
            <p:cNvSpPr>
              <a:spLocks noChangeAspect="1" noChangeArrowheads="1"/>
            </p:cNvSpPr>
            <p:nvPr/>
          </p:nvSpPr>
          <p:spPr bwMode="auto">
            <a:xfrm rot="1083871" flipH="1">
              <a:off x="5874" y="182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1" name="Oval 768"/>
            <p:cNvSpPr>
              <a:spLocks noChangeAspect="1" noChangeArrowheads="1"/>
            </p:cNvSpPr>
            <p:nvPr/>
          </p:nvSpPr>
          <p:spPr bwMode="auto">
            <a:xfrm rot="1083871" flipH="1">
              <a:off x="5808" y="181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2" name="Oval 769"/>
            <p:cNvSpPr>
              <a:spLocks noChangeAspect="1" noChangeArrowheads="1"/>
            </p:cNvSpPr>
            <p:nvPr/>
          </p:nvSpPr>
          <p:spPr bwMode="auto">
            <a:xfrm rot="1083871" flipH="1">
              <a:off x="5859" y="171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3" name="Oval 770"/>
            <p:cNvSpPr>
              <a:spLocks noChangeAspect="1" noChangeArrowheads="1"/>
            </p:cNvSpPr>
            <p:nvPr/>
          </p:nvSpPr>
          <p:spPr bwMode="auto">
            <a:xfrm rot="1083871" flipH="1">
              <a:off x="5835" y="159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4" name="Oval 771"/>
            <p:cNvSpPr>
              <a:spLocks noChangeAspect="1" noChangeArrowheads="1"/>
            </p:cNvSpPr>
            <p:nvPr/>
          </p:nvSpPr>
          <p:spPr bwMode="auto">
            <a:xfrm rot="1083871" flipH="1">
              <a:off x="5910"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5" name="Oval 772"/>
            <p:cNvSpPr>
              <a:spLocks noChangeAspect="1" noChangeArrowheads="1"/>
            </p:cNvSpPr>
            <p:nvPr/>
          </p:nvSpPr>
          <p:spPr bwMode="auto">
            <a:xfrm rot="1083871" flipH="1">
              <a:off x="5886"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6" name="Oval 773"/>
            <p:cNvSpPr>
              <a:spLocks noChangeAspect="1" noChangeArrowheads="1"/>
            </p:cNvSpPr>
            <p:nvPr/>
          </p:nvSpPr>
          <p:spPr bwMode="auto">
            <a:xfrm rot="1083871" flipH="1">
              <a:off x="5883" y="169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7" name="Oval 774"/>
            <p:cNvSpPr>
              <a:spLocks noChangeAspect="1" noChangeArrowheads="1"/>
            </p:cNvSpPr>
            <p:nvPr/>
          </p:nvSpPr>
          <p:spPr bwMode="auto">
            <a:xfrm rot="1083871" flipH="1">
              <a:off x="6117" y="187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8" name="Oval 775"/>
            <p:cNvSpPr>
              <a:spLocks noChangeAspect="1" noChangeArrowheads="1"/>
            </p:cNvSpPr>
            <p:nvPr/>
          </p:nvSpPr>
          <p:spPr bwMode="auto">
            <a:xfrm rot="1083871" flipH="1">
              <a:off x="6066" y="1954"/>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59" name="Oval 776"/>
            <p:cNvSpPr>
              <a:spLocks noChangeAspect="1" noChangeArrowheads="1"/>
            </p:cNvSpPr>
            <p:nvPr/>
          </p:nvSpPr>
          <p:spPr bwMode="auto">
            <a:xfrm rot="1083871" flipH="1">
              <a:off x="5994"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0" name="Oval 777"/>
            <p:cNvSpPr>
              <a:spLocks noChangeAspect="1" noChangeArrowheads="1"/>
            </p:cNvSpPr>
            <p:nvPr/>
          </p:nvSpPr>
          <p:spPr bwMode="auto">
            <a:xfrm rot="1083871" flipH="1">
              <a:off x="5895" y="191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1" name="Oval 778"/>
            <p:cNvSpPr>
              <a:spLocks noChangeAspect="1" noChangeArrowheads="1"/>
            </p:cNvSpPr>
            <p:nvPr/>
          </p:nvSpPr>
          <p:spPr bwMode="auto">
            <a:xfrm rot="1083871" flipH="1">
              <a:off x="5880" y="205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2" name="Oval 779"/>
            <p:cNvSpPr>
              <a:spLocks noChangeAspect="1" noChangeArrowheads="1"/>
            </p:cNvSpPr>
            <p:nvPr/>
          </p:nvSpPr>
          <p:spPr bwMode="auto">
            <a:xfrm rot="1083871" flipH="1">
              <a:off x="5817" y="201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3" name="Oval 780"/>
            <p:cNvSpPr>
              <a:spLocks noChangeAspect="1" noChangeArrowheads="1"/>
            </p:cNvSpPr>
            <p:nvPr/>
          </p:nvSpPr>
          <p:spPr bwMode="auto">
            <a:xfrm rot="1083871" flipH="1">
              <a:off x="5688" y="190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4" name="Oval 781"/>
            <p:cNvSpPr>
              <a:spLocks noChangeAspect="1" noChangeArrowheads="1"/>
            </p:cNvSpPr>
            <p:nvPr/>
          </p:nvSpPr>
          <p:spPr bwMode="auto">
            <a:xfrm rot="1083871" flipH="1">
              <a:off x="5679" y="163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5" name="Oval 782"/>
            <p:cNvSpPr>
              <a:spLocks noChangeAspect="1" noChangeArrowheads="1"/>
            </p:cNvSpPr>
            <p:nvPr/>
          </p:nvSpPr>
          <p:spPr bwMode="auto">
            <a:xfrm rot="1083871" flipH="1">
              <a:off x="5433" y="20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6" name="Oval 783"/>
            <p:cNvSpPr>
              <a:spLocks noChangeAspect="1" noChangeArrowheads="1"/>
            </p:cNvSpPr>
            <p:nvPr/>
          </p:nvSpPr>
          <p:spPr bwMode="auto">
            <a:xfrm rot="1083871" flipH="1">
              <a:off x="5448" y="203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7" name="Oval 784"/>
            <p:cNvSpPr>
              <a:spLocks noChangeAspect="1" noChangeArrowheads="1"/>
            </p:cNvSpPr>
            <p:nvPr/>
          </p:nvSpPr>
          <p:spPr bwMode="auto">
            <a:xfrm rot="1083871" flipH="1">
              <a:off x="5325" y="220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8" name="Oval 785"/>
            <p:cNvSpPr>
              <a:spLocks noChangeAspect="1" noChangeArrowheads="1"/>
            </p:cNvSpPr>
            <p:nvPr/>
          </p:nvSpPr>
          <p:spPr bwMode="auto">
            <a:xfrm rot="1083871" flipH="1">
              <a:off x="5514" y="145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69" name="Oval 786"/>
            <p:cNvSpPr>
              <a:spLocks noChangeAspect="1" noChangeArrowheads="1"/>
            </p:cNvSpPr>
            <p:nvPr/>
          </p:nvSpPr>
          <p:spPr bwMode="auto">
            <a:xfrm rot="1083871" flipH="1">
              <a:off x="5502" y="1291"/>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0" name="Oval 787"/>
            <p:cNvSpPr>
              <a:spLocks noChangeAspect="1" noChangeArrowheads="1"/>
            </p:cNvSpPr>
            <p:nvPr/>
          </p:nvSpPr>
          <p:spPr bwMode="auto">
            <a:xfrm rot="1083871" flipH="1">
              <a:off x="5667" y="131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1" name="Oval 788"/>
            <p:cNvSpPr>
              <a:spLocks noChangeAspect="1" noChangeArrowheads="1"/>
            </p:cNvSpPr>
            <p:nvPr/>
          </p:nvSpPr>
          <p:spPr bwMode="auto">
            <a:xfrm rot="1083871" flipH="1">
              <a:off x="5649" y="137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2" name="Oval 789"/>
            <p:cNvSpPr>
              <a:spLocks noChangeAspect="1" noChangeArrowheads="1"/>
            </p:cNvSpPr>
            <p:nvPr/>
          </p:nvSpPr>
          <p:spPr bwMode="auto">
            <a:xfrm rot="1083871" flipH="1">
              <a:off x="5790" y="1390"/>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3" name="Oval 790"/>
            <p:cNvSpPr>
              <a:spLocks noChangeAspect="1" noChangeArrowheads="1"/>
            </p:cNvSpPr>
            <p:nvPr/>
          </p:nvSpPr>
          <p:spPr bwMode="auto">
            <a:xfrm rot="1083871" flipH="1">
              <a:off x="5880" y="13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4" name="Oval 791"/>
            <p:cNvSpPr>
              <a:spLocks noChangeAspect="1" noChangeArrowheads="1"/>
            </p:cNvSpPr>
            <p:nvPr/>
          </p:nvSpPr>
          <p:spPr bwMode="auto">
            <a:xfrm rot="1083871" flipH="1">
              <a:off x="6069" y="15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5" name="Oval 792"/>
            <p:cNvSpPr>
              <a:spLocks noChangeAspect="1" noChangeArrowheads="1"/>
            </p:cNvSpPr>
            <p:nvPr/>
          </p:nvSpPr>
          <p:spPr bwMode="auto">
            <a:xfrm rot="1083871" flipH="1">
              <a:off x="6135" y="158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6" name="Oval 793"/>
            <p:cNvSpPr>
              <a:spLocks noChangeAspect="1" noChangeArrowheads="1"/>
            </p:cNvSpPr>
            <p:nvPr/>
          </p:nvSpPr>
          <p:spPr bwMode="auto">
            <a:xfrm rot="1083871" flipH="1">
              <a:off x="6105" y="167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7" name="Oval 794"/>
            <p:cNvSpPr>
              <a:spLocks noChangeAspect="1" noChangeArrowheads="1"/>
            </p:cNvSpPr>
            <p:nvPr/>
          </p:nvSpPr>
          <p:spPr bwMode="auto">
            <a:xfrm rot="1083871" flipH="1">
              <a:off x="5847" y="2323"/>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8" name="Oval 795"/>
            <p:cNvSpPr>
              <a:spLocks noChangeAspect="1" noChangeArrowheads="1"/>
            </p:cNvSpPr>
            <p:nvPr/>
          </p:nvSpPr>
          <p:spPr bwMode="auto">
            <a:xfrm rot="1083871" flipH="1">
              <a:off x="5730" y="252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79" name="Oval 796"/>
            <p:cNvSpPr>
              <a:spLocks noChangeAspect="1" noChangeArrowheads="1"/>
            </p:cNvSpPr>
            <p:nvPr/>
          </p:nvSpPr>
          <p:spPr bwMode="auto">
            <a:xfrm rot="1083871" flipH="1">
              <a:off x="5724" y="253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0" name="Oval 797"/>
            <p:cNvSpPr>
              <a:spLocks noChangeAspect="1" noChangeArrowheads="1"/>
            </p:cNvSpPr>
            <p:nvPr/>
          </p:nvSpPr>
          <p:spPr bwMode="auto">
            <a:xfrm rot="1083871" flipH="1">
              <a:off x="5730" y="2455"/>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1" name="Oval 798"/>
            <p:cNvSpPr>
              <a:spLocks noChangeAspect="1" noChangeArrowheads="1"/>
            </p:cNvSpPr>
            <p:nvPr/>
          </p:nvSpPr>
          <p:spPr bwMode="auto">
            <a:xfrm rot="1083871" flipH="1">
              <a:off x="5640" y="251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2" name="Oval 799"/>
            <p:cNvSpPr>
              <a:spLocks noChangeAspect="1" noChangeArrowheads="1"/>
            </p:cNvSpPr>
            <p:nvPr/>
          </p:nvSpPr>
          <p:spPr bwMode="auto">
            <a:xfrm rot="1083871" flipH="1">
              <a:off x="5574" y="24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3" name="Oval 800"/>
            <p:cNvSpPr>
              <a:spLocks noChangeAspect="1" noChangeArrowheads="1"/>
            </p:cNvSpPr>
            <p:nvPr/>
          </p:nvSpPr>
          <p:spPr bwMode="auto">
            <a:xfrm rot="1083871" flipH="1">
              <a:off x="5550" y="238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4" name="Oval 801"/>
            <p:cNvSpPr>
              <a:spLocks noChangeAspect="1" noChangeArrowheads="1"/>
            </p:cNvSpPr>
            <p:nvPr/>
          </p:nvSpPr>
          <p:spPr bwMode="auto">
            <a:xfrm rot="1083871" flipH="1">
              <a:off x="5469" y="2419"/>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5" name="Oval 802"/>
            <p:cNvSpPr>
              <a:spLocks noChangeAspect="1" noChangeArrowheads="1"/>
            </p:cNvSpPr>
            <p:nvPr/>
          </p:nvSpPr>
          <p:spPr bwMode="auto">
            <a:xfrm rot="1083871" flipH="1">
              <a:off x="5526" y="194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6" name="Oval 803"/>
            <p:cNvSpPr>
              <a:spLocks noChangeAspect="1" noChangeArrowheads="1"/>
            </p:cNvSpPr>
            <p:nvPr/>
          </p:nvSpPr>
          <p:spPr bwMode="auto">
            <a:xfrm rot="1083871" flipH="1">
              <a:off x="5388" y="1807"/>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7" name="Oval 804"/>
            <p:cNvSpPr>
              <a:spLocks noChangeAspect="1" noChangeArrowheads="1"/>
            </p:cNvSpPr>
            <p:nvPr/>
          </p:nvSpPr>
          <p:spPr bwMode="auto">
            <a:xfrm rot="1083871" flipH="1">
              <a:off x="5337" y="1822"/>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8" name="Oval 805"/>
            <p:cNvSpPr>
              <a:spLocks noChangeAspect="1" noChangeArrowheads="1"/>
            </p:cNvSpPr>
            <p:nvPr/>
          </p:nvSpPr>
          <p:spPr bwMode="auto">
            <a:xfrm rot="1083871" flipH="1">
              <a:off x="5322" y="1858"/>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89" name="Oval 806"/>
            <p:cNvSpPr>
              <a:spLocks noChangeAspect="1" noChangeArrowheads="1"/>
            </p:cNvSpPr>
            <p:nvPr/>
          </p:nvSpPr>
          <p:spPr bwMode="auto">
            <a:xfrm rot="1083871" flipH="1">
              <a:off x="5394" y="220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90" name="Oval 807"/>
            <p:cNvSpPr>
              <a:spLocks noChangeAspect="1" noChangeArrowheads="1"/>
            </p:cNvSpPr>
            <p:nvPr/>
          </p:nvSpPr>
          <p:spPr bwMode="auto">
            <a:xfrm rot="1083871" flipH="1">
              <a:off x="5433"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91" name="Oval 808"/>
            <p:cNvSpPr>
              <a:spLocks noChangeAspect="1" noChangeArrowheads="1"/>
            </p:cNvSpPr>
            <p:nvPr/>
          </p:nvSpPr>
          <p:spPr bwMode="auto">
            <a:xfrm rot="1083871" flipH="1">
              <a:off x="5451" y="2176"/>
              <a:ext cx="17" cy="17"/>
            </a:xfrm>
            <a:prstGeom prst="ellipse">
              <a:avLst/>
            </a:prstGeom>
            <a:solidFill>
              <a:srgbClr val="80808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801" name="Group 809"/>
          <p:cNvGrpSpPr>
            <a:grpSpLocks/>
          </p:cNvGrpSpPr>
          <p:nvPr/>
        </p:nvGrpSpPr>
        <p:grpSpPr bwMode="auto">
          <a:xfrm rot="4236758">
            <a:off x="1721158" y="3075231"/>
            <a:ext cx="833824" cy="1560784"/>
            <a:chOff x="5325" y="4299"/>
            <a:chExt cx="848" cy="1579"/>
          </a:xfrm>
        </p:grpSpPr>
        <p:grpSp>
          <p:nvGrpSpPr>
            <p:cNvPr id="802" name="Group 810"/>
            <p:cNvGrpSpPr>
              <a:grpSpLocks/>
            </p:cNvGrpSpPr>
            <p:nvPr/>
          </p:nvGrpSpPr>
          <p:grpSpPr bwMode="auto">
            <a:xfrm>
              <a:off x="5325" y="4299"/>
              <a:ext cx="463" cy="409"/>
              <a:chOff x="5325" y="4299"/>
              <a:chExt cx="463" cy="409"/>
            </a:xfrm>
          </p:grpSpPr>
          <p:sp>
            <p:nvSpPr>
              <p:cNvPr id="811" name="Freeform 811"/>
              <p:cNvSpPr>
                <a:spLocks/>
              </p:cNvSpPr>
              <p:nvPr/>
            </p:nvSpPr>
            <p:spPr bwMode="auto">
              <a:xfrm>
                <a:off x="5325" y="4299"/>
                <a:ext cx="315" cy="240"/>
              </a:xfrm>
              <a:custGeom>
                <a:avLst/>
                <a:gdLst>
                  <a:gd name="T0" fmla="*/ 216 w 315"/>
                  <a:gd name="T1" fmla="*/ 240 h 240"/>
                  <a:gd name="T2" fmla="*/ 159 w 315"/>
                  <a:gd name="T3" fmla="*/ 198 h 240"/>
                  <a:gd name="T4" fmla="*/ 42 w 315"/>
                  <a:gd name="T5" fmla="*/ 207 h 240"/>
                  <a:gd name="T6" fmla="*/ 12 w 315"/>
                  <a:gd name="T7" fmla="*/ 198 h 240"/>
                  <a:gd name="T8" fmla="*/ 114 w 315"/>
                  <a:gd name="T9" fmla="*/ 183 h 240"/>
                  <a:gd name="T10" fmla="*/ 138 w 315"/>
                  <a:gd name="T11" fmla="*/ 150 h 240"/>
                  <a:gd name="T12" fmla="*/ 120 w 315"/>
                  <a:gd name="T13" fmla="*/ 126 h 240"/>
                  <a:gd name="T14" fmla="*/ 69 w 315"/>
                  <a:gd name="T15" fmla="*/ 93 h 240"/>
                  <a:gd name="T16" fmla="*/ 36 w 315"/>
                  <a:gd name="T17" fmla="*/ 45 h 240"/>
                  <a:gd name="T18" fmla="*/ 69 w 315"/>
                  <a:gd name="T19" fmla="*/ 51 h 240"/>
                  <a:gd name="T20" fmla="*/ 57 w 315"/>
                  <a:gd name="T21" fmla="*/ 30 h 240"/>
                  <a:gd name="T22" fmla="*/ 90 w 315"/>
                  <a:gd name="T23" fmla="*/ 51 h 240"/>
                  <a:gd name="T24" fmla="*/ 78 w 315"/>
                  <a:gd name="T25" fmla="*/ 6 h 240"/>
                  <a:gd name="T26" fmla="*/ 108 w 315"/>
                  <a:gd name="T27" fmla="*/ 48 h 240"/>
                  <a:gd name="T28" fmla="*/ 135 w 315"/>
                  <a:gd name="T29" fmla="*/ 48 h 240"/>
                  <a:gd name="T30" fmla="*/ 162 w 315"/>
                  <a:gd name="T31" fmla="*/ 60 h 240"/>
                  <a:gd name="T32" fmla="*/ 195 w 315"/>
                  <a:gd name="T33" fmla="*/ 81 h 240"/>
                  <a:gd name="T34" fmla="*/ 216 w 315"/>
                  <a:gd name="T35" fmla="*/ 99 h 240"/>
                  <a:gd name="T36" fmla="*/ 252 w 315"/>
                  <a:gd name="T37" fmla="*/ 81 h 240"/>
                  <a:gd name="T38" fmla="*/ 246 w 315"/>
                  <a:gd name="T39" fmla="*/ 21 h 240"/>
                  <a:gd name="T40" fmla="*/ 249 w 315"/>
                  <a:gd name="T41" fmla="*/ 3 h 240"/>
                  <a:gd name="T42" fmla="*/ 270 w 315"/>
                  <a:gd name="T43" fmla="*/ 39 h 240"/>
                  <a:gd name="T44" fmla="*/ 276 w 315"/>
                  <a:gd name="T45" fmla="*/ 57 h 240"/>
                  <a:gd name="T46" fmla="*/ 285 w 315"/>
                  <a:gd name="T47" fmla="*/ 75 h 240"/>
                  <a:gd name="T48" fmla="*/ 282 w 315"/>
                  <a:gd name="T49" fmla="*/ 102 h 240"/>
                  <a:gd name="T50" fmla="*/ 279 w 315"/>
                  <a:gd name="T51" fmla="*/ 132 h 240"/>
                  <a:gd name="T52" fmla="*/ 315 w 315"/>
                  <a:gd name="T53" fmla="*/ 18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5" h="240">
                    <a:moveTo>
                      <a:pt x="216" y="240"/>
                    </a:moveTo>
                    <a:cubicBezTo>
                      <a:pt x="207" y="234"/>
                      <a:pt x="188" y="203"/>
                      <a:pt x="159" y="198"/>
                    </a:cubicBezTo>
                    <a:cubicBezTo>
                      <a:pt x="130" y="193"/>
                      <a:pt x="66" y="207"/>
                      <a:pt x="42" y="207"/>
                    </a:cubicBezTo>
                    <a:cubicBezTo>
                      <a:pt x="18" y="207"/>
                      <a:pt x="0" y="202"/>
                      <a:pt x="12" y="198"/>
                    </a:cubicBezTo>
                    <a:cubicBezTo>
                      <a:pt x="24" y="194"/>
                      <a:pt x="93" y="191"/>
                      <a:pt x="114" y="183"/>
                    </a:cubicBezTo>
                    <a:cubicBezTo>
                      <a:pt x="135" y="175"/>
                      <a:pt x="137" y="159"/>
                      <a:pt x="138" y="150"/>
                    </a:cubicBezTo>
                    <a:cubicBezTo>
                      <a:pt x="139" y="141"/>
                      <a:pt x="131" y="136"/>
                      <a:pt x="120" y="126"/>
                    </a:cubicBezTo>
                    <a:cubicBezTo>
                      <a:pt x="109" y="116"/>
                      <a:pt x="83" y="106"/>
                      <a:pt x="69" y="93"/>
                    </a:cubicBezTo>
                    <a:cubicBezTo>
                      <a:pt x="55" y="80"/>
                      <a:pt x="36" y="52"/>
                      <a:pt x="36" y="45"/>
                    </a:cubicBezTo>
                    <a:cubicBezTo>
                      <a:pt x="36" y="38"/>
                      <a:pt x="66" y="53"/>
                      <a:pt x="69" y="51"/>
                    </a:cubicBezTo>
                    <a:cubicBezTo>
                      <a:pt x="72" y="49"/>
                      <a:pt x="54" y="30"/>
                      <a:pt x="57" y="30"/>
                    </a:cubicBezTo>
                    <a:cubicBezTo>
                      <a:pt x="60" y="30"/>
                      <a:pt x="87" y="55"/>
                      <a:pt x="90" y="51"/>
                    </a:cubicBezTo>
                    <a:cubicBezTo>
                      <a:pt x="93" y="47"/>
                      <a:pt x="75" y="6"/>
                      <a:pt x="78" y="6"/>
                    </a:cubicBezTo>
                    <a:cubicBezTo>
                      <a:pt x="81" y="6"/>
                      <a:pt x="99" y="41"/>
                      <a:pt x="108" y="48"/>
                    </a:cubicBezTo>
                    <a:cubicBezTo>
                      <a:pt x="117" y="55"/>
                      <a:pt x="126" y="46"/>
                      <a:pt x="135" y="48"/>
                    </a:cubicBezTo>
                    <a:cubicBezTo>
                      <a:pt x="144" y="50"/>
                      <a:pt x="152" y="55"/>
                      <a:pt x="162" y="60"/>
                    </a:cubicBezTo>
                    <a:cubicBezTo>
                      <a:pt x="172" y="65"/>
                      <a:pt x="186" y="75"/>
                      <a:pt x="195" y="81"/>
                    </a:cubicBezTo>
                    <a:cubicBezTo>
                      <a:pt x="204" y="87"/>
                      <a:pt x="207" y="99"/>
                      <a:pt x="216" y="99"/>
                    </a:cubicBezTo>
                    <a:cubicBezTo>
                      <a:pt x="225" y="99"/>
                      <a:pt x="247" y="94"/>
                      <a:pt x="252" y="81"/>
                    </a:cubicBezTo>
                    <a:cubicBezTo>
                      <a:pt x="257" y="68"/>
                      <a:pt x="247" y="34"/>
                      <a:pt x="246" y="21"/>
                    </a:cubicBezTo>
                    <a:cubicBezTo>
                      <a:pt x="245" y="8"/>
                      <a:pt x="245" y="0"/>
                      <a:pt x="249" y="3"/>
                    </a:cubicBezTo>
                    <a:cubicBezTo>
                      <a:pt x="253" y="6"/>
                      <a:pt x="265" y="30"/>
                      <a:pt x="270" y="39"/>
                    </a:cubicBezTo>
                    <a:cubicBezTo>
                      <a:pt x="275" y="48"/>
                      <a:pt x="274" y="51"/>
                      <a:pt x="276" y="57"/>
                    </a:cubicBezTo>
                    <a:cubicBezTo>
                      <a:pt x="278" y="63"/>
                      <a:pt x="284" y="68"/>
                      <a:pt x="285" y="75"/>
                    </a:cubicBezTo>
                    <a:cubicBezTo>
                      <a:pt x="286" y="82"/>
                      <a:pt x="283" y="93"/>
                      <a:pt x="282" y="102"/>
                    </a:cubicBezTo>
                    <a:cubicBezTo>
                      <a:pt x="281" y="111"/>
                      <a:pt x="273" y="118"/>
                      <a:pt x="279" y="132"/>
                    </a:cubicBezTo>
                    <a:cubicBezTo>
                      <a:pt x="285" y="146"/>
                      <a:pt x="308" y="175"/>
                      <a:pt x="315" y="186"/>
                    </a:cubicBezTo>
                  </a:path>
                </a:pathLst>
              </a:custGeom>
              <a:solidFill>
                <a:srgbClr val="FFFFFF"/>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812" name="Group 812"/>
              <p:cNvGrpSpPr>
                <a:grpSpLocks/>
              </p:cNvGrpSpPr>
              <p:nvPr/>
            </p:nvGrpSpPr>
            <p:grpSpPr bwMode="auto">
              <a:xfrm>
                <a:off x="5538" y="4479"/>
                <a:ext cx="250" cy="229"/>
                <a:chOff x="5538" y="4479"/>
                <a:chExt cx="250" cy="229"/>
              </a:xfrm>
            </p:grpSpPr>
            <p:sp>
              <p:nvSpPr>
                <p:cNvPr id="813" name="Freeform 813"/>
                <p:cNvSpPr>
                  <a:spLocks/>
                </p:cNvSpPr>
                <p:nvPr/>
              </p:nvSpPr>
              <p:spPr bwMode="auto">
                <a:xfrm>
                  <a:off x="5538" y="4479"/>
                  <a:ext cx="250" cy="229"/>
                </a:xfrm>
                <a:custGeom>
                  <a:avLst/>
                  <a:gdLst>
                    <a:gd name="T0" fmla="*/ 0 w 250"/>
                    <a:gd name="T1" fmla="*/ 60 h 229"/>
                    <a:gd name="T2" fmla="*/ 21 w 250"/>
                    <a:gd name="T3" fmla="*/ 93 h 229"/>
                    <a:gd name="T4" fmla="*/ 33 w 250"/>
                    <a:gd name="T5" fmla="*/ 141 h 229"/>
                    <a:gd name="T6" fmla="*/ 72 w 250"/>
                    <a:gd name="T7" fmla="*/ 198 h 229"/>
                    <a:gd name="T8" fmla="*/ 99 w 250"/>
                    <a:gd name="T9" fmla="*/ 225 h 229"/>
                    <a:gd name="T10" fmla="*/ 132 w 250"/>
                    <a:gd name="T11" fmla="*/ 225 h 229"/>
                    <a:gd name="T12" fmla="*/ 186 w 250"/>
                    <a:gd name="T13" fmla="*/ 207 h 229"/>
                    <a:gd name="T14" fmla="*/ 234 w 250"/>
                    <a:gd name="T15" fmla="*/ 192 h 229"/>
                    <a:gd name="T16" fmla="*/ 249 w 250"/>
                    <a:gd name="T17" fmla="*/ 162 h 229"/>
                    <a:gd name="T18" fmla="*/ 243 w 250"/>
                    <a:gd name="T19" fmla="*/ 135 h 229"/>
                    <a:gd name="T20" fmla="*/ 216 w 250"/>
                    <a:gd name="T21" fmla="*/ 111 h 229"/>
                    <a:gd name="T22" fmla="*/ 195 w 250"/>
                    <a:gd name="T23" fmla="*/ 90 h 229"/>
                    <a:gd name="T24" fmla="*/ 180 w 250"/>
                    <a:gd name="T25" fmla="*/ 63 h 229"/>
                    <a:gd name="T26" fmla="*/ 129 w 250"/>
                    <a:gd name="T27" fmla="*/ 39 h 229"/>
                    <a:gd name="T28" fmla="*/ 96 w 250"/>
                    <a:gd name="T2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29">
                      <a:moveTo>
                        <a:pt x="0" y="60"/>
                      </a:moveTo>
                      <a:cubicBezTo>
                        <a:pt x="8" y="70"/>
                        <a:pt x="16" y="80"/>
                        <a:pt x="21" y="93"/>
                      </a:cubicBezTo>
                      <a:cubicBezTo>
                        <a:pt x="26" y="106"/>
                        <a:pt x="25" y="124"/>
                        <a:pt x="33" y="141"/>
                      </a:cubicBezTo>
                      <a:cubicBezTo>
                        <a:pt x="41" y="158"/>
                        <a:pt x="61" y="184"/>
                        <a:pt x="72" y="198"/>
                      </a:cubicBezTo>
                      <a:cubicBezTo>
                        <a:pt x="83" y="212"/>
                        <a:pt x="89" y="221"/>
                        <a:pt x="99" y="225"/>
                      </a:cubicBezTo>
                      <a:cubicBezTo>
                        <a:pt x="109" y="229"/>
                        <a:pt x="118" y="228"/>
                        <a:pt x="132" y="225"/>
                      </a:cubicBezTo>
                      <a:cubicBezTo>
                        <a:pt x="146" y="222"/>
                        <a:pt x="169" y="212"/>
                        <a:pt x="186" y="207"/>
                      </a:cubicBezTo>
                      <a:cubicBezTo>
                        <a:pt x="203" y="202"/>
                        <a:pt x="224" y="199"/>
                        <a:pt x="234" y="192"/>
                      </a:cubicBezTo>
                      <a:cubicBezTo>
                        <a:pt x="244" y="185"/>
                        <a:pt x="248" y="171"/>
                        <a:pt x="249" y="162"/>
                      </a:cubicBezTo>
                      <a:cubicBezTo>
                        <a:pt x="250" y="153"/>
                        <a:pt x="248" y="143"/>
                        <a:pt x="243" y="135"/>
                      </a:cubicBezTo>
                      <a:cubicBezTo>
                        <a:pt x="238" y="127"/>
                        <a:pt x="224" y="118"/>
                        <a:pt x="216" y="111"/>
                      </a:cubicBezTo>
                      <a:cubicBezTo>
                        <a:pt x="208" y="104"/>
                        <a:pt x="201" y="98"/>
                        <a:pt x="195" y="90"/>
                      </a:cubicBezTo>
                      <a:cubicBezTo>
                        <a:pt x="189" y="82"/>
                        <a:pt x="191" y="71"/>
                        <a:pt x="180" y="63"/>
                      </a:cubicBezTo>
                      <a:cubicBezTo>
                        <a:pt x="169" y="55"/>
                        <a:pt x="143" y="49"/>
                        <a:pt x="129" y="39"/>
                      </a:cubicBezTo>
                      <a:cubicBezTo>
                        <a:pt x="115" y="29"/>
                        <a:pt x="105" y="14"/>
                        <a:pt x="96" y="0"/>
                      </a:cubicBezTo>
                    </a:path>
                  </a:pathLst>
                </a:custGeom>
                <a:gradFill rotWithShape="1">
                  <a:gsLst>
                    <a:gs pos="0">
                      <a:srgbClr val="FFBDDE"/>
                    </a:gs>
                    <a:gs pos="100000">
                      <a:srgbClr val="800000"/>
                    </a:gs>
                  </a:gsLst>
                  <a:lin ang="27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814" name="Group 814"/>
                <p:cNvGrpSpPr>
                  <a:grpSpLocks/>
                </p:cNvGrpSpPr>
                <p:nvPr/>
              </p:nvGrpSpPr>
              <p:grpSpPr bwMode="auto">
                <a:xfrm>
                  <a:off x="5565" y="4483"/>
                  <a:ext cx="197" cy="212"/>
                  <a:chOff x="5565" y="4483"/>
                  <a:chExt cx="197" cy="212"/>
                </a:xfrm>
              </p:grpSpPr>
              <p:sp>
                <p:nvSpPr>
                  <p:cNvPr id="815" name="Oval 815"/>
                  <p:cNvSpPr>
                    <a:spLocks noChangeAspect="1" noChangeArrowheads="1"/>
                  </p:cNvSpPr>
                  <p:nvPr/>
                </p:nvSpPr>
                <p:spPr bwMode="auto">
                  <a:xfrm rot="1083871" flipH="1">
                    <a:off x="5622" y="4612"/>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16" name="Oval 816"/>
                  <p:cNvSpPr>
                    <a:spLocks noChangeAspect="1" noChangeArrowheads="1"/>
                  </p:cNvSpPr>
                  <p:nvPr/>
                </p:nvSpPr>
                <p:spPr bwMode="auto">
                  <a:xfrm rot="1083871" flipH="1">
                    <a:off x="5697" y="4636"/>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17" name="Oval 817"/>
                  <p:cNvSpPr>
                    <a:spLocks noChangeAspect="1" noChangeArrowheads="1"/>
                  </p:cNvSpPr>
                  <p:nvPr/>
                </p:nvSpPr>
                <p:spPr bwMode="auto">
                  <a:xfrm rot="1083871" flipH="1">
                    <a:off x="5694" y="4576"/>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18" name="Oval 818"/>
                  <p:cNvSpPr>
                    <a:spLocks noChangeAspect="1" noChangeArrowheads="1"/>
                  </p:cNvSpPr>
                  <p:nvPr/>
                </p:nvSpPr>
                <p:spPr bwMode="auto">
                  <a:xfrm rot="1083871" flipH="1">
                    <a:off x="5679" y="4540"/>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19" name="Oval 819"/>
                  <p:cNvSpPr>
                    <a:spLocks noChangeAspect="1" noChangeArrowheads="1"/>
                  </p:cNvSpPr>
                  <p:nvPr/>
                </p:nvSpPr>
                <p:spPr bwMode="auto">
                  <a:xfrm rot="1083871" flipH="1">
                    <a:off x="5745" y="4579"/>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0" name="Oval 820"/>
                  <p:cNvSpPr>
                    <a:spLocks noChangeAspect="1" noChangeArrowheads="1"/>
                  </p:cNvSpPr>
                  <p:nvPr/>
                </p:nvSpPr>
                <p:spPr bwMode="auto">
                  <a:xfrm rot="1083871" flipH="1">
                    <a:off x="5610" y="4678"/>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1" name="Oval 821"/>
                  <p:cNvSpPr>
                    <a:spLocks noChangeAspect="1" noChangeArrowheads="1"/>
                  </p:cNvSpPr>
                  <p:nvPr/>
                </p:nvSpPr>
                <p:spPr bwMode="auto">
                  <a:xfrm rot="1083871" flipH="1">
                    <a:off x="5565" y="4615"/>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2" name="Oval 822"/>
                  <p:cNvSpPr>
                    <a:spLocks noChangeAspect="1" noChangeArrowheads="1"/>
                  </p:cNvSpPr>
                  <p:nvPr/>
                </p:nvSpPr>
                <p:spPr bwMode="auto">
                  <a:xfrm rot="1083871" flipH="1">
                    <a:off x="5574" y="4528"/>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3" name="Oval 823"/>
                  <p:cNvSpPr>
                    <a:spLocks noChangeAspect="1" noChangeArrowheads="1"/>
                  </p:cNvSpPr>
                  <p:nvPr/>
                </p:nvSpPr>
                <p:spPr bwMode="auto">
                  <a:xfrm rot="1083871" flipH="1">
                    <a:off x="5610" y="4492"/>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4" name="Oval 824"/>
                  <p:cNvSpPr>
                    <a:spLocks noChangeAspect="1" noChangeArrowheads="1"/>
                  </p:cNvSpPr>
                  <p:nvPr/>
                </p:nvSpPr>
                <p:spPr bwMode="auto">
                  <a:xfrm rot="1083871" flipH="1">
                    <a:off x="5613" y="4483"/>
                    <a:ext cx="17" cy="17"/>
                  </a:xfrm>
                  <a:prstGeom prst="ellipse">
                    <a:avLst/>
                  </a:prstGeom>
                  <a:solidFill>
                    <a:srgbClr val="FFFFFF"/>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803" name="Group 825"/>
            <p:cNvGrpSpPr>
              <a:grpSpLocks/>
            </p:cNvGrpSpPr>
            <p:nvPr/>
          </p:nvGrpSpPr>
          <p:grpSpPr bwMode="auto">
            <a:xfrm>
              <a:off x="5455" y="4662"/>
              <a:ext cx="718" cy="1216"/>
              <a:chOff x="5455" y="4662"/>
              <a:chExt cx="718" cy="1216"/>
            </a:xfrm>
          </p:grpSpPr>
          <p:sp>
            <p:nvSpPr>
              <p:cNvPr id="804" name="Freeform 826" descr="Papier lettre"/>
              <p:cNvSpPr>
                <a:spLocks/>
              </p:cNvSpPr>
              <p:nvPr/>
            </p:nvSpPr>
            <p:spPr bwMode="auto">
              <a:xfrm>
                <a:off x="5455" y="4662"/>
                <a:ext cx="718" cy="1216"/>
              </a:xfrm>
              <a:custGeom>
                <a:avLst/>
                <a:gdLst>
                  <a:gd name="T0" fmla="*/ 239 w 718"/>
                  <a:gd name="T1" fmla="*/ 1167 h 1216"/>
                  <a:gd name="T2" fmla="*/ 221 w 718"/>
                  <a:gd name="T3" fmla="*/ 1191 h 1216"/>
                  <a:gd name="T4" fmla="*/ 71 w 718"/>
                  <a:gd name="T5" fmla="*/ 1020 h 1216"/>
                  <a:gd name="T6" fmla="*/ 41 w 718"/>
                  <a:gd name="T7" fmla="*/ 882 h 1216"/>
                  <a:gd name="T8" fmla="*/ 26 w 718"/>
                  <a:gd name="T9" fmla="*/ 696 h 1216"/>
                  <a:gd name="T10" fmla="*/ 29 w 718"/>
                  <a:gd name="T11" fmla="*/ 615 h 1216"/>
                  <a:gd name="T12" fmla="*/ 5 w 718"/>
                  <a:gd name="T13" fmla="*/ 405 h 1216"/>
                  <a:gd name="T14" fmla="*/ 62 w 718"/>
                  <a:gd name="T15" fmla="*/ 210 h 1216"/>
                  <a:gd name="T16" fmla="*/ 170 w 718"/>
                  <a:gd name="T17" fmla="*/ 75 h 1216"/>
                  <a:gd name="T18" fmla="*/ 290 w 718"/>
                  <a:gd name="T19" fmla="*/ 21 h 1216"/>
                  <a:gd name="T20" fmla="*/ 398 w 718"/>
                  <a:gd name="T21" fmla="*/ 27 h 1216"/>
                  <a:gd name="T22" fmla="*/ 572 w 718"/>
                  <a:gd name="T23" fmla="*/ 183 h 1216"/>
                  <a:gd name="T24" fmla="*/ 650 w 718"/>
                  <a:gd name="T25" fmla="*/ 294 h 1216"/>
                  <a:gd name="T26" fmla="*/ 668 w 718"/>
                  <a:gd name="T27" fmla="*/ 354 h 1216"/>
                  <a:gd name="T28" fmla="*/ 659 w 718"/>
                  <a:gd name="T29" fmla="*/ 381 h 1216"/>
                  <a:gd name="T30" fmla="*/ 677 w 718"/>
                  <a:gd name="T31" fmla="*/ 378 h 1216"/>
                  <a:gd name="T32" fmla="*/ 707 w 718"/>
                  <a:gd name="T33" fmla="*/ 507 h 1216"/>
                  <a:gd name="T34" fmla="*/ 713 w 718"/>
                  <a:gd name="T35" fmla="*/ 741 h 1216"/>
                  <a:gd name="T36" fmla="*/ 677 w 718"/>
                  <a:gd name="T37" fmla="*/ 786 h 1216"/>
                  <a:gd name="T38" fmla="*/ 701 w 718"/>
                  <a:gd name="T39" fmla="*/ 795 h 1216"/>
                  <a:gd name="T40" fmla="*/ 695 w 718"/>
                  <a:gd name="T41" fmla="*/ 852 h 1216"/>
                  <a:gd name="T42" fmla="*/ 602 w 718"/>
                  <a:gd name="T43" fmla="*/ 1074 h 1216"/>
                  <a:gd name="T44" fmla="*/ 506 w 718"/>
                  <a:gd name="T45" fmla="*/ 1179 h 1216"/>
                  <a:gd name="T46" fmla="*/ 491 w 718"/>
                  <a:gd name="T47" fmla="*/ 1164 h 1216"/>
                  <a:gd name="T48" fmla="*/ 485 w 718"/>
                  <a:gd name="T49" fmla="*/ 1185 h 1216"/>
                  <a:gd name="T50" fmla="*/ 425 w 718"/>
                  <a:gd name="T51" fmla="*/ 1212 h 1216"/>
                  <a:gd name="T52" fmla="*/ 338 w 718"/>
                  <a:gd name="T53" fmla="*/ 1212 h 1216"/>
                  <a:gd name="T54" fmla="*/ 245 w 718"/>
                  <a:gd name="T55" fmla="*/ 1200 h 1216"/>
                  <a:gd name="T56" fmla="*/ 239 w 718"/>
                  <a:gd name="T57" fmla="*/ 1167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8" h="1216">
                    <a:moveTo>
                      <a:pt x="239" y="1167"/>
                    </a:moveTo>
                    <a:cubicBezTo>
                      <a:pt x="233" y="1170"/>
                      <a:pt x="249" y="1216"/>
                      <a:pt x="221" y="1191"/>
                    </a:cubicBezTo>
                    <a:cubicBezTo>
                      <a:pt x="193" y="1166"/>
                      <a:pt x="101" y="1072"/>
                      <a:pt x="71" y="1020"/>
                    </a:cubicBezTo>
                    <a:cubicBezTo>
                      <a:pt x="41" y="968"/>
                      <a:pt x="48" y="936"/>
                      <a:pt x="41" y="882"/>
                    </a:cubicBezTo>
                    <a:cubicBezTo>
                      <a:pt x="34" y="828"/>
                      <a:pt x="28" y="740"/>
                      <a:pt x="26" y="696"/>
                    </a:cubicBezTo>
                    <a:cubicBezTo>
                      <a:pt x="24" y="652"/>
                      <a:pt x="33" y="664"/>
                      <a:pt x="29" y="615"/>
                    </a:cubicBezTo>
                    <a:cubicBezTo>
                      <a:pt x="25" y="566"/>
                      <a:pt x="0" y="472"/>
                      <a:pt x="5" y="405"/>
                    </a:cubicBezTo>
                    <a:cubicBezTo>
                      <a:pt x="10" y="338"/>
                      <a:pt x="35" y="265"/>
                      <a:pt x="62" y="210"/>
                    </a:cubicBezTo>
                    <a:cubicBezTo>
                      <a:pt x="89" y="155"/>
                      <a:pt x="132" y="106"/>
                      <a:pt x="170" y="75"/>
                    </a:cubicBezTo>
                    <a:cubicBezTo>
                      <a:pt x="208" y="44"/>
                      <a:pt x="252" y="29"/>
                      <a:pt x="290" y="21"/>
                    </a:cubicBezTo>
                    <a:cubicBezTo>
                      <a:pt x="328" y="13"/>
                      <a:pt x="351" y="0"/>
                      <a:pt x="398" y="27"/>
                    </a:cubicBezTo>
                    <a:cubicBezTo>
                      <a:pt x="445" y="54"/>
                      <a:pt x="530" y="139"/>
                      <a:pt x="572" y="183"/>
                    </a:cubicBezTo>
                    <a:cubicBezTo>
                      <a:pt x="614" y="227"/>
                      <a:pt x="634" y="266"/>
                      <a:pt x="650" y="294"/>
                    </a:cubicBezTo>
                    <a:cubicBezTo>
                      <a:pt x="666" y="322"/>
                      <a:pt x="667" y="340"/>
                      <a:pt x="668" y="354"/>
                    </a:cubicBezTo>
                    <a:cubicBezTo>
                      <a:pt x="669" y="368"/>
                      <a:pt x="658" y="377"/>
                      <a:pt x="659" y="381"/>
                    </a:cubicBezTo>
                    <a:cubicBezTo>
                      <a:pt x="660" y="385"/>
                      <a:pt x="669" y="357"/>
                      <a:pt x="677" y="378"/>
                    </a:cubicBezTo>
                    <a:cubicBezTo>
                      <a:pt x="685" y="399"/>
                      <a:pt x="701" y="446"/>
                      <a:pt x="707" y="507"/>
                    </a:cubicBezTo>
                    <a:cubicBezTo>
                      <a:pt x="713" y="568"/>
                      <a:pt x="718" y="695"/>
                      <a:pt x="713" y="741"/>
                    </a:cubicBezTo>
                    <a:cubicBezTo>
                      <a:pt x="708" y="787"/>
                      <a:pt x="679" y="777"/>
                      <a:pt x="677" y="786"/>
                    </a:cubicBezTo>
                    <a:cubicBezTo>
                      <a:pt x="675" y="795"/>
                      <a:pt x="698" y="784"/>
                      <a:pt x="701" y="795"/>
                    </a:cubicBezTo>
                    <a:cubicBezTo>
                      <a:pt x="704" y="806"/>
                      <a:pt x="711" y="806"/>
                      <a:pt x="695" y="852"/>
                    </a:cubicBezTo>
                    <a:cubicBezTo>
                      <a:pt x="679" y="898"/>
                      <a:pt x="633" y="1020"/>
                      <a:pt x="602" y="1074"/>
                    </a:cubicBezTo>
                    <a:cubicBezTo>
                      <a:pt x="571" y="1128"/>
                      <a:pt x="524" y="1164"/>
                      <a:pt x="506" y="1179"/>
                    </a:cubicBezTo>
                    <a:cubicBezTo>
                      <a:pt x="488" y="1194"/>
                      <a:pt x="495" y="1163"/>
                      <a:pt x="491" y="1164"/>
                    </a:cubicBezTo>
                    <a:cubicBezTo>
                      <a:pt x="487" y="1165"/>
                      <a:pt x="496" y="1177"/>
                      <a:pt x="485" y="1185"/>
                    </a:cubicBezTo>
                    <a:cubicBezTo>
                      <a:pt x="474" y="1193"/>
                      <a:pt x="449" y="1208"/>
                      <a:pt x="425" y="1212"/>
                    </a:cubicBezTo>
                    <a:cubicBezTo>
                      <a:pt x="401" y="1216"/>
                      <a:pt x="368" y="1214"/>
                      <a:pt x="338" y="1212"/>
                    </a:cubicBezTo>
                    <a:cubicBezTo>
                      <a:pt x="308" y="1210"/>
                      <a:pt x="261" y="1207"/>
                      <a:pt x="245" y="1200"/>
                    </a:cubicBezTo>
                    <a:cubicBezTo>
                      <a:pt x="229" y="1193"/>
                      <a:pt x="240" y="1174"/>
                      <a:pt x="239" y="1167"/>
                    </a:cubicBezTo>
                    <a:close/>
                  </a:path>
                </a:pathLst>
              </a:custGeom>
              <a:solidFill>
                <a:schemeClr val="accent2">
                  <a:lumMod val="40000"/>
                  <a:lumOff val="60000"/>
                </a:schemeClr>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05" name="Freeform 827"/>
              <p:cNvSpPr>
                <a:spLocks/>
              </p:cNvSpPr>
              <p:nvPr/>
            </p:nvSpPr>
            <p:spPr bwMode="auto">
              <a:xfrm>
                <a:off x="5793" y="5031"/>
                <a:ext cx="324" cy="309"/>
              </a:xfrm>
              <a:custGeom>
                <a:avLst/>
                <a:gdLst>
                  <a:gd name="T0" fmla="*/ 324 w 324"/>
                  <a:gd name="T1" fmla="*/ 0 h 309"/>
                  <a:gd name="T2" fmla="*/ 300 w 324"/>
                  <a:gd name="T3" fmla="*/ 63 h 309"/>
                  <a:gd name="T4" fmla="*/ 282 w 324"/>
                  <a:gd name="T5" fmla="*/ 144 h 309"/>
                  <a:gd name="T6" fmla="*/ 249 w 324"/>
                  <a:gd name="T7" fmla="*/ 186 h 309"/>
                  <a:gd name="T8" fmla="*/ 213 w 324"/>
                  <a:gd name="T9" fmla="*/ 204 h 309"/>
                  <a:gd name="T10" fmla="*/ 120 w 324"/>
                  <a:gd name="T11" fmla="*/ 213 h 309"/>
                  <a:gd name="T12" fmla="*/ 60 w 324"/>
                  <a:gd name="T13" fmla="*/ 252 h 309"/>
                  <a:gd name="T14" fmla="*/ 39 w 324"/>
                  <a:gd name="T15" fmla="*/ 267 h 309"/>
                  <a:gd name="T16" fmla="*/ 0 w 324"/>
                  <a:gd name="T17"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309">
                    <a:moveTo>
                      <a:pt x="324" y="0"/>
                    </a:moveTo>
                    <a:cubicBezTo>
                      <a:pt x="315" y="19"/>
                      <a:pt x="307" y="39"/>
                      <a:pt x="300" y="63"/>
                    </a:cubicBezTo>
                    <a:cubicBezTo>
                      <a:pt x="293" y="87"/>
                      <a:pt x="291" y="123"/>
                      <a:pt x="282" y="144"/>
                    </a:cubicBezTo>
                    <a:cubicBezTo>
                      <a:pt x="273" y="165"/>
                      <a:pt x="260" y="176"/>
                      <a:pt x="249" y="186"/>
                    </a:cubicBezTo>
                    <a:cubicBezTo>
                      <a:pt x="238" y="196"/>
                      <a:pt x="235" y="199"/>
                      <a:pt x="213" y="204"/>
                    </a:cubicBezTo>
                    <a:cubicBezTo>
                      <a:pt x="191" y="209"/>
                      <a:pt x="145" y="205"/>
                      <a:pt x="120" y="213"/>
                    </a:cubicBezTo>
                    <a:cubicBezTo>
                      <a:pt x="95" y="221"/>
                      <a:pt x="73" y="243"/>
                      <a:pt x="60" y="252"/>
                    </a:cubicBezTo>
                    <a:cubicBezTo>
                      <a:pt x="47" y="261"/>
                      <a:pt x="49" y="258"/>
                      <a:pt x="39" y="267"/>
                    </a:cubicBezTo>
                    <a:cubicBezTo>
                      <a:pt x="29" y="276"/>
                      <a:pt x="14" y="292"/>
                      <a:pt x="0" y="309"/>
                    </a:cubicBezTo>
                  </a:path>
                </a:pathLst>
              </a:custGeom>
              <a:noFill/>
              <a:ln w="6350" cap="flat" cmpd="sng">
                <a:solidFill>
                  <a:srgbClr val="993300"/>
                </a:solidFill>
                <a:prstDash val="solid"/>
                <a:round/>
                <a:headEnd type="none" w="med" len="med"/>
                <a:tailEnd type="none" w="med" len="med"/>
              </a:ln>
              <a:effectLst>
                <a:outerShdw dist="1796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06" name="Freeform 828"/>
              <p:cNvSpPr>
                <a:spLocks/>
              </p:cNvSpPr>
              <p:nvPr/>
            </p:nvSpPr>
            <p:spPr bwMode="auto">
              <a:xfrm>
                <a:off x="5738" y="5334"/>
                <a:ext cx="58" cy="219"/>
              </a:xfrm>
              <a:custGeom>
                <a:avLst/>
                <a:gdLst>
                  <a:gd name="T0" fmla="*/ 58 w 58"/>
                  <a:gd name="T1" fmla="*/ 219 h 219"/>
                  <a:gd name="T2" fmla="*/ 10 w 58"/>
                  <a:gd name="T3" fmla="*/ 141 h 219"/>
                  <a:gd name="T4" fmla="*/ 1 w 58"/>
                  <a:gd name="T5" fmla="*/ 72 h 219"/>
                  <a:gd name="T6" fmla="*/ 16 w 58"/>
                  <a:gd name="T7" fmla="*/ 0 h 219"/>
                </a:gdLst>
                <a:ahLst/>
                <a:cxnLst>
                  <a:cxn ang="0">
                    <a:pos x="T0" y="T1"/>
                  </a:cxn>
                  <a:cxn ang="0">
                    <a:pos x="T2" y="T3"/>
                  </a:cxn>
                  <a:cxn ang="0">
                    <a:pos x="T4" y="T5"/>
                  </a:cxn>
                  <a:cxn ang="0">
                    <a:pos x="T6" y="T7"/>
                  </a:cxn>
                </a:cxnLst>
                <a:rect l="0" t="0" r="r" b="b"/>
                <a:pathLst>
                  <a:path w="58" h="219">
                    <a:moveTo>
                      <a:pt x="58" y="219"/>
                    </a:moveTo>
                    <a:cubicBezTo>
                      <a:pt x="38" y="192"/>
                      <a:pt x="19" y="165"/>
                      <a:pt x="10" y="141"/>
                    </a:cubicBezTo>
                    <a:cubicBezTo>
                      <a:pt x="1" y="117"/>
                      <a:pt x="0" y="95"/>
                      <a:pt x="1" y="72"/>
                    </a:cubicBezTo>
                    <a:cubicBezTo>
                      <a:pt x="2" y="49"/>
                      <a:pt x="9" y="24"/>
                      <a:pt x="16" y="0"/>
                    </a:cubicBezTo>
                  </a:path>
                </a:pathLst>
              </a:custGeom>
              <a:noFill/>
              <a:ln w="6350" cap="flat" cmpd="sng">
                <a:solidFill>
                  <a:srgbClr val="993300"/>
                </a:solidFill>
                <a:prstDash val="solid"/>
                <a:round/>
                <a:headEnd type="none" w="med" len="med"/>
                <a:tailEnd type="none" w="med" len="med"/>
              </a:ln>
              <a:effectLst>
                <a:outerShdw dist="1796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07" name="Freeform 829"/>
              <p:cNvSpPr>
                <a:spLocks/>
              </p:cNvSpPr>
              <p:nvPr/>
            </p:nvSpPr>
            <p:spPr bwMode="auto">
              <a:xfrm>
                <a:off x="5955" y="5178"/>
                <a:ext cx="186" cy="374"/>
              </a:xfrm>
              <a:custGeom>
                <a:avLst/>
                <a:gdLst>
                  <a:gd name="T0" fmla="*/ 186 w 186"/>
                  <a:gd name="T1" fmla="*/ 0 h 374"/>
                  <a:gd name="T2" fmla="*/ 165 w 186"/>
                  <a:gd name="T3" fmla="*/ 78 h 374"/>
                  <a:gd name="T4" fmla="*/ 135 w 186"/>
                  <a:gd name="T5" fmla="*/ 153 h 374"/>
                  <a:gd name="T6" fmla="*/ 111 w 186"/>
                  <a:gd name="T7" fmla="*/ 228 h 374"/>
                  <a:gd name="T8" fmla="*/ 105 w 186"/>
                  <a:gd name="T9" fmla="*/ 300 h 374"/>
                  <a:gd name="T10" fmla="*/ 54 w 186"/>
                  <a:gd name="T11" fmla="*/ 363 h 374"/>
                  <a:gd name="T12" fmla="*/ 0 w 186"/>
                  <a:gd name="T13" fmla="*/ 366 h 374"/>
                </a:gdLst>
                <a:ahLst/>
                <a:cxnLst>
                  <a:cxn ang="0">
                    <a:pos x="T0" y="T1"/>
                  </a:cxn>
                  <a:cxn ang="0">
                    <a:pos x="T2" y="T3"/>
                  </a:cxn>
                  <a:cxn ang="0">
                    <a:pos x="T4" y="T5"/>
                  </a:cxn>
                  <a:cxn ang="0">
                    <a:pos x="T6" y="T7"/>
                  </a:cxn>
                  <a:cxn ang="0">
                    <a:pos x="T8" y="T9"/>
                  </a:cxn>
                  <a:cxn ang="0">
                    <a:pos x="T10" y="T11"/>
                  </a:cxn>
                  <a:cxn ang="0">
                    <a:pos x="T12" y="T13"/>
                  </a:cxn>
                </a:cxnLst>
                <a:rect l="0" t="0" r="r" b="b"/>
                <a:pathLst>
                  <a:path w="186" h="374">
                    <a:moveTo>
                      <a:pt x="186" y="0"/>
                    </a:moveTo>
                    <a:cubicBezTo>
                      <a:pt x="179" y="26"/>
                      <a:pt x="173" y="53"/>
                      <a:pt x="165" y="78"/>
                    </a:cubicBezTo>
                    <a:cubicBezTo>
                      <a:pt x="157" y="103"/>
                      <a:pt x="144" y="128"/>
                      <a:pt x="135" y="153"/>
                    </a:cubicBezTo>
                    <a:cubicBezTo>
                      <a:pt x="126" y="178"/>
                      <a:pt x="116" y="204"/>
                      <a:pt x="111" y="228"/>
                    </a:cubicBezTo>
                    <a:cubicBezTo>
                      <a:pt x="106" y="252"/>
                      <a:pt x="114" y="278"/>
                      <a:pt x="105" y="300"/>
                    </a:cubicBezTo>
                    <a:cubicBezTo>
                      <a:pt x="96" y="322"/>
                      <a:pt x="71" y="352"/>
                      <a:pt x="54" y="363"/>
                    </a:cubicBezTo>
                    <a:cubicBezTo>
                      <a:pt x="37" y="374"/>
                      <a:pt x="18" y="370"/>
                      <a:pt x="0" y="366"/>
                    </a:cubicBezTo>
                  </a:path>
                </a:pathLst>
              </a:custGeom>
              <a:noFill/>
              <a:ln w="6350" cap="flat" cmpd="sng">
                <a:solidFill>
                  <a:srgbClr val="993300"/>
                </a:solidFill>
                <a:prstDash val="solid"/>
                <a:round/>
                <a:headEnd type="none" w="med" len="med"/>
                <a:tailEnd type="none" w="med" len="med"/>
              </a:ln>
              <a:effectLst>
                <a:outerShdw dist="12700" dir="54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08" name="Freeform 830"/>
              <p:cNvSpPr>
                <a:spLocks/>
              </p:cNvSpPr>
              <p:nvPr/>
            </p:nvSpPr>
            <p:spPr bwMode="auto">
              <a:xfrm>
                <a:off x="5709" y="5613"/>
                <a:ext cx="210" cy="189"/>
              </a:xfrm>
              <a:custGeom>
                <a:avLst/>
                <a:gdLst>
                  <a:gd name="T0" fmla="*/ 210 w 210"/>
                  <a:gd name="T1" fmla="*/ 189 h 189"/>
                  <a:gd name="T2" fmla="*/ 156 w 210"/>
                  <a:gd name="T3" fmla="*/ 135 h 189"/>
                  <a:gd name="T4" fmla="*/ 90 w 210"/>
                  <a:gd name="T5" fmla="*/ 102 h 189"/>
                  <a:gd name="T6" fmla="*/ 27 w 210"/>
                  <a:gd name="T7" fmla="*/ 87 h 189"/>
                  <a:gd name="T8" fmla="*/ 0 w 210"/>
                  <a:gd name="T9" fmla="*/ 0 h 189"/>
                </a:gdLst>
                <a:ahLst/>
                <a:cxnLst>
                  <a:cxn ang="0">
                    <a:pos x="T0" y="T1"/>
                  </a:cxn>
                  <a:cxn ang="0">
                    <a:pos x="T2" y="T3"/>
                  </a:cxn>
                  <a:cxn ang="0">
                    <a:pos x="T4" y="T5"/>
                  </a:cxn>
                  <a:cxn ang="0">
                    <a:pos x="T6" y="T7"/>
                  </a:cxn>
                  <a:cxn ang="0">
                    <a:pos x="T8" y="T9"/>
                  </a:cxn>
                </a:cxnLst>
                <a:rect l="0" t="0" r="r" b="b"/>
                <a:pathLst>
                  <a:path w="210" h="189">
                    <a:moveTo>
                      <a:pt x="210" y="189"/>
                    </a:moveTo>
                    <a:cubicBezTo>
                      <a:pt x="193" y="169"/>
                      <a:pt x="176" y="149"/>
                      <a:pt x="156" y="135"/>
                    </a:cubicBezTo>
                    <a:cubicBezTo>
                      <a:pt x="136" y="121"/>
                      <a:pt x="111" y="110"/>
                      <a:pt x="90" y="102"/>
                    </a:cubicBezTo>
                    <a:cubicBezTo>
                      <a:pt x="69" y="94"/>
                      <a:pt x="42" y="104"/>
                      <a:pt x="27" y="87"/>
                    </a:cubicBezTo>
                    <a:cubicBezTo>
                      <a:pt x="12" y="70"/>
                      <a:pt x="6" y="35"/>
                      <a:pt x="0" y="0"/>
                    </a:cubicBezTo>
                  </a:path>
                </a:pathLst>
              </a:custGeom>
              <a:noFill/>
              <a:ln w="6350" cap="flat" cmpd="sng">
                <a:solidFill>
                  <a:srgbClr val="993300"/>
                </a:solidFill>
                <a:prstDash val="solid"/>
                <a:round/>
                <a:headEnd type="none" w="med" len="med"/>
                <a:tailEnd type="none" w="med" len="med"/>
              </a:ln>
              <a:effectLst>
                <a:outerShdw dist="1796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09" name="Freeform 831"/>
              <p:cNvSpPr>
                <a:spLocks/>
              </p:cNvSpPr>
              <p:nvPr/>
            </p:nvSpPr>
            <p:spPr bwMode="auto">
              <a:xfrm>
                <a:off x="5623" y="4878"/>
                <a:ext cx="436" cy="549"/>
              </a:xfrm>
              <a:custGeom>
                <a:avLst/>
                <a:gdLst>
                  <a:gd name="T0" fmla="*/ 359 w 436"/>
                  <a:gd name="T1" fmla="*/ 0 h 549"/>
                  <a:gd name="T2" fmla="*/ 386 w 436"/>
                  <a:gd name="T3" fmla="*/ 63 h 549"/>
                  <a:gd name="T4" fmla="*/ 422 w 436"/>
                  <a:gd name="T5" fmla="*/ 105 h 549"/>
                  <a:gd name="T6" fmla="*/ 434 w 436"/>
                  <a:gd name="T7" fmla="*/ 123 h 549"/>
                  <a:gd name="T8" fmla="*/ 428 w 436"/>
                  <a:gd name="T9" fmla="*/ 132 h 549"/>
                  <a:gd name="T10" fmla="*/ 365 w 436"/>
                  <a:gd name="T11" fmla="*/ 168 h 549"/>
                  <a:gd name="T12" fmla="*/ 344 w 436"/>
                  <a:gd name="T13" fmla="*/ 195 h 549"/>
                  <a:gd name="T14" fmla="*/ 308 w 436"/>
                  <a:gd name="T15" fmla="*/ 309 h 549"/>
                  <a:gd name="T16" fmla="*/ 311 w 436"/>
                  <a:gd name="T17" fmla="*/ 291 h 549"/>
                  <a:gd name="T18" fmla="*/ 305 w 436"/>
                  <a:gd name="T19" fmla="*/ 300 h 549"/>
                  <a:gd name="T20" fmla="*/ 302 w 436"/>
                  <a:gd name="T21" fmla="*/ 336 h 549"/>
                  <a:gd name="T22" fmla="*/ 239 w 436"/>
                  <a:gd name="T23" fmla="*/ 357 h 549"/>
                  <a:gd name="T24" fmla="*/ 212 w 436"/>
                  <a:gd name="T25" fmla="*/ 345 h 549"/>
                  <a:gd name="T26" fmla="*/ 200 w 436"/>
                  <a:gd name="T27" fmla="*/ 309 h 549"/>
                  <a:gd name="T28" fmla="*/ 197 w 436"/>
                  <a:gd name="T29" fmla="*/ 297 h 549"/>
                  <a:gd name="T30" fmla="*/ 194 w 436"/>
                  <a:gd name="T31" fmla="*/ 288 h 549"/>
                  <a:gd name="T32" fmla="*/ 197 w 436"/>
                  <a:gd name="T33" fmla="*/ 300 h 549"/>
                  <a:gd name="T34" fmla="*/ 200 w 436"/>
                  <a:gd name="T35" fmla="*/ 351 h 549"/>
                  <a:gd name="T36" fmla="*/ 197 w 436"/>
                  <a:gd name="T37" fmla="*/ 381 h 549"/>
                  <a:gd name="T38" fmla="*/ 176 w 436"/>
                  <a:gd name="T39" fmla="*/ 393 h 549"/>
                  <a:gd name="T40" fmla="*/ 92 w 436"/>
                  <a:gd name="T41" fmla="*/ 423 h 549"/>
                  <a:gd name="T42" fmla="*/ 68 w 436"/>
                  <a:gd name="T43" fmla="*/ 462 h 549"/>
                  <a:gd name="T44" fmla="*/ 56 w 436"/>
                  <a:gd name="T45" fmla="*/ 549 h 549"/>
                  <a:gd name="T46" fmla="*/ 5 w 436"/>
                  <a:gd name="T47" fmla="*/ 480 h 549"/>
                  <a:gd name="T48" fmla="*/ 14 w 436"/>
                  <a:gd name="T49" fmla="*/ 513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549">
                    <a:moveTo>
                      <a:pt x="359" y="0"/>
                    </a:moveTo>
                    <a:cubicBezTo>
                      <a:pt x="372" y="20"/>
                      <a:pt x="364" y="49"/>
                      <a:pt x="386" y="63"/>
                    </a:cubicBezTo>
                    <a:cubicBezTo>
                      <a:pt x="392" y="80"/>
                      <a:pt x="408" y="95"/>
                      <a:pt x="422" y="105"/>
                    </a:cubicBezTo>
                    <a:cubicBezTo>
                      <a:pt x="426" y="111"/>
                      <a:pt x="430" y="117"/>
                      <a:pt x="434" y="123"/>
                    </a:cubicBezTo>
                    <a:cubicBezTo>
                      <a:pt x="436" y="126"/>
                      <a:pt x="430" y="129"/>
                      <a:pt x="428" y="132"/>
                    </a:cubicBezTo>
                    <a:cubicBezTo>
                      <a:pt x="412" y="161"/>
                      <a:pt x="394" y="158"/>
                      <a:pt x="365" y="168"/>
                    </a:cubicBezTo>
                    <a:cubicBezTo>
                      <a:pt x="357" y="176"/>
                      <a:pt x="344" y="195"/>
                      <a:pt x="344" y="195"/>
                    </a:cubicBezTo>
                    <a:cubicBezTo>
                      <a:pt x="339" y="227"/>
                      <a:pt x="349" y="295"/>
                      <a:pt x="308" y="309"/>
                    </a:cubicBezTo>
                    <a:cubicBezTo>
                      <a:pt x="309" y="303"/>
                      <a:pt x="313" y="297"/>
                      <a:pt x="311" y="291"/>
                    </a:cubicBezTo>
                    <a:cubicBezTo>
                      <a:pt x="310" y="288"/>
                      <a:pt x="306" y="296"/>
                      <a:pt x="305" y="300"/>
                    </a:cubicBezTo>
                    <a:cubicBezTo>
                      <a:pt x="303" y="312"/>
                      <a:pt x="305" y="324"/>
                      <a:pt x="302" y="336"/>
                    </a:cubicBezTo>
                    <a:cubicBezTo>
                      <a:pt x="298" y="353"/>
                      <a:pt x="251" y="355"/>
                      <a:pt x="239" y="357"/>
                    </a:cubicBezTo>
                    <a:cubicBezTo>
                      <a:pt x="229" y="354"/>
                      <a:pt x="222" y="348"/>
                      <a:pt x="212" y="345"/>
                    </a:cubicBezTo>
                    <a:cubicBezTo>
                      <a:pt x="208" y="333"/>
                      <a:pt x="203" y="321"/>
                      <a:pt x="200" y="309"/>
                    </a:cubicBezTo>
                    <a:cubicBezTo>
                      <a:pt x="199" y="305"/>
                      <a:pt x="198" y="301"/>
                      <a:pt x="197" y="297"/>
                    </a:cubicBezTo>
                    <a:cubicBezTo>
                      <a:pt x="196" y="294"/>
                      <a:pt x="194" y="285"/>
                      <a:pt x="194" y="288"/>
                    </a:cubicBezTo>
                    <a:cubicBezTo>
                      <a:pt x="194" y="292"/>
                      <a:pt x="196" y="296"/>
                      <a:pt x="197" y="300"/>
                    </a:cubicBezTo>
                    <a:cubicBezTo>
                      <a:pt x="194" y="317"/>
                      <a:pt x="200" y="351"/>
                      <a:pt x="200" y="351"/>
                    </a:cubicBezTo>
                    <a:cubicBezTo>
                      <a:pt x="199" y="361"/>
                      <a:pt x="201" y="372"/>
                      <a:pt x="197" y="381"/>
                    </a:cubicBezTo>
                    <a:cubicBezTo>
                      <a:pt x="194" y="388"/>
                      <a:pt x="183" y="389"/>
                      <a:pt x="176" y="393"/>
                    </a:cubicBezTo>
                    <a:cubicBezTo>
                      <a:pt x="150" y="408"/>
                      <a:pt x="120" y="414"/>
                      <a:pt x="92" y="423"/>
                    </a:cubicBezTo>
                    <a:cubicBezTo>
                      <a:pt x="83" y="436"/>
                      <a:pt x="73" y="447"/>
                      <a:pt x="68" y="462"/>
                    </a:cubicBezTo>
                    <a:cubicBezTo>
                      <a:pt x="66" y="491"/>
                      <a:pt x="62" y="520"/>
                      <a:pt x="56" y="549"/>
                    </a:cubicBezTo>
                    <a:cubicBezTo>
                      <a:pt x="31" y="536"/>
                      <a:pt x="14" y="506"/>
                      <a:pt x="5" y="480"/>
                    </a:cubicBezTo>
                    <a:cubicBezTo>
                      <a:pt x="0" y="495"/>
                      <a:pt x="8" y="500"/>
                      <a:pt x="14" y="513"/>
                    </a:cubicBezTo>
                  </a:path>
                </a:pathLst>
              </a:custGeom>
              <a:solidFill>
                <a:schemeClr val="accent2">
                  <a:lumMod val="40000"/>
                  <a:lumOff val="60000"/>
                </a:schemeClr>
              </a:solidFill>
              <a:ln w="6350" cap="flat" cmpd="sng">
                <a:solidFill>
                  <a:srgbClr val="993300"/>
                </a:solidFill>
                <a:prstDash val="solid"/>
                <a:round/>
                <a:headEnd type="none" w="med" len="med"/>
                <a:tailEnd type="none" w="med" len="med"/>
              </a:ln>
              <a:effectLst>
                <a:outerShdw dist="12700" dir="5400000" algn="ctr" rotWithShape="0">
                  <a:srgbClr val="808080"/>
                </a:outerShdw>
              </a:effectLst>
            </p:spPr>
            <p:txBody>
              <a:bodyPr vert="horz" wrap="square" lIns="91440" tIns="45720" rIns="91440" bIns="45720" numCol="1" anchor="t" anchorCtr="0" compatLnSpc="1">
                <a:prstTxWarp prst="textNoShape">
                  <a:avLst/>
                </a:prstTxWarp>
              </a:bodyPr>
              <a:lstStyle/>
              <a:p>
                <a:endParaRPr lang="fr-FR"/>
              </a:p>
            </p:txBody>
          </p:sp>
          <p:sp>
            <p:nvSpPr>
              <p:cNvPr id="810" name="Freeform 832"/>
              <p:cNvSpPr>
                <a:spLocks/>
              </p:cNvSpPr>
              <p:nvPr/>
            </p:nvSpPr>
            <p:spPr bwMode="auto">
              <a:xfrm>
                <a:off x="5616" y="4869"/>
                <a:ext cx="138" cy="423"/>
              </a:xfrm>
              <a:custGeom>
                <a:avLst/>
                <a:gdLst>
                  <a:gd name="T0" fmla="*/ 36 w 138"/>
                  <a:gd name="T1" fmla="*/ 0 h 423"/>
                  <a:gd name="T2" fmla="*/ 24 w 138"/>
                  <a:gd name="T3" fmla="*/ 30 h 423"/>
                  <a:gd name="T4" fmla="*/ 78 w 138"/>
                  <a:gd name="T5" fmla="*/ 138 h 423"/>
                  <a:gd name="T6" fmla="*/ 9 w 138"/>
                  <a:gd name="T7" fmla="*/ 195 h 423"/>
                  <a:gd name="T8" fmla="*/ 21 w 138"/>
                  <a:gd name="T9" fmla="*/ 237 h 423"/>
                  <a:gd name="T10" fmla="*/ 39 w 138"/>
                  <a:gd name="T11" fmla="*/ 318 h 423"/>
                  <a:gd name="T12" fmla="*/ 3 w 138"/>
                  <a:gd name="T13" fmla="*/ 411 h 423"/>
                  <a:gd name="T14" fmla="*/ 0 w 138"/>
                  <a:gd name="T15" fmla="*/ 420 h 423"/>
                  <a:gd name="T16" fmla="*/ 27 w 138"/>
                  <a:gd name="T17" fmla="*/ 372 h 423"/>
                  <a:gd name="T18" fmla="*/ 33 w 138"/>
                  <a:gd name="T19" fmla="*/ 363 h 423"/>
                  <a:gd name="T20" fmla="*/ 42 w 138"/>
                  <a:gd name="T21" fmla="*/ 357 h 423"/>
                  <a:gd name="T22" fmla="*/ 45 w 138"/>
                  <a:gd name="T23" fmla="*/ 348 h 423"/>
                  <a:gd name="T24" fmla="*/ 111 w 138"/>
                  <a:gd name="T25" fmla="*/ 324 h 423"/>
                  <a:gd name="T26" fmla="*/ 132 w 138"/>
                  <a:gd name="T27" fmla="*/ 273 h 423"/>
                  <a:gd name="T28" fmla="*/ 138 w 138"/>
                  <a:gd name="T29" fmla="*/ 2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423">
                    <a:moveTo>
                      <a:pt x="36" y="0"/>
                    </a:moveTo>
                    <a:cubicBezTo>
                      <a:pt x="31" y="10"/>
                      <a:pt x="24" y="30"/>
                      <a:pt x="24" y="30"/>
                    </a:cubicBezTo>
                    <a:cubicBezTo>
                      <a:pt x="20" y="103"/>
                      <a:pt x="8" y="124"/>
                      <a:pt x="78" y="138"/>
                    </a:cubicBezTo>
                    <a:cubicBezTo>
                      <a:pt x="70" y="169"/>
                      <a:pt x="40" y="189"/>
                      <a:pt x="9" y="195"/>
                    </a:cubicBezTo>
                    <a:cubicBezTo>
                      <a:pt x="3" y="212"/>
                      <a:pt x="14" y="222"/>
                      <a:pt x="21" y="237"/>
                    </a:cubicBezTo>
                    <a:cubicBezTo>
                      <a:pt x="25" y="266"/>
                      <a:pt x="32" y="291"/>
                      <a:pt x="39" y="318"/>
                    </a:cubicBezTo>
                    <a:cubicBezTo>
                      <a:pt x="36" y="357"/>
                      <a:pt x="30" y="384"/>
                      <a:pt x="3" y="411"/>
                    </a:cubicBezTo>
                    <a:cubicBezTo>
                      <a:pt x="2" y="414"/>
                      <a:pt x="0" y="423"/>
                      <a:pt x="0" y="420"/>
                    </a:cubicBezTo>
                    <a:cubicBezTo>
                      <a:pt x="0" y="403"/>
                      <a:pt x="13" y="381"/>
                      <a:pt x="27" y="372"/>
                    </a:cubicBezTo>
                    <a:cubicBezTo>
                      <a:pt x="29" y="369"/>
                      <a:pt x="30" y="366"/>
                      <a:pt x="33" y="363"/>
                    </a:cubicBezTo>
                    <a:cubicBezTo>
                      <a:pt x="36" y="360"/>
                      <a:pt x="40" y="360"/>
                      <a:pt x="42" y="357"/>
                    </a:cubicBezTo>
                    <a:cubicBezTo>
                      <a:pt x="44" y="355"/>
                      <a:pt x="43" y="351"/>
                      <a:pt x="45" y="348"/>
                    </a:cubicBezTo>
                    <a:cubicBezTo>
                      <a:pt x="62" y="317"/>
                      <a:pt x="71" y="327"/>
                      <a:pt x="111" y="324"/>
                    </a:cubicBezTo>
                    <a:cubicBezTo>
                      <a:pt x="117" y="307"/>
                      <a:pt x="122" y="288"/>
                      <a:pt x="132" y="273"/>
                    </a:cubicBezTo>
                    <a:cubicBezTo>
                      <a:pt x="135" y="262"/>
                      <a:pt x="138" y="254"/>
                      <a:pt x="138" y="243"/>
                    </a:cubicBezTo>
                  </a:path>
                </a:pathLst>
              </a:custGeom>
              <a:noFill/>
              <a:ln w="6350" cap="flat" cmpd="sng">
                <a:solidFill>
                  <a:srgbClr val="993300"/>
                </a:solidFill>
                <a:prstDash val="solid"/>
                <a:round/>
                <a:headEnd type="none" w="med" len="med"/>
                <a:tailEnd type="none" w="med" len="med"/>
              </a:ln>
              <a:effectLst>
                <a:outerShdw dist="12700" dir="5400000" algn="ctr" rotWithShape="0">
                  <a:srgbClr val="808080"/>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825" name="Text Box 833"/>
          <p:cNvSpPr txBox="1">
            <a:spLocks noChangeArrowheads="1"/>
          </p:cNvSpPr>
          <p:nvPr/>
        </p:nvSpPr>
        <p:spPr bwMode="auto">
          <a:xfrm>
            <a:off x="1420855" y="4496843"/>
            <a:ext cx="1413227" cy="574600"/>
          </a:xfrm>
          <a:prstGeom prst="rect">
            <a:avLst/>
          </a:prstGeom>
          <a:solidFill>
            <a:srgbClr val="FFFFFF"/>
          </a:solidFill>
          <a:ln w="6350"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fr-FR" altLang="fr-FR" sz="1600" b="0" i="0" u="none" strike="noStrike" cap="none" normalizeH="0" baseline="0" dirty="0">
                <a:ln>
                  <a:noFill/>
                </a:ln>
                <a:solidFill>
                  <a:schemeClr val="tx1"/>
                </a:solidFill>
                <a:effectLst/>
                <a:latin typeface="Calibri" panose="020F0502020204030204" pitchFamily="34" charset="0"/>
              </a:rPr>
              <a:t>Germination du tubercule  </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
        <p:nvSpPr>
          <p:cNvPr id="826" name="ZoneTexte 825"/>
          <p:cNvSpPr txBox="1"/>
          <p:nvPr/>
        </p:nvSpPr>
        <p:spPr>
          <a:xfrm>
            <a:off x="539236" y="3244957"/>
            <a:ext cx="2189672" cy="307777"/>
          </a:xfrm>
          <a:prstGeom prst="rect">
            <a:avLst/>
          </a:prstGeom>
          <a:noFill/>
        </p:spPr>
        <p:txBody>
          <a:bodyPr wrap="square" rtlCol="0">
            <a:spAutoFit/>
          </a:bodyPr>
          <a:lstStyle/>
          <a:p>
            <a:r>
              <a:rPr lang="fr-FR" sz="1400" dirty="0"/>
              <a:t>Rameau en croissance</a:t>
            </a:r>
          </a:p>
        </p:txBody>
      </p:sp>
      <p:sp>
        <p:nvSpPr>
          <p:cNvPr id="827" name="ZoneTexte 826"/>
          <p:cNvSpPr txBox="1"/>
          <p:nvPr/>
        </p:nvSpPr>
        <p:spPr>
          <a:xfrm>
            <a:off x="3566370" y="1297641"/>
            <a:ext cx="2601884" cy="369332"/>
          </a:xfrm>
          <a:prstGeom prst="rect">
            <a:avLst/>
          </a:prstGeom>
          <a:noFill/>
        </p:spPr>
        <p:txBody>
          <a:bodyPr wrap="square" rtlCol="0">
            <a:spAutoFit/>
          </a:bodyPr>
          <a:lstStyle/>
          <a:p>
            <a:r>
              <a:rPr lang="fr-FR" dirty="0"/>
              <a:t>Plante en croissance</a:t>
            </a:r>
          </a:p>
        </p:txBody>
      </p:sp>
      <p:sp>
        <p:nvSpPr>
          <p:cNvPr id="828" name="ZoneTexte 827"/>
          <p:cNvSpPr txBox="1"/>
          <p:nvPr/>
        </p:nvSpPr>
        <p:spPr>
          <a:xfrm>
            <a:off x="5835504" y="3554454"/>
            <a:ext cx="1635571" cy="369332"/>
          </a:xfrm>
          <a:prstGeom prst="rect">
            <a:avLst/>
          </a:prstGeom>
          <a:noFill/>
        </p:spPr>
        <p:txBody>
          <a:bodyPr wrap="square" rtlCol="0">
            <a:spAutoFit/>
          </a:bodyPr>
          <a:lstStyle/>
          <a:p>
            <a:r>
              <a:rPr lang="fr-FR" dirty="0"/>
              <a:t>Tubérisation </a:t>
            </a:r>
          </a:p>
        </p:txBody>
      </p:sp>
      <p:sp>
        <p:nvSpPr>
          <p:cNvPr id="829" name="ZoneTexte 828"/>
          <p:cNvSpPr txBox="1"/>
          <p:nvPr/>
        </p:nvSpPr>
        <p:spPr>
          <a:xfrm>
            <a:off x="5708457" y="4601086"/>
            <a:ext cx="3133898" cy="646331"/>
          </a:xfrm>
          <a:prstGeom prst="rect">
            <a:avLst/>
          </a:prstGeom>
          <a:noFill/>
        </p:spPr>
        <p:txBody>
          <a:bodyPr wrap="square" rtlCol="0">
            <a:spAutoFit/>
          </a:bodyPr>
          <a:lstStyle/>
          <a:p>
            <a:r>
              <a:rPr lang="fr-FR" dirty="0"/>
              <a:t>Formation des organes de réserve de la plante</a:t>
            </a:r>
          </a:p>
        </p:txBody>
      </p:sp>
      <p:cxnSp>
        <p:nvCxnSpPr>
          <p:cNvPr id="831" name="Connecteur droit avec flèche 830"/>
          <p:cNvCxnSpPr/>
          <p:nvPr/>
        </p:nvCxnSpPr>
        <p:spPr>
          <a:xfrm flipV="1">
            <a:off x="2728908" y="4074862"/>
            <a:ext cx="1210644" cy="13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3" name="Connecteur droit avec flèche 832"/>
          <p:cNvCxnSpPr/>
          <p:nvPr/>
        </p:nvCxnSpPr>
        <p:spPr>
          <a:xfrm flipV="1">
            <a:off x="6065219" y="4043079"/>
            <a:ext cx="1210644" cy="13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8" name="Flèche courbée vers le haut 837"/>
          <p:cNvSpPr/>
          <p:nvPr/>
        </p:nvSpPr>
        <p:spPr>
          <a:xfrm flipH="1">
            <a:off x="2051138" y="5272836"/>
            <a:ext cx="6020353" cy="1518661"/>
          </a:xfrm>
          <a:prstGeom prst="curvedUpArrow">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39" name="ZoneTexte 838"/>
          <p:cNvSpPr txBox="1"/>
          <p:nvPr/>
        </p:nvSpPr>
        <p:spPr>
          <a:xfrm>
            <a:off x="351505" y="214658"/>
            <a:ext cx="8429105" cy="523220"/>
          </a:xfrm>
          <a:prstGeom prst="rect">
            <a:avLst/>
          </a:prstGeom>
          <a:noFill/>
        </p:spPr>
        <p:txBody>
          <a:bodyPr wrap="square" rtlCol="0">
            <a:spAutoFit/>
          </a:bodyPr>
          <a:lstStyle/>
          <a:p>
            <a:r>
              <a:rPr lang="fr-FR" sz="2800" dirty="0"/>
              <a:t>Cycle de développement d’un plant de pomme de terre</a:t>
            </a:r>
          </a:p>
        </p:txBody>
      </p:sp>
    </p:spTree>
    <p:extLst>
      <p:ext uri="{BB962C8B-B14F-4D97-AF65-F5344CB8AC3E}">
        <p14:creationId xmlns:p14="http://schemas.microsoft.com/office/powerpoint/2010/main" val="4104177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les règles de base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16" name="ZoneTexte 15">
            <a:extLst>
              <a:ext uri="{FF2B5EF4-FFF2-40B4-BE49-F238E27FC236}">
                <a16:creationId xmlns:a16="http://schemas.microsoft.com/office/drawing/2014/main" id="{EC981008-4F39-5048-A711-F6EB3A561795}"/>
              </a:ext>
            </a:extLst>
          </p:cNvPr>
          <p:cNvSpPr txBox="1"/>
          <p:nvPr/>
        </p:nvSpPr>
        <p:spPr>
          <a:xfrm>
            <a:off x="204160" y="979897"/>
            <a:ext cx="3316036" cy="369332"/>
          </a:xfrm>
          <a:prstGeom prst="rect">
            <a:avLst/>
          </a:prstGeom>
          <a:solidFill>
            <a:schemeClr val="bg1">
              <a:lumMod val="85000"/>
            </a:schemeClr>
          </a:solidFill>
        </p:spPr>
        <p:txBody>
          <a:bodyPr wrap="none" rtlCol="0">
            <a:spAutoFit/>
          </a:bodyPr>
          <a:lstStyle/>
          <a:p>
            <a:r>
              <a:rPr lang="fr-FR" dirty="0"/>
              <a:t>1</a:t>
            </a:r>
            <a:r>
              <a:rPr lang="fr-FR" baseline="30000" dirty="0"/>
              <a:t>ère</a:t>
            </a:r>
            <a:r>
              <a:rPr lang="fr-FR" dirty="0"/>
              <a:t> règle: Les systèmes végétatifs</a:t>
            </a:r>
          </a:p>
        </p:txBody>
      </p:sp>
      <p:sp>
        <p:nvSpPr>
          <p:cNvPr id="6" name="ZoneTexte 5">
            <a:extLst>
              <a:ext uri="{FF2B5EF4-FFF2-40B4-BE49-F238E27FC236}">
                <a16:creationId xmlns:a16="http://schemas.microsoft.com/office/drawing/2014/main" id="{99392692-32BE-7E47-9A62-2CB9767DA00B}"/>
              </a:ext>
            </a:extLst>
          </p:cNvPr>
          <p:cNvSpPr txBox="1"/>
          <p:nvPr/>
        </p:nvSpPr>
        <p:spPr>
          <a:xfrm>
            <a:off x="204160" y="1461709"/>
            <a:ext cx="7032136" cy="1200329"/>
          </a:xfrm>
          <a:prstGeom prst="rect">
            <a:avLst/>
          </a:prstGeom>
          <a:noFill/>
        </p:spPr>
        <p:txBody>
          <a:bodyPr wrap="square" rtlCol="0">
            <a:spAutoFit/>
          </a:bodyPr>
          <a:lstStyle/>
          <a:p>
            <a:r>
              <a:rPr lang="fr-FR" b="1" dirty="0"/>
              <a:t>LEGUME FEUILLE </a:t>
            </a:r>
          </a:p>
          <a:p>
            <a:r>
              <a:rPr lang="fr-FR" dirty="0"/>
              <a:t>C'est un légume dont on ne consomme que les feuilles de la plante comme la salade, épinard, chou, fenouil, oseille, poireau, …</a:t>
            </a:r>
          </a:p>
          <a:p>
            <a:r>
              <a:rPr lang="fr-FR" dirty="0">
                <a:solidFill>
                  <a:srgbClr val="FF0000"/>
                </a:solidFill>
              </a:rPr>
              <a:t>Assez gourmand, sauf les salades </a:t>
            </a:r>
          </a:p>
        </p:txBody>
      </p:sp>
      <p:sp>
        <p:nvSpPr>
          <p:cNvPr id="7" name="ZoneTexte 6">
            <a:extLst>
              <a:ext uri="{FF2B5EF4-FFF2-40B4-BE49-F238E27FC236}">
                <a16:creationId xmlns:a16="http://schemas.microsoft.com/office/drawing/2014/main" id="{6368D913-0E3F-B14A-8D7F-F7BA5D84B394}"/>
              </a:ext>
            </a:extLst>
          </p:cNvPr>
          <p:cNvSpPr txBox="1"/>
          <p:nvPr/>
        </p:nvSpPr>
        <p:spPr>
          <a:xfrm>
            <a:off x="181290" y="2662038"/>
            <a:ext cx="7032136" cy="1200329"/>
          </a:xfrm>
          <a:prstGeom prst="rect">
            <a:avLst/>
          </a:prstGeom>
          <a:noFill/>
        </p:spPr>
        <p:txBody>
          <a:bodyPr wrap="square" rtlCol="0">
            <a:spAutoFit/>
          </a:bodyPr>
          <a:lstStyle/>
          <a:p>
            <a:r>
              <a:rPr lang="fr-FR" b="1" dirty="0"/>
              <a:t>LEGUME FRUIT</a:t>
            </a:r>
          </a:p>
          <a:p>
            <a:r>
              <a:rPr lang="fr-FR" dirty="0"/>
              <a:t>C'est une plante potagère cultivée pour obtenir des fruits comme la tomate, le concombre, la courge,  le melon, l’aubergine, le poivron, …</a:t>
            </a:r>
          </a:p>
          <a:p>
            <a:r>
              <a:rPr lang="fr-FR" dirty="0">
                <a:solidFill>
                  <a:srgbClr val="FF0000"/>
                </a:solidFill>
              </a:rPr>
              <a:t>Vorace, il épuise le sol </a:t>
            </a:r>
            <a:endParaRPr lang="fr-FR" b="1" dirty="0">
              <a:solidFill>
                <a:srgbClr val="FF0000"/>
              </a:solidFill>
            </a:endParaRPr>
          </a:p>
        </p:txBody>
      </p:sp>
      <p:pic>
        <p:nvPicPr>
          <p:cNvPr id="11" name="Picture 3382" descr="Qu'est-ce qu'un légume-feuille ? ">
            <a:extLst>
              <a:ext uri="{FF2B5EF4-FFF2-40B4-BE49-F238E27FC236}">
                <a16:creationId xmlns:a16="http://schemas.microsoft.com/office/drawing/2014/main" id="{94D84DDF-A9D8-F142-9883-8A9CF2D4649B}"/>
              </a:ext>
            </a:extLst>
          </p:cNvPr>
          <p:cNvPicPr/>
          <p:nvPr/>
        </p:nvPicPr>
        <p:blipFill>
          <a:blip r:embed="rId4"/>
          <a:stretch>
            <a:fillRect/>
          </a:stretch>
        </p:blipFill>
        <p:spPr>
          <a:xfrm>
            <a:off x="7884368" y="1240758"/>
            <a:ext cx="1055472" cy="1050846"/>
          </a:xfrm>
          <a:prstGeom prst="rect">
            <a:avLst/>
          </a:prstGeom>
        </p:spPr>
      </p:pic>
      <p:pic>
        <p:nvPicPr>
          <p:cNvPr id="12" name="Picture 3438" descr="Qu'est-ce qu'un légume-fruit ?">
            <a:extLst>
              <a:ext uri="{FF2B5EF4-FFF2-40B4-BE49-F238E27FC236}">
                <a16:creationId xmlns:a16="http://schemas.microsoft.com/office/drawing/2014/main" id="{0BD1CE57-76C6-4E47-88BD-940285C80125}"/>
              </a:ext>
            </a:extLst>
          </p:cNvPr>
          <p:cNvPicPr/>
          <p:nvPr/>
        </p:nvPicPr>
        <p:blipFill>
          <a:blip r:embed="rId5"/>
          <a:stretch>
            <a:fillRect/>
          </a:stretch>
        </p:blipFill>
        <p:spPr>
          <a:xfrm>
            <a:off x="7878598" y="2574709"/>
            <a:ext cx="1055472" cy="1050846"/>
          </a:xfrm>
          <a:prstGeom prst="rect">
            <a:avLst/>
          </a:prstGeom>
        </p:spPr>
      </p:pic>
      <p:sp>
        <p:nvSpPr>
          <p:cNvPr id="8" name="ZoneTexte 7">
            <a:extLst>
              <a:ext uri="{FF2B5EF4-FFF2-40B4-BE49-F238E27FC236}">
                <a16:creationId xmlns:a16="http://schemas.microsoft.com/office/drawing/2014/main" id="{880C7683-F4B0-7742-9701-459447D8A1E7}"/>
              </a:ext>
            </a:extLst>
          </p:cNvPr>
          <p:cNvSpPr txBox="1"/>
          <p:nvPr/>
        </p:nvSpPr>
        <p:spPr>
          <a:xfrm>
            <a:off x="181290" y="3922838"/>
            <a:ext cx="7032136" cy="1200329"/>
          </a:xfrm>
          <a:prstGeom prst="rect">
            <a:avLst/>
          </a:prstGeom>
          <a:noFill/>
        </p:spPr>
        <p:txBody>
          <a:bodyPr wrap="square" rtlCol="0">
            <a:spAutoFit/>
          </a:bodyPr>
          <a:lstStyle/>
          <a:p>
            <a:r>
              <a:rPr lang="fr-FR" b="1" dirty="0"/>
              <a:t>LEGUME RACINE/LEGUME A BULBE (FEUILLE TRANSFORMÉE)</a:t>
            </a:r>
          </a:p>
          <a:p>
            <a:r>
              <a:rPr lang="fr-FR" dirty="0"/>
              <a:t>C'est un légume dont on ne consomme que la </a:t>
            </a:r>
            <a:r>
              <a:rPr lang="fr-FR" u="sng" dirty="0"/>
              <a:t>racine</a:t>
            </a:r>
            <a:r>
              <a:rPr lang="fr-FR" dirty="0"/>
              <a:t> de la plante comme la carotte, la betterave, le radis, le navet, … ou le </a:t>
            </a:r>
            <a:r>
              <a:rPr lang="fr-FR" u="sng" dirty="0"/>
              <a:t>bulbe</a:t>
            </a:r>
            <a:r>
              <a:rPr lang="fr-FR" dirty="0"/>
              <a:t>, ail, oignon, …</a:t>
            </a:r>
            <a:endParaRPr lang="fr-FR" b="1" dirty="0"/>
          </a:p>
          <a:p>
            <a:r>
              <a:rPr lang="fr-FR" dirty="0">
                <a:solidFill>
                  <a:srgbClr val="FF0000"/>
                </a:solidFill>
              </a:rPr>
              <a:t>Gourmand en potasse </a:t>
            </a:r>
          </a:p>
        </p:txBody>
      </p:sp>
      <p:pic>
        <p:nvPicPr>
          <p:cNvPr id="15" name="Picture 3515">
            <a:extLst>
              <a:ext uri="{FF2B5EF4-FFF2-40B4-BE49-F238E27FC236}">
                <a16:creationId xmlns:a16="http://schemas.microsoft.com/office/drawing/2014/main" id="{1989B05F-786D-8240-A4B1-4AFDDE91F248}"/>
              </a:ext>
            </a:extLst>
          </p:cNvPr>
          <p:cNvPicPr/>
          <p:nvPr/>
        </p:nvPicPr>
        <p:blipFill>
          <a:blip r:embed="rId6"/>
          <a:stretch>
            <a:fillRect/>
          </a:stretch>
        </p:blipFill>
        <p:spPr>
          <a:xfrm>
            <a:off x="7872828" y="3958150"/>
            <a:ext cx="1055472" cy="1050846"/>
          </a:xfrm>
          <a:prstGeom prst="rect">
            <a:avLst/>
          </a:prstGeom>
        </p:spPr>
      </p:pic>
      <p:sp>
        <p:nvSpPr>
          <p:cNvPr id="13" name="ZoneTexte 12">
            <a:extLst>
              <a:ext uri="{FF2B5EF4-FFF2-40B4-BE49-F238E27FC236}">
                <a16:creationId xmlns:a16="http://schemas.microsoft.com/office/drawing/2014/main" id="{FE23C91C-5102-BD4F-A2BC-73F1DE2C23F9}"/>
              </a:ext>
            </a:extLst>
          </p:cNvPr>
          <p:cNvSpPr txBox="1"/>
          <p:nvPr/>
        </p:nvSpPr>
        <p:spPr>
          <a:xfrm>
            <a:off x="204160" y="5153602"/>
            <a:ext cx="7032136" cy="1200329"/>
          </a:xfrm>
          <a:prstGeom prst="rect">
            <a:avLst/>
          </a:prstGeom>
          <a:noFill/>
        </p:spPr>
        <p:txBody>
          <a:bodyPr wrap="square" rtlCol="0">
            <a:spAutoFit/>
          </a:bodyPr>
          <a:lstStyle/>
          <a:p>
            <a:r>
              <a:rPr lang="fr-FR" b="1" dirty="0"/>
              <a:t>LEGUME GRAINE (LÉGUMINEUSE)</a:t>
            </a:r>
          </a:p>
          <a:p>
            <a:r>
              <a:rPr lang="fr-FR" dirty="0"/>
              <a:t>C'est un légume dont on ne consomme que l’intérieur des gousses, fève, pois, haricots, … ou la gousse entière, haricots verts.</a:t>
            </a:r>
          </a:p>
          <a:p>
            <a:r>
              <a:rPr lang="fr-FR" dirty="0">
                <a:solidFill>
                  <a:srgbClr val="FF0000"/>
                </a:solidFill>
              </a:rPr>
              <a:t>Peu gourmand</a:t>
            </a:r>
          </a:p>
        </p:txBody>
      </p:sp>
      <p:pic>
        <p:nvPicPr>
          <p:cNvPr id="18" name="Picture 3542" descr="Qu'est-ce qu'un légume gousse ou un légume graine?">
            <a:extLst>
              <a:ext uri="{FF2B5EF4-FFF2-40B4-BE49-F238E27FC236}">
                <a16:creationId xmlns:a16="http://schemas.microsoft.com/office/drawing/2014/main" id="{E1778905-9DC0-C64D-8381-89102A723528}"/>
              </a:ext>
            </a:extLst>
          </p:cNvPr>
          <p:cNvPicPr/>
          <p:nvPr/>
        </p:nvPicPr>
        <p:blipFill>
          <a:blip r:embed="rId7"/>
          <a:stretch>
            <a:fillRect/>
          </a:stretch>
        </p:blipFill>
        <p:spPr>
          <a:xfrm>
            <a:off x="7878598" y="5292101"/>
            <a:ext cx="1049702" cy="923330"/>
          </a:xfrm>
          <a:prstGeom prst="rect">
            <a:avLst/>
          </a:prstGeom>
        </p:spPr>
      </p:pic>
    </p:spTree>
    <p:extLst>
      <p:ext uri="{BB962C8B-B14F-4D97-AF65-F5344CB8AC3E}">
        <p14:creationId xmlns:p14="http://schemas.microsoft.com/office/powerpoint/2010/main" val="37972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0"/>
            <a:ext cx="9144000" cy="784175"/>
            <a:chOff x="0" y="0"/>
            <a:chExt cx="9144000" cy="784175"/>
          </a:xfrm>
        </p:grpSpPr>
        <p:sp>
          <p:nvSpPr>
            <p:cNvPr id="11" name="Rectangle 10"/>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2400" b="1" dirty="0">
                  <a:latin typeface="Arial" pitchFamily="34" charset="0"/>
                  <a:cs typeface="Arial" pitchFamily="34" charset="0"/>
                </a:rPr>
                <a:t>J3 : Eclairage scientifique</a:t>
              </a:r>
            </a:p>
          </p:txBody>
        </p:sp>
        <p:pic>
          <p:nvPicPr>
            <p:cNvPr id="12" name="Picture 2" descr="C:\Users\Mauricette\Documents\1MPLSAq\3communication\logos et carte\MPLS AQUITAINE - BLAN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Espace réservé du pied de page 2"/>
          <p:cNvSpPr>
            <a:spLocks noGrp="1"/>
          </p:cNvSpPr>
          <p:nvPr>
            <p:ph type="ftr" sz="quarter" idx="11"/>
          </p:nvPr>
        </p:nvSpPr>
        <p:spPr>
          <a:xfrm>
            <a:off x="204160" y="6396884"/>
            <a:ext cx="2895600" cy="365125"/>
          </a:xfrm>
        </p:spPr>
        <p:txBody>
          <a:bodyPr/>
          <a:lstStyle/>
          <a:p>
            <a:r>
              <a:rPr lang="fr-FR" sz="1800" b="1" i="1">
                <a:solidFill>
                  <a:schemeClr val="bg1"/>
                </a:solidFill>
              </a:rPr>
              <a:t>Titre de l’action         lieu </a:t>
            </a:r>
            <a:endParaRPr lang="fr-FR" sz="1800" b="1" i="1" dirty="0">
              <a:solidFill>
                <a:schemeClr val="bg1"/>
              </a:solidFill>
            </a:endParaRPr>
          </a:p>
        </p:txBody>
      </p:sp>
      <p:sp>
        <p:nvSpPr>
          <p:cNvPr id="15" name="Rectangle 14"/>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fld id="{FE18F785-F6D3-4F25-B11E-5E216733B006}" type="datetime1">
              <a:rPr lang="fr-FR" b="1" i="1" smtClean="0">
                <a:solidFill>
                  <a:schemeClr val="bg1"/>
                </a:solidFill>
              </a:rPr>
              <a:pPr algn="r"/>
              <a:t>11/03/2020</a:t>
            </a:fld>
            <a:endParaRPr lang="fr-FR" dirty="0"/>
          </a:p>
        </p:txBody>
      </p:sp>
      <p:sp>
        <p:nvSpPr>
          <p:cNvPr id="16" name="Espace réservé du pied de page 2"/>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2" name="Rectangle 1"/>
          <p:cNvSpPr/>
          <p:nvPr/>
        </p:nvSpPr>
        <p:spPr>
          <a:xfrm>
            <a:off x="204160" y="1052736"/>
            <a:ext cx="8793004" cy="4893647"/>
          </a:xfrm>
          <a:prstGeom prst="rect">
            <a:avLst/>
          </a:prstGeom>
        </p:spPr>
        <p:txBody>
          <a:bodyPr wrap="square">
            <a:spAutoFit/>
          </a:bodyPr>
          <a:lstStyle/>
          <a:p>
            <a:pPr>
              <a:spcAft>
                <a:spcPts val="0"/>
              </a:spcAft>
            </a:pPr>
            <a:r>
              <a:rPr lang="fr-FR" sz="2400" dirty="0">
                <a:latin typeface="Calibri" panose="020F0502020204030204" pitchFamily="34" charset="0"/>
                <a:ea typeface="Calibri" panose="020F0502020204030204" pitchFamily="34" charset="0"/>
                <a:cs typeface="Times New Roman" panose="02020603050405020304" pitchFamily="18" charset="0"/>
              </a:rPr>
              <a:t>Que mangeons-nous ? </a:t>
            </a:r>
          </a:p>
          <a:p>
            <a:pPr>
              <a:spcAft>
                <a:spcPts val="0"/>
              </a:spcAft>
            </a:pPr>
            <a:endParaRPr lang="fr-FR" sz="2400" dirty="0">
              <a:latin typeface="Calibri" panose="020F0502020204030204" pitchFamily="34" charset="0"/>
              <a:cs typeface="Times New Roman" panose="02020603050405020304" pitchFamily="18" charset="0"/>
            </a:endParaRP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Des fruits : </a:t>
            </a:r>
            <a:r>
              <a:rPr lang="fr-FR" sz="2400" i="1" dirty="0">
                <a:latin typeface="Calibri" panose="020F0502020204030204" pitchFamily="34" charset="0"/>
                <a:cs typeface="Times New Roman" panose="02020603050405020304" pitchFamily="18" charset="0"/>
              </a:rPr>
              <a:t>pomme, tomate</a:t>
            </a:r>
            <a:r>
              <a:rPr lang="fr-FR" sz="2400" dirty="0">
                <a:latin typeface="Calibri" panose="020F0502020204030204" pitchFamily="34" charset="0"/>
                <a:cs typeface="Times New Roman" panose="02020603050405020304" pitchFamily="18" charset="0"/>
              </a:rPr>
              <a:t>, </a:t>
            </a:r>
            <a:r>
              <a:rPr lang="fr-FR" sz="2400" i="1" dirty="0">
                <a:latin typeface="Calibri" panose="020F0502020204030204" pitchFamily="34" charset="0"/>
                <a:cs typeface="Times New Roman" panose="02020603050405020304" pitchFamily="18" charset="0"/>
              </a:rPr>
              <a:t>haricot vert</a:t>
            </a:r>
            <a:r>
              <a:rPr lang="fr-FR" sz="2400" dirty="0">
                <a:latin typeface="Calibri" panose="020F0502020204030204" pitchFamily="34" charset="0"/>
                <a:cs typeface="Times New Roman" panose="02020603050405020304" pitchFamily="18" charset="0"/>
              </a:rPr>
              <a:t>…</a:t>
            </a: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Des graines : </a:t>
            </a:r>
            <a:r>
              <a:rPr lang="fr-FR" sz="2400" i="1" dirty="0">
                <a:latin typeface="Calibri" panose="020F0502020204030204" pitchFamily="34" charset="0"/>
                <a:cs typeface="Times New Roman" panose="02020603050405020304" pitchFamily="18" charset="0"/>
              </a:rPr>
              <a:t>petit pois, haricot, fève, lentille</a:t>
            </a:r>
            <a:r>
              <a:rPr lang="fr-FR" sz="2400" dirty="0">
                <a:latin typeface="Calibri" panose="020F0502020204030204" pitchFamily="34" charset="0"/>
                <a:cs typeface="Times New Roman" panose="02020603050405020304" pitchFamily="18" charset="0"/>
              </a:rPr>
              <a:t>…</a:t>
            </a: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Des feuilles : </a:t>
            </a:r>
            <a:r>
              <a:rPr lang="fr-FR" sz="2400" i="1" dirty="0">
                <a:latin typeface="Calibri" panose="020F0502020204030204" pitchFamily="34" charset="0"/>
                <a:cs typeface="Times New Roman" panose="02020603050405020304" pitchFamily="18" charset="0"/>
              </a:rPr>
              <a:t>salade</a:t>
            </a:r>
            <a:r>
              <a:rPr lang="fr-FR" sz="2400" dirty="0">
                <a:latin typeface="Calibri" panose="020F0502020204030204" pitchFamily="34" charset="0"/>
                <a:cs typeface="Times New Roman" panose="02020603050405020304" pitchFamily="18" charset="0"/>
              </a:rPr>
              <a:t>, épinards…</a:t>
            </a: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Des bulbes = feuilles transformées : </a:t>
            </a:r>
            <a:r>
              <a:rPr lang="fr-FR" sz="2400" i="1" dirty="0">
                <a:latin typeface="Calibri" panose="020F0502020204030204" pitchFamily="34" charset="0"/>
                <a:cs typeface="Times New Roman" panose="02020603050405020304" pitchFamily="18" charset="0"/>
              </a:rPr>
              <a:t>oignon, fenouil…</a:t>
            </a: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Des bourgeons : </a:t>
            </a:r>
            <a:r>
              <a:rPr lang="fr-FR" sz="2400" i="1" dirty="0">
                <a:latin typeface="Calibri" panose="020F0502020204030204" pitchFamily="34" charset="0"/>
                <a:cs typeface="Times New Roman" panose="02020603050405020304" pitchFamily="18" charset="0"/>
              </a:rPr>
              <a:t>chou de Bruxelles</a:t>
            </a: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Des tiges: </a:t>
            </a:r>
            <a:r>
              <a:rPr lang="fr-FR" sz="2400" i="1" dirty="0">
                <a:latin typeface="Calibri" panose="020F0502020204030204" pitchFamily="34" charset="0"/>
                <a:cs typeface="Times New Roman" panose="02020603050405020304" pitchFamily="18" charset="0"/>
              </a:rPr>
              <a:t>asperge</a:t>
            </a:r>
            <a:r>
              <a:rPr lang="fr-FR" sz="2400" dirty="0">
                <a:latin typeface="Calibri" panose="020F0502020204030204" pitchFamily="34" charset="0"/>
                <a:cs typeface="Times New Roman" panose="02020603050405020304" pitchFamily="18" charset="0"/>
              </a:rPr>
              <a:t>, tige sous forme de tubercule souterrain : </a:t>
            </a:r>
            <a:r>
              <a:rPr lang="fr-FR" sz="2400" i="1" dirty="0">
                <a:latin typeface="Calibri" panose="020F0502020204030204" pitchFamily="34" charset="0"/>
                <a:cs typeface="Times New Roman" panose="02020603050405020304" pitchFamily="18" charset="0"/>
              </a:rPr>
              <a:t>Pomme de terre ou topinambour; tige s</a:t>
            </a:r>
            <a:r>
              <a:rPr lang="fr-FR" sz="2400" dirty="0">
                <a:latin typeface="Calibri" panose="020F0502020204030204" pitchFamily="34" charset="0"/>
                <a:cs typeface="Times New Roman" panose="02020603050405020304" pitchFamily="18" charset="0"/>
              </a:rPr>
              <a:t>ous forme de tubercule aérien (base de la tige) : </a:t>
            </a:r>
            <a:r>
              <a:rPr lang="fr-FR" sz="2400" i="1" dirty="0">
                <a:latin typeface="Calibri" panose="020F0502020204030204" pitchFamily="34" charset="0"/>
                <a:cs typeface="Times New Roman" panose="02020603050405020304" pitchFamily="18" charset="0"/>
              </a:rPr>
              <a:t>navet, chou-rave, céleri-rave…</a:t>
            </a: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Des racines :</a:t>
            </a:r>
            <a:r>
              <a:rPr lang="fr-FR" sz="2400" i="1" dirty="0">
                <a:latin typeface="Calibri" panose="020F0502020204030204" pitchFamily="34" charset="0"/>
                <a:cs typeface="Times New Roman" panose="02020603050405020304" pitchFamily="18" charset="0"/>
              </a:rPr>
              <a:t> carotte, panais, patate douce</a:t>
            </a:r>
            <a:r>
              <a:rPr lang="fr-FR" sz="2400" dirty="0">
                <a:latin typeface="Calibri" panose="020F0502020204030204" pitchFamily="34" charset="0"/>
                <a:cs typeface="Times New Roman" panose="02020603050405020304" pitchFamily="18" charset="0"/>
              </a:rPr>
              <a:t>…</a:t>
            </a: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Ensemble racine + base de la tige : </a:t>
            </a:r>
            <a:r>
              <a:rPr lang="fr-FR" sz="2400" i="1" dirty="0">
                <a:latin typeface="Calibri" panose="020F0502020204030204" pitchFamily="34" charset="0"/>
                <a:cs typeface="Times New Roman" panose="02020603050405020304" pitchFamily="18" charset="0"/>
              </a:rPr>
              <a:t>radis, betterave</a:t>
            </a:r>
            <a:endParaRPr lang="fr-FR" sz="2400" dirty="0">
              <a:latin typeface="Calibri" panose="020F0502020204030204" pitchFamily="34" charset="0"/>
              <a:cs typeface="Times New Roman" panose="02020603050405020304" pitchFamily="18" charset="0"/>
            </a:endParaRPr>
          </a:p>
          <a:p>
            <a:pPr marL="342900" indent="-342900">
              <a:spcAft>
                <a:spcPts val="0"/>
              </a:spcAft>
              <a:buFont typeface="Wingdings" panose="05000000000000000000" pitchFamily="2" charset="2"/>
              <a:buChar char="§"/>
            </a:pPr>
            <a:r>
              <a:rPr lang="fr-FR" sz="2400" dirty="0">
                <a:latin typeface="Calibri" panose="020F0502020204030204" pitchFamily="34" charset="0"/>
                <a:cs typeface="Times New Roman" panose="02020603050405020304" pitchFamily="18" charset="0"/>
              </a:rPr>
              <a:t>Des fleurs ou inflorescence :  </a:t>
            </a:r>
            <a:r>
              <a:rPr lang="fr-FR" sz="2400" i="1" dirty="0">
                <a:latin typeface="Calibri" panose="020F0502020204030204" pitchFamily="34" charset="0"/>
                <a:cs typeface="Times New Roman" panose="02020603050405020304" pitchFamily="18" charset="0"/>
              </a:rPr>
              <a:t>chou-fleur,</a:t>
            </a:r>
            <a:r>
              <a:rPr lang="fr-FR" sz="2400" dirty="0">
                <a:latin typeface="Calibri" panose="020F0502020204030204" pitchFamily="34" charset="0"/>
                <a:cs typeface="Times New Roman" panose="02020603050405020304" pitchFamily="18" charset="0"/>
              </a:rPr>
              <a:t> </a:t>
            </a:r>
            <a:r>
              <a:rPr lang="fr-FR" sz="2400" i="1" dirty="0">
                <a:latin typeface="Calibri" panose="020F0502020204030204" pitchFamily="34" charset="0"/>
                <a:cs typeface="Times New Roman" panose="02020603050405020304" pitchFamily="18" charset="0"/>
              </a:rPr>
              <a:t>artichaut</a:t>
            </a:r>
          </a:p>
        </p:txBody>
      </p:sp>
    </p:spTree>
    <p:extLst>
      <p:ext uri="{BB962C8B-B14F-4D97-AF65-F5344CB8AC3E}">
        <p14:creationId xmlns:p14="http://schemas.microsoft.com/office/powerpoint/2010/main" val="24742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les règles de base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dirty="0">
                <a:solidFill>
                  <a:schemeClr val="bg1"/>
                </a:solidFill>
              </a:rPr>
              <a:t>Alimentation et développement durable                                             Bergerac </a:t>
            </a:r>
          </a:p>
        </p:txBody>
      </p:sp>
      <p:sp>
        <p:nvSpPr>
          <p:cNvPr id="16" name="ZoneTexte 15">
            <a:extLst>
              <a:ext uri="{FF2B5EF4-FFF2-40B4-BE49-F238E27FC236}">
                <a16:creationId xmlns:a16="http://schemas.microsoft.com/office/drawing/2014/main" id="{EC981008-4F39-5048-A711-F6EB3A561795}"/>
              </a:ext>
            </a:extLst>
          </p:cNvPr>
          <p:cNvSpPr txBox="1"/>
          <p:nvPr/>
        </p:nvSpPr>
        <p:spPr>
          <a:xfrm>
            <a:off x="204161" y="979897"/>
            <a:ext cx="2855672" cy="646331"/>
          </a:xfrm>
          <a:prstGeom prst="rect">
            <a:avLst/>
          </a:prstGeom>
          <a:solidFill>
            <a:schemeClr val="bg1">
              <a:lumMod val="85000"/>
            </a:schemeClr>
          </a:solidFill>
        </p:spPr>
        <p:txBody>
          <a:bodyPr wrap="square" rtlCol="0">
            <a:spAutoFit/>
          </a:bodyPr>
          <a:lstStyle/>
          <a:p>
            <a:r>
              <a:rPr lang="fr-FR" dirty="0"/>
              <a:t>2</a:t>
            </a:r>
            <a:r>
              <a:rPr lang="fr-FR" baseline="30000" dirty="0"/>
              <a:t>ème</a:t>
            </a:r>
            <a:r>
              <a:rPr lang="fr-FR" dirty="0"/>
              <a:t> règle: Les familles botaniques</a:t>
            </a:r>
          </a:p>
        </p:txBody>
      </p:sp>
      <p:pic>
        <p:nvPicPr>
          <p:cNvPr id="7" name="Image 6">
            <a:extLst>
              <a:ext uri="{FF2B5EF4-FFF2-40B4-BE49-F238E27FC236}">
                <a16:creationId xmlns:a16="http://schemas.microsoft.com/office/drawing/2014/main" id="{9A3985F6-E986-344C-8CD9-33E0426C5194}"/>
              </a:ext>
            </a:extLst>
          </p:cNvPr>
          <p:cNvPicPr>
            <a:picLocks noChangeAspect="1"/>
          </p:cNvPicPr>
          <p:nvPr/>
        </p:nvPicPr>
        <p:blipFill rotWithShape="1">
          <a:blip r:embed="rId4">
            <a:extLst>
              <a:ext uri="{28A0092B-C50C-407E-A947-70E740481C1C}">
                <a14:useLocalDpi xmlns:a14="http://schemas.microsoft.com/office/drawing/2010/main" val="0"/>
              </a:ext>
            </a:extLst>
          </a:blip>
          <a:srcRect l="31646" t="10249" r="-475" b="1990"/>
          <a:stretch/>
        </p:blipFill>
        <p:spPr>
          <a:xfrm>
            <a:off x="3492437" y="784175"/>
            <a:ext cx="5673379" cy="5534330"/>
          </a:xfrm>
          <a:prstGeom prst="rect">
            <a:avLst/>
          </a:prstGeom>
        </p:spPr>
      </p:pic>
    </p:spTree>
    <p:extLst>
      <p:ext uri="{BB962C8B-B14F-4D97-AF65-F5344CB8AC3E}">
        <p14:creationId xmlns:p14="http://schemas.microsoft.com/office/powerpoint/2010/main" val="1885765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82899" y="121324"/>
            <a:ext cx="8595341" cy="9801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t>Famille des radis ou choux (</a:t>
            </a:r>
            <a:r>
              <a:rPr lang="fr-FR" sz="4000" dirty="0" err="1"/>
              <a:t>Brassicacées</a:t>
            </a:r>
            <a:r>
              <a:rPr lang="fr-FR" sz="4000" dirty="0"/>
              <a:t>) </a:t>
            </a:r>
          </a:p>
        </p:txBody>
      </p:sp>
      <p:sp>
        <p:nvSpPr>
          <p:cNvPr id="6" name="ZoneTexte 5"/>
          <p:cNvSpPr txBox="1"/>
          <p:nvPr/>
        </p:nvSpPr>
        <p:spPr>
          <a:xfrm>
            <a:off x="182899" y="878222"/>
            <a:ext cx="3096344" cy="1107996"/>
          </a:xfrm>
          <a:prstGeom prst="rect">
            <a:avLst/>
          </a:prstGeom>
          <a:noFill/>
        </p:spPr>
        <p:txBody>
          <a:bodyPr wrap="square" rtlCol="0">
            <a:spAutoFit/>
          </a:bodyPr>
          <a:lstStyle/>
          <a:p>
            <a:r>
              <a:rPr lang="fr-FR" sz="2400" b="1" dirty="0"/>
              <a:t>Feuilles</a:t>
            </a:r>
            <a:r>
              <a:rPr lang="fr-FR" sz="2400" dirty="0"/>
              <a:t> grande diversité.</a:t>
            </a:r>
          </a:p>
          <a:p>
            <a:endParaRPr lang="fr-FR" dirty="0"/>
          </a:p>
        </p:txBody>
      </p:sp>
      <p:sp>
        <p:nvSpPr>
          <p:cNvPr id="7" name="ZoneTexte 6"/>
          <p:cNvSpPr txBox="1"/>
          <p:nvPr/>
        </p:nvSpPr>
        <p:spPr>
          <a:xfrm>
            <a:off x="1662503" y="2291262"/>
            <a:ext cx="3960440" cy="1846659"/>
          </a:xfrm>
          <a:prstGeom prst="rect">
            <a:avLst/>
          </a:prstGeom>
          <a:noFill/>
        </p:spPr>
        <p:txBody>
          <a:bodyPr wrap="square" rtlCol="0">
            <a:spAutoFit/>
          </a:bodyPr>
          <a:lstStyle/>
          <a:p>
            <a:pPr algn="ctr"/>
            <a:r>
              <a:rPr lang="fr-FR" sz="2400" b="1" dirty="0"/>
              <a:t>Fleurs</a:t>
            </a:r>
            <a:r>
              <a:rPr lang="fr-FR" sz="2400" dirty="0"/>
              <a:t> à </a:t>
            </a:r>
          </a:p>
          <a:p>
            <a:pPr algn="ctr"/>
            <a:r>
              <a:rPr lang="fr-FR" sz="2400" dirty="0"/>
              <a:t> 4 pétales libres en forme de croix (crucifères) </a:t>
            </a:r>
          </a:p>
          <a:p>
            <a:pPr algn="ctr"/>
            <a:r>
              <a:rPr lang="fr-FR" sz="2400" dirty="0"/>
              <a:t> 5S + 4P+ 6E + (2C)</a:t>
            </a:r>
          </a:p>
          <a:p>
            <a:pPr algn="ctr"/>
            <a:endParaRPr lang="fr-FR" dirty="0"/>
          </a:p>
        </p:txBody>
      </p:sp>
      <p:sp>
        <p:nvSpPr>
          <p:cNvPr id="10" name="Rectangle 9"/>
          <p:cNvSpPr/>
          <p:nvPr/>
        </p:nvSpPr>
        <p:spPr>
          <a:xfrm>
            <a:off x="182899" y="4452252"/>
            <a:ext cx="2008122" cy="830997"/>
          </a:xfrm>
          <a:prstGeom prst="rect">
            <a:avLst/>
          </a:prstGeom>
        </p:spPr>
        <p:txBody>
          <a:bodyPr wrap="square">
            <a:spAutoFit/>
          </a:bodyPr>
          <a:lstStyle/>
          <a:p>
            <a:r>
              <a:rPr lang="fr-FR" sz="2400" dirty="0"/>
              <a:t>Le </a:t>
            </a:r>
            <a:r>
              <a:rPr lang="fr-FR" sz="2400" b="1" dirty="0"/>
              <a:t>fruit</a:t>
            </a:r>
            <a:r>
              <a:rPr lang="fr-FR" sz="2400" dirty="0"/>
              <a:t> est une silique</a:t>
            </a:r>
          </a:p>
        </p:txBody>
      </p:sp>
      <p:pic>
        <p:nvPicPr>
          <p:cNvPr id="13" name="Image 12"/>
          <p:cNvPicPr>
            <a:picLocks noChangeAspect="1"/>
          </p:cNvPicPr>
          <p:nvPr/>
        </p:nvPicPr>
        <p:blipFill>
          <a:blip r:embed="rId2"/>
          <a:stretch>
            <a:fillRect/>
          </a:stretch>
        </p:blipFill>
        <p:spPr>
          <a:xfrm>
            <a:off x="5760132" y="1762938"/>
            <a:ext cx="3048000" cy="2286000"/>
          </a:xfrm>
          <a:prstGeom prst="rect">
            <a:avLst/>
          </a:prstGeom>
        </p:spPr>
      </p:pic>
      <p:pic>
        <p:nvPicPr>
          <p:cNvPr id="14" name="Image 13"/>
          <p:cNvPicPr>
            <a:picLocks noChangeAspect="1"/>
          </p:cNvPicPr>
          <p:nvPr/>
        </p:nvPicPr>
        <p:blipFill>
          <a:blip r:embed="rId3"/>
          <a:stretch>
            <a:fillRect/>
          </a:stretch>
        </p:blipFill>
        <p:spPr>
          <a:xfrm>
            <a:off x="5760132" y="4452252"/>
            <a:ext cx="3048000" cy="2286000"/>
          </a:xfrm>
          <a:prstGeom prst="rect">
            <a:avLst/>
          </a:prstGeom>
        </p:spPr>
      </p:pic>
      <p:pic>
        <p:nvPicPr>
          <p:cNvPr id="15" name="Image 14"/>
          <p:cNvPicPr>
            <a:picLocks noChangeAspect="1"/>
          </p:cNvPicPr>
          <p:nvPr/>
        </p:nvPicPr>
        <p:blipFill>
          <a:blip r:embed="rId4"/>
          <a:stretch>
            <a:fillRect/>
          </a:stretch>
        </p:blipFill>
        <p:spPr>
          <a:xfrm>
            <a:off x="2382982" y="4452252"/>
            <a:ext cx="3048000" cy="2286000"/>
          </a:xfrm>
          <a:prstGeom prst="rect">
            <a:avLst/>
          </a:prstGeom>
        </p:spPr>
      </p:pic>
    </p:spTree>
    <p:extLst>
      <p:ext uri="{BB962C8B-B14F-4D97-AF65-F5344CB8AC3E}">
        <p14:creationId xmlns:p14="http://schemas.microsoft.com/office/powerpoint/2010/main" val="2869453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0"/>
            <a:ext cx="9144000" cy="784175"/>
            <a:chOff x="0" y="0"/>
            <a:chExt cx="9144000" cy="784175"/>
          </a:xfrm>
        </p:grpSpPr>
        <p:sp>
          <p:nvSpPr>
            <p:cNvPr id="11" name="Rectangle 10"/>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2400" b="1" dirty="0">
                  <a:latin typeface="Arial" pitchFamily="34" charset="0"/>
                  <a:cs typeface="Arial" pitchFamily="34" charset="0"/>
                </a:rPr>
                <a:t>Planning visite QDC </a:t>
              </a:r>
            </a:p>
          </p:txBody>
        </p:sp>
        <p:pic>
          <p:nvPicPr>
            <p:cNvPr id="12" name="Picture 2" descr="C:\Users\Mauricette\Documents\1MPLSAq\3communication\logos et carte\MPLS AQUITAINE - BLAN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Espace réservé du pied de page 2"/>
          <p:cNvSpPr>
            <a:spLocks noGrp="1"/>
          </p:cNvSpPr>
          <p:nvPr>
            <p:ph type="ftr" sz="quarter" idx="11"/>
          </p:nvPr>
        </p:nvSpPr>
        <p:spPr>
          <a:xfrm>
            <a:off x="204160" y="6396884"/>
            <a:ext cx="2895600" cy="365125"/>
          </a:xfrm>
        </p:spPr>
        <p:txBody>
          <a:bodyPr/>
          <a:lstStyle/>
          <a:p>
            <a:r>
              <a:rPr lang="fr-FR" sz="1800" b="1" i="1">
                <a:solidFill>
                  <a:schemeClr val="bg1"/>
                </a:solidFill>
              </a:rPr>
              <a:t>Titre de l’action         lieu </a:t>
            </a:r>
            <a:endParaRPr lang="fr-FR" sz="1800" b="1" i="1" dirty="0">
              <a:solidFill>
                <a:schemeClr val="bg1"/>
              </a:solidFill>
            </a:endParaRPr>
          </a:p>
        </p:txBody>
      </p:sp>
      <p:sp>
        <p:nvSpPr>
          <p:cNvPr id="15" name="Rectangle 14"/>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fld id="{FE18F785-F6D3-4F25-B11E-5E216733B006}" type="datetime1">
              <a:rPr lang="fr-FR" b="1" i="1" smtClean="0">
                <a:solidFill>
                  <a:schemeClr val="bg1"/>
                </a:solidFill>
              </a:rPr>
              <a:pPr algn="r"/>
              <a:t>11/03/2020</a:t>
            </a:fld>
            <a:endParaRPr lang="fr-FR" dirty="0"/>
          </a:p>
        </p:txBody>
      </p:sp>
      <p:sp>
        <p:nvSpPr>
          <p:cNvPr id="16" name="Espace réservé du pied de page 2"/>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graphicFrame>
        <p:nvGraphicFramePr>
          <p:cNvPr id="3" name="Tableau 2">
            <a:extLst>
              <a:ext uri="{FF2B5EF4-FFF2-40B4-BE49-F238E27FC236}">
                <a16:creationId xmlns:a16="http://schemas.microsoft.com/office/drawing/2014/main" id="{2E57AD53-251C-CC4C-A7B9-9214AB51C73F}"/>
              </a:ext>
            </a:extLst>
          </p:cNvPr>
          <p:cNvGraphicFramePr>
            <a:graphicFrameLocks noGrp="1"/>
          </p:cNvGraphicFramePr>
          <p:nvPr>
            <p:extLst>
              <p:ext uri="{D42A27DB-BD31-4B8C-83A1-F6EECF244321}">
                <p14:modId xmlns:p14="http://schemas.microsoft.com/office/powerpoint/2010/main" val="4281626996"/>
              </p:ext>
            </p:extLst>
          </p:nvPr>
        </p:nvGraphicFramePr>
        <p:xfrm>
          <a:off x="323528" y="980728"/>
          <a:ext cx="8280921" cy="5112570"/>
        </p:xfrm>
        <a:graphic>
          <a:graphicData uri="http://schemas.openxmlformats.org/drawingml/2006/table">
            <a:tbl>
              <a:tblPr firstRow="1" firstCol="1" bandRow="1">
                <a:tableStyleId>{5C22544A-7EE6-4342-B048-85BDC9FD1C3A}</a:tableStyleId>
              </a:tblPr>
              <a:tblGrid>
                <a:gridCol w="2760307">
                  <a:extLst>
                    <a:ext uri="{9D8B030D-6E8A-4147-A177-3AD203B41FA5}">
                      <a16:colId xmlns:a16="http://schemas.microsoft.com/office/drawing/2014/main" val="19639497"/>
                    </a:ext>
                  </a:extLst>
                </a:gridCol>
                <a:gridCol w="2760307">
                  <a:extLst>
                    <a:ext uri="{9D8B030D-6E8A-4147-A177-3AD203B41FA5}">
                      <a16:colId xmlns:a16="http://schemas.microsoft.com/office/drawing/2014/main" val="1951537148"/>
                    </a:ext>
                  </a:extLst>
                </a:gridCol>
                <a:gridCol w="2760307">
                  <a:extLst>
                    <a:ext uri="{9D8B030D-6E8A-4147-A177-3AD203B41FA5}">
                      <a16:colId xmlns:a16="http://schemas.microsoft.com/office/drawing/2014/main" val="2058159159"/>
                    </a:ext>
                  </a:extLst>
                </a:gridCol>
              </a:tblGrid>
              <a:tr h="340838">
                <a:tc>
                  <a:txBody>
                    <a:bodyPr/>
                    <a:lstStyle/>
                    <a:p>
                      <a:pPr algn="ctr">
                        <a:spcAft>
                          <a:spcPts val="0"/>
                        </a:spcAft>
                      </a:pPr>
                      <a:r>
                        <a:rPr lang="fr-FR" sz="1600" dirty="0">
                          <a:effectLst/>
                        </a:rPr>
                        <a:t>date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École (s)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classes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0907875"/>
                  </a:ext>
                </a:extLst>
              </a:tr>
              <a:tr h="340838">
                <a:tc rowSpan="2">
                  <a:txBody>
                    <a:bodyPr/>
                    <a:lstStyle/>
                    <a:p>
                      <a:pPr algn="ctr">
                        <a:spcAft>
                          <a:spcPts val="0"/>
                        </a:spcAft>
                      </a:pPr>
                      <a:r>
                        <a:rPr lang="fr-FR" sz="1600">
                          <a:effectLst/>
                        </a:rPr>
                        <a:t>26 mars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9395642"/>
                  </a:ext>
                </a:extLst>
              </a:tr>
              <a:tr h="340838">
                <a:tc vMerge="1">
                  <a:txBody>
                    <a:bodyPr/>
                    <a:lstStyle/>
                    <a:p>
                      <a:endParaRPr lang="fr-FR"/>
                    </a:p>
                  </a:txBody>
                  <a:tcP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7335986"/>
                  </a:ext>
                </a:extLst>
              </a:tr>
              <a:tr h="340838">
                <a:tc rowSpan="2">
                  <a:txBody>
                    <a:bodyPr/>
                    <a:lstStyle/>
                    <a:p>
                      <a:pPr algn="ctr">
                        <a:spcAft>
                          <a:spcPts val="0"/>
                        </a:spcAft>
                      </a:pPr>
                      <a:r>
                        <a:rPr lang="fr-FR" sz="1600">
                          <a:effectLst/>
                        </a:rPr>
                        <a:t>2 avril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2651230"/>
                  </a:ext>
                </a:extLst>
              </a:tr>
              <a:tr h="340838">
                <a:tc vMerge="1">
                  <a:txBody>
                    <a:bodyPr/>
                    <a:lstStyle/>
                    <a:p>
                      <a:endParaRPr lang="fr-FR"/>
                    </a:p>
                  </a:txBody>
                  <a:tcP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7180312"/>
                  </a:ext>
                </a:extLst>
              </a:tr>
              <a:tr h="340838">
                <a:tc rowSpan="2">
                  <a:txBody>
                    <a:bodyPr/>
                    <a:lstStyle/>
                    <a:p>
                      <a:pPr algn="ctr">
                        <a:spcAft>
                          <a:spcPts val="0"/>
                        </a:spcAft>
                      </a:pPr>
                      <a:r>
                        <a:rPr lang="fr-FR" sz="1600">
                          <a:effectLst/>
                        </a:rPr>
                        <a:t>9 avril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5598218"/>
                  </a:ext>
                </a:extLst>
              </a:tr>
              <a:tr h="340838">
                <a:tc vMerge="1">
                  <a:txBody>
                    <a:bodyPr/>
                    <a:lstStyle/>
                    <a:p>
                      <a:endParaRPr lang="fr-FR"/>
                    </a:p>
                  </a:txBody>
                  <a:tcP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7510640"/>
                  </a:ext>
                </a:extLst>
              </a:tr>
              <a:tr h="340838">
                <a:tc rowSpan="2">
                  <a:txBody>
                    <a:bodyPr/>
                    <a:lstStyle/>
                    <a:p>
                      <a:pPr algn="ctr">
                        <a:spcAft>
                          <a:spcPts val="0"/>
                        </a:spcAft>
                      </a:pPr>
                      <a:r>
                        <a:rPr lang="fr-FR" sz="1600">
                          <a:effectLst/>
                        </a:rPr>
                        <a:t>16 avril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92823935"/>
                  </a:ext>
                </a:extLst>
              </a:tr>
              <a:tr h="340838">
                <a:tc vMerge="1">
                  <a:txBody>
                    <a:bodyPr/>
                    <a:lstStyle/>
                    <a:p>
                      <a:endParaRPr lang="fr-FR"/>
                    </a:p>
                  </a:txBody>
                  <a:tcP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0590941"/>
                  </a:ext>
                </a:extLst>
              </a:tr>
              <a:tr h="340838">
                <a:tc rowSpan="2">
                  <a:txBody>
                    <a:bodyPr/>
                    <a:lstStyle/>
                    <a:p>
                      <a:pPr algn="ctr">
                        <a:spcAft>
                          <a:spcPts val="0"/>
                        </a:spcAft>
                      </a:pPr>
                      <a:r>
                        <a:rPr lang="fr-FR" sz="1600">
                          <a:effectLst/>
                        </a:rPr>
                        <a:t>7 mai</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3248793"/>
                  </a:ext>
                </a:extLst>
              </a:tr>
              <a:tr h="340838">
                <a:tc vMerge="1">
                  <a:txBody>
                    <a:bodyPr/>
                    <a:lstStyle/>
                    <a:p>
                      <a:endParaRPr lang="fr-FR"/>
                    </a:p>
                  </a:txBody>
                  <a:tcP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6067406"/>
                  </a:ext>
                </a:extLst>
              </a:tr>
              <a:tr h="340838">
                <a:tc rowSpan="2">
                  <a:txBody>
                    <a:bodyPr/>
                    <a:lstStyle/>
                    <a:p>
                      <a:pPr algn="ctr">
                        <a:spcAft>
                          <a:spcPts val="0"/>
                        </a:spcAft>
                      </a:pPr>
                      <a:r>
                        <a:rPr lang="fr-FR" sz="1600">
                          <a:effectLst/>
                        </a:rPr>
                        <a:t>14 mai</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1513760"/>
                  </a:ext>
                </a:extLst>
              </a:tr>
              <a:tr h="340838">
                <a:tc vMerge="1">
                  <a:txBody>
                    <a:bodyPr/>
                    <a:lstStyle/>
                    <a:p>
                      <a:endParaRPr lang="fr-FR"/>
                    </a:p>
                  </a:txBody>
                  <a:tcP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5229072"/>
                  </a:ext>
                </a:extLst>
              </a:tr>
              <a:tr h="340838">
                <a:tc rowSpan="2">
                  <a:txBody>
                    <a:bodyPr/>
                    <a:lstStyle/>
                    <a:p>
                      <a:pPr algn="ctr">
                        <a:spcAft>
                          <a:spcPts val="0"/>
                        </a:spcAft>
                      </a:pPr>
                      <a:r>
                        <a:rPr lang="fr-FR" sz="1600">
                          <a:effectLst/>
                        </a:rPr>
                        <a:t>28 mai</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1942347"/>
                  </a:ext>
                </a:extLst>
              </a:tr>
              <a:tr h="340838">
                <a:tc vMerge="1">
                  <a:txBody>
                    <a:bodyPr/>
                    <a:lstStyle/>
                    <a:p>
                      <a:endParaRPr lang="fr-FR"/>
                    </a:p>
                  </a:txBody>
                  <a:tcPr/>
                </a:tc>
                <a:tc>
                  <a:txBody>
                    <a:bodyPr/>
                    <a:lstStyle/>
                    <a:p>
                      <a:pPr algn="ctr">
                        <a:spcAft>
                          <a:spcPts val="0"/>
                        </a:spcAft>
                      </a:pPr>
                      <a:r>
                        <a:rPr lang="fr-FR" sz="1200">
                          <a:effectLst/>
                        </a:rPr>
                        <a:t> </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fr-FR" sz="1200" dirty="0">
                          <a:effectLst/>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2866167"/>
                  </a:ext>
                </a:extLst>
              </a:tr>
            </a:tbl>
          </a:graphicData>
        </a:graphic>
      </p:graphicFrame>
    </p:spTree>
    <p:extLst>
      <p:ext uri="{BB962C8B-B14F-4D97-AF65-F5344CB8AC3E}">
        <p14:creationId xmlns:p14="http://schemas.microsoft.com/office/powerpoint/2010/main" val="687797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dirty="0"/>
              <a:t>Famille de la menthe (Lamiacées) </a:t>
            </a:r>
          </a:p>
        </p:txBody>
      </p:sp>
      <p:sp>
        <p:nvSpPr>
          <p:cNvPr id="6" name="ZoneTexte 5"/>
          <p:cNvSpPr txBox="1"/>
          <p:nvPr/>
        </p:nvSpPr>
        <p:spPr>
          <a:xfrm>
            <a:off x="300318" y="2636912"/>
            <a:ext cx="3024336" cy="461665"/>
          </a:xfrm>
          <a:prstGeom prst="rect">
            <a:avLst/>
          </a:prstGeom>
          <a:noFill/>
        </p:spPr>
        <p:txBody>
          <a:bodyPr wrap="square" rtlCol="0">
            <a:spAutoFit/>
          </a:bodyPr>
          <a:lstStyle/>
          <a:p>
            <a:r>
              <a:rPr lang="fr-FR" sz="2400" b="1" dirty="0"/>
              <a:t>Tige</a:t>
            </a:r>
            <a:r>
              <a:rPr lang="fr-FR" sz="2400" dirty="0"/>
              <a:t> à section carrée.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612" y="1351424"/>
            <a:ext cx="1368152" cy="1195473"/>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3422" y="1197804"/>
            <a:ext cx="1904150" cy="1669940"/>
          </a:xfrm>
          <a:prstGeom prst="rect">
            <a:avLst/>
          </a:prstGeom>
        </p:spPr>
      </p:pic>
      <p:sp>
        <p:nvSpPr>
          <p:cNvPr id="7" name="ZoneTexte 6"/>
          <p:cNvSpPr txBox="1"/>
          <p:nvPr/>
        </p:nvSpPr>
        <p:spPr>
          <a:xfrm>
            <a:off x="5940152" y="1331002"/>
            <a:ext cx="3096344" cy="1477328"/>
          </a:xfrm>
          <a:prstGeom prst="rect">
            <a:avLst/>
          </a:prstGeom>
          <a:noFill/>
        </p:spPr>
        <p:txBody>
          <a:bodyPr wrap="square" rtlCol="0">
            <a:spAutoFit/>
          </a:bodyPr>
          <a:lstStyle/>
          <a:p>
            <a:r>
              <a:rPr lang="fr-FR" sz="2400" b="1" dirty="0"/>
              <a:t>Feuilles</a:t>
            </a:r>
            <a:r>
              <a:rPr lang="fr-FR" sz="2400" dirty="0"/>
              <a:t> opposées, </a:t>
            </a:r>
          </a:p>
          <a:p>
            <a:r>
              <a:rPr lang="fr-FR" sz="2400" dirty="0"/>
              <a:t>rotation 90° entre </a:t>
            </a:r>
          </a:p>
          <a:p>
            <a:r>
              <a:rPr lang="fr-FR" sz="2400" dirty="0"/>
              <a:t>deux étages de feuilles.</a:t>
            </a:r>
          </a:p>
          <a:p>
            <a:endParaRPr lang="fr-FR" dirty="0"/>
          </a:p>
        </p:txBody>
      </p:sp>
      <p:sp>
        <p:nvSpPr>
          <p:cNvPr id="8" name="ZoneTexte 7"/>
          <p:cNvSpPr txBox="1"/>
          <p:nvPr/>
        </p:nvSpPr>
        <p:spPr>
          <a:xfrm>
            <a:off x="3779912" y="3733933"/>
            <a:ext cx="3960440" cy="2215991"/>
          </a:xfrm>
          <a:prstGeom prst="rect">
            <a:avLst/>
          </a:prstGeom>
          <a:noFill/>
        </p:spPr>
        <p:txBody>
          <a:bodyPr wrap="square" rtlCol="0">
            <a:spAutoFit/>
          </a:bodyPr>
          <a:lstStyle/>
          <a:p>
            <a:pPr algn="ctr"/>
            <a:r>
              <a:rPr lang="fr-FR" sz="2400" b="1" dirty="0"/>
              <a:t>Fleurs</a:t>
            </a:r>
            <a:r>
              <a:rPr lang="fr-FR" sz="2400" dirty="0"/>
              <a:t> à </a:t>
            </a:r>
          </a:p>
          <a:p>
            <a:pPr algn="ctr"/>
            <a:r>
              <a:rPr lang="fr-FR" sz="2400" dirty="0"/>
              <a:t>symétrie bilatérale,</a:t>
            </a:r>
          </a:p>
          <a:p>
            <a:pPr algn="ctr"/>
            <a:r>
              <a:rPr lang="fr-FR" sz="2400" dirty="0"/>
              <a:t>en général bilabiées</a:t>
            </a:r>
          </a:p>
          <a:p>
            <a:pPr algn="ctr"/>
            <a:endParaRPr lang="fr-FR" sz="2400" dirty="0"/>
          </a:p>
          <a:p>
            <a:pPr algn="ctr"/>
            <a:r>
              <a:rPr lang="fr-FR" sz="2400" dirty="0"/>
              <a:t> (5S) + ((5P)+ (4E)) + (4C)</a:t>
            </a:r>
          </a:p>
          <a:p>
            <a:pPr algn="ctr"/>
            <a:endParaRPr lang="fr-FR" dirty="0"/>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3511850"/>
            <a:ext cx="1546514" cy="2509438"/>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537" y="3645024"/>
            <a:ext cx="3783910" cy="2207281"/>
          </a:xfrm>
          <a:prstGeom prst="rect">
            <a:avLst/>
          </a:prstGeom>
        </p:spPr>
      </p:pic>
      <p:sp>
        <p:nvSpPr>
          <p:cNvPr id="5" name="Rectangle 4"/>
          <p:cNvSpPr/>
          <p:nvPr/>
        </p:nvSpPr>
        <p:spPr>
          <a:xfrm>
            <a:off x="1691680" y="6021288"/>
            <a:ext cx="3197670" cy="461665"/>
          </a:xfrm>
          <a:prstGeom prst="rect">
            <a:avLst/>
          </a:prstGeom>
        </p:spPr>
        <p:txBody>
          <a:bodyPr wrap="none">
            <a:spAutoFit/>
          </a:bodyPr>
          <a:lstStyle/>
          <a:p>
            <a:r>
              <a:rPr lang="fr-FR" sz="2400" dirty="0"/>
              <a:t>Le </a:t>
            </a:r>
            <a:r>
              <a:rPr lang="fr-FR" sz="2400" b="1" dirty="0"/>
              <a:t>fruit</a:t>
            </a:r>
            <a:r>
              <a:rPr lang="fr-FR" sz="2400" dirty="0"/>
              <a:t> est un </a:t>
            </a:r>
            <a:r>
              <a:rPr lang="fr-FR" sz="2400" dirty="0" err="1"/>
              <a:t>tetrakène</a:t>
            </a:r>
            <a:endParaRPr lang="fr-FR" sz="2400" dirty="0"/>
          </a:p>
        </p:txBody>
      </p:sp>
    </p:spTree>
    <p:extLst>
      <p:ext uri="{BB962C8B-B14F-4D97-AF65-F5344CB8AC3E}">
        <p14:creationId xmlns:p14="http://schemas.microsoft.com/office/powerpoint/2010/main" val="778096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70225"/>
            <a:ext cx="8229600" cy="658179"/>
          </a:xfrm>
        </p:spPr>
        <p:txBody>
          <a:bodyPr>
            <a:noAutofit/>
          </a:bodyPr>
          <a:lstStyle/>
          <a:p>
            <a:r>
              <a:rPr lang="fr-FR" sz="3600" dirty="0"/>
              <a:t> </a:t>
            </a:r>
            <a:r>
              <a:rPr lang="fr-FR" sz="2800" dirty="0"/>
              <a:t>Famille de la fève et autres légumineuses (Fabacées) </a:t>
            </a:r>
          </a:p>
        </p:txBody>
      </p:sp>
      <p:sp>
        <p:nvSpPr>
          <p:cNvPr id="5" name="ZoneTexte 4"/>
          <p:cNvSpPr txBox="1"/>
          <p:nvPr/>
        </p:nvSpPr>
        <p:spPr>
          <a:xfrm>
            <a:off x="2195736" y="4725144"/>
            <a:ext cx="3960440" cy="2215991"/>
          </a:xfrm>
          <a:prstGeom prst="rect">
            <a:avLst/>
          </a:prstGeom>
          <a:noFill/>
        </p:spPr>
        <p:txBody>
          <a:bodyPr wrap="square" rtlCol="0">
            <a:spAutoFit/>
          </a:bodyPr>
          <a:lstStyle/>
          <a:p>
            <a:pPr algn="ctr"/>
            <a:r>
              <a:rPr lang="fr-FR" sz="2400" b="1" dirty="0"/>
              <a:t>Fleurs</a:t>
            </a:r>
            <a:r>
              <a:rPr lang="fr-FR" sz="2400" dirty="0"/>
              <a:t> à </a:t>
            </a:r>
          </a:p>
          <a:p>
            <a:pPr algn="ctr"/>
            <a:r>
              <a:rPr lang="fr-FR" sz="2400" dirty="0"/>
              <a:t>symétrie bilatérale,</a:t>
            </a:r>
          </a:p>
          <a:p>
            <a:pPr algn="ctr"/>
            <a:r>
              <a:rPr lang="fr-FR" sz="2400" dirty="0"/>
              <a:t>« papilionacées »</a:t>
            </a:r>
          </a:p>
          <a:p>
            <a:pPr algn="ctr"/>
            <a:endParaRPr lang="fr-FR" sz="2400" dirty="0"/>
          </a:p>
          <a:p>
            <a:pPr algn="ctr"/>
            <a:r>
              <a:rPr lang="fr-FR" sz="2400" dirty="0"/>
              <a:t> (5S) + 3P + (2P) + (10 E) + (1C)</a:t>
            </a:r>
          </a:p>
          <a:p>
            <a:pPr algn="ct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4090857"/>
            <a:ext cx="1772468" cy="258083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324" y="4265751"/>
            <a:ext cx="2668833" cy="177811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1268760"/>
            <a:ext cx="2101852" cy="2192449"/>
          </a:xfrm>
          <a:prstGeom prst="rect">
            <a:avLst/>
          </a:prstGeom>
        </p:spPr>
      </p:pic>
      <p:sp>
        <p:nvSpPr>
          <p:cNvPr id="9" name="ZoneTexte 8"/>
          <p:cNvSpPr txBox="1"/>
          <p:nvPr/>
        </p:nvSpPr>
        <p:spPr>
          <a:xfrm>
            <a:off x="6876256" y="3475570"/>
            <a:ext cx="2016224" cy="461665"/>
          </a:xfrm>
          <a:prstGeom prst="rect">
            <a:avLst/>
          </a:prstGeom>
          <a:noFill/>
        </p:spPr>
        <p:txBody>
          <a:bodyPr wrap="square" rtlCol="0">
            <a:spAutoFit/>
          </a:bodyPr>
          <a:lstStyle/>
          <a:p>
            <a:r>
              <a:rPr lang="fr-FR" sz="2400" b="1" dirty="0"/>
              <a:t>Fruit</a:t>
            </a:r>
            <a:r>
              <a:rPr lang="fr-FR" sz="2400" dirty="0"/>
              <a:t> = gousse</a:t>
            </a:r>
          </a:p>
        </p:txBody>
      </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872" y="1406813"/>
            <a:ext cx="2195736" cy="1454675"/>
          </a:xfrm>
          <a:prstGeom prst="rect">
            <a:avLst/>
          </a:prstGeom>
        </p:spPr>
      </p:pic>
      <p:sp>
        <p:nvSpPr>
          <p:cNvPr id="11" name="ZoneTexte 10"/>
          <p:cNvSpPr txBox="1"/>
          <p:nvPr/>
        </p:nvSpPr>
        <p:spPr>
          <a:xfrm>
            <a:off x="35496" y="2890530"/>
            <a:ext cx="3312369" cy="1107996"/>
          </a:xfrm>
          <a:prstGeom prst="rect">
            <a:avLst/>
          </a:prstGeom>
          <a:noFill/>
        </p:spPr>
        <p:txBody>
          <a:bodyPr wrap="square" rtlCol="0">
            <a:spAutoFit/>
          </a:bodyPr>
          <a:lstStyle/>
          <a:p>
            <a:r>
              <a:rPr lang="fr-FR" sz="2200" b="1" dirty="0"/>
              <a:t>Racines:</a:t>
            </a:r>
            <a:r>
              <a:rPr lang="fr-FR" sz="2200" dirty="0"/>
              <a:t> symbiose racinaire avec des bactéries fixatrices de diazote</a:t>
            </a: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883529" y="843600"/>
            <a:ext cx="1554231" cy="2481545"/>
          </a:xfrm>
          <a:prstGeom prst="rect">
            <a:avLst/>
          </a:prstGeom>
        </p:spPr>
      </p:pic>
      <p:sp>
        <p:nvSpPr>
          <p:cNvPr id="13" name="ZoneTexte 12"/>
          <p:cNvSpPr txBox="1"/>
          <p:nvPr/>
        </p:nvSpPr>
        <p:spPr>
          <a:xfrm>
            <a:off x="3485387" y="2890530"/>
            <a:ext cx="2350513" cy="830997"/>
          </a:xfrm>
          <a:prstGeom prst="rect">
            <a:avLst/>
          </a:prstGeom>
          <a:noFill/>
        </p:spPr>
        <p:txBody>
          <a:bodyPr wrap="square" rtlCol="0">
            <a:spAutoFit/>
          </a:bodyPr>
          <a:lstStyle/>
          <a:p>
            <a:r>
              <a:rPr lang="fr-FR" sz="2400" b="1" dirty="0"/>
              <a:t>Feuilles</a:t>
            </a:r>
            <a:r>
              <a:rPr lang="fr-FR" sz="2400" dirty="0"/>
              <a:t> Stipules et vrilles</a:t>
            </a:r>
          </a:p>
        </p:txBody>
      </p:sp>
      <p:pic>
        <p:nvPicPr>
          <p:cNvPr id="3" name="Image 2"/>
          <p:cNvPicPr>
            <a:picLocks noChangeAspect="1"/>
          </p:cNvPicPr>
          <p:nvPr/>
        </p:nvPicPr>
        <p:blipFill rotWithShape="1">
          <a:blip r:embed="rId8">
            <a:extLst>
              <a:ext uri="{28A0092B-C50C-407E-A947-70E740481C1C}">
                <a14:useLocalDpi xmlns:a14="http://schemas.microsoft.com/office/drawing/2010/main" val="0"/>
              </a:ext>
            </a:extLst>
          </a:blip>
          <a:srcRect l="44094" t="36790" r="13748" b="32948"/>
          <a:stretch/>
        </p:blipFill>
        <p:spPr>
          <a:xfrm>
            <a:off x="3563888" y="3789967"/>
            <a:ext cx="1155209" cy="936910"/>
          </a:xfrm>
          <a:prstGeom prst="rect">
            <a:avLst/>
          </a:prstGeom>
        </p:spPr>
      </p:pic>
      <p:sp>
        <p:nvSpPr>
          <p:cNvPr id="4" name="ZoneTexte 3">
            <a:extLst>
              <a:ext uri="{FF2B5EF4-FFF2-40B4-BE49-F238E27FC236}">
                <a16:creationId xmlns:a16="http://schemas.microsoft.com/office/drawing/2014/main" id="{0E2D1165-194E-FF46-88C2-623FA85EFC42}"/>
              </a:ext>
            </a:extLst>
          </p:cNvPr>
          <p:cNvSpPr txBox="1"/>
          <p:nvPr/>
        </p:nvSpPr>
        <p:spPr>
          <a:xfrm>
            <a:off x="280425" y="303640"/>
            <a:ext cx="5407827" cy="369332"/>
          </a:xfrm>
          <a:prstGeom prst="rect">
            <a:avLst/>
          </a:prstGeom>
          <a:solidFill>
            <a:schemeClr val="bg1">
              <a:lumMod val="85000"/>
            </a:schemeClr>
          </a:solidFill>
        </p:spPr>
        <p:txBody>
          <a:bodyPr wrap="none" rtlCol="0">
            <a:spAutoFit/>
          </a:bodyPr>
          <a:lstStyle/>
          <a:p>
            <a:r>
              <a:rPr lang="fr-FR" dirty="0"/>
              <a:t>3</a:t>
            </a:r>
            <a:r>
              <a:rPr lang="fr-FR" baseline="30000" dirty="0"/>
              <a:t>ème</a:t>
            </a:r>
            <a:r>
              <a:rPr lang="fr-FR" dirty="0"/>
              <a:t> règle: faire revenir régulièrement une légumineuse</a:t>
            </a:r>
          </a:p>
        </p:txBody>
      </p:sp>
    </p:spTree>
    <p:extLst>
      <p:ext uri="{BB962C8B-B14F-4D97-AF65-F5344CB8AC3E}">
        <p14:creationId xmlns:p14="http://schemas.microsoft.com/office/powerpoint/2010/main" val="543706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les règles de base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graphicFrame>
        <p:nvGraphicFramePr>
          <p:cNvPr id="6" name="Tableau 5">
            <a:extLst>
              <a:ext uri="{FF2B5EF4-FFF2-40B4-BE49-F238E27FC236}">
                <a16:creationId xmlns:a16="http://schemas.microsoft.com/office/drawing/2014/main" id="{7BCEC2D1-B06F-D840-9EE0-14E6FCCE5416}"/>
              </a:ext>
            </a:extLst>
          </p:cNvPr>
          <p:cNvGraphicFramePr>
            <a:graphicFrameLocks noGrp="1"/>
          </p:cNvGraphicFramePr>
          <p:nvPr>
            <p:extLst>
              <p:ext uri="{D42A27DB-BD31-4B8C-83A1-F6EECF244321}">
                <p14:modId xmlns:p14="http://schemas.microsoft.com/office/powerpoint/2010/main" val="954774668"/>
              </p:ext>
            </p:extLst>
          </p:nvPr>
        </p:nvGraphicFramePr>
        <p:xfrm>
          <a:off x="146835" y="1095152"/>
          <a:ext cx="8850329" cy="5169420"/>
        </p:xfrm>
        <a:graphic>
          <a:graphicData uri="http://schemas.openxmlformats.org/drawingml/2006/table">
            <a:tbl>
              <a:tblPr firstRow="1" firstCol="1" bandRow="1">
                <a:tableStyleId>{5C22544A-7EE6-4342-B048-85BDC9FD1C3A}</a:tableStyleId>
              </a:tblPr>
              <a:tblGrid>
                <a:gridCol w="1329534">
                  <a:extLst>
                    <a:ext uri="{9D8B030D-6E8A-4147-A177-3AD203B41FA5}">
                      <a16:colId xmlns:a16="http://schemas.microsoft.com/office/drawing/2014/main" val="2752680022"/>
                    </a:ext>
                  </a:extLst>
                </a:gridCol>
                <a:gridCol w="1473223">
                  <a:extLst>
                    <a:ext uri="{9D8B030D-6E8A-4147-A177-3AD203B41FA5}">
                      <a16:colId xmlns:a16="http://schemas.microsoft.com/office/drawing/2014/main" val="2410146890"/>
                    </a:ext>
                  </a:extLst>
                </a:gridCol>
                <a:gridCol w="1432654">
                  <a:extLst>
                    <a:ext uri="{9D8B030D-6E8A-4147-A177-3AD203B41FA5}">
                      <a16:colId xmlns:a16="http://schemas.microsoft.com/office/drawing/2014/main" val="1825561834"/>
                    </a:ext>
                  </a:extLst>
                </a:gridCol>
                <a:gridCol w="1509568">
                  <a:extLst>
                    <a:ext uri="{9D8B030D-6E8A-4147-A177-3AD203B41FA5}">
                      <a16:colId xmlns:a16="http://schemas.microsoft.com/office/drawing/2014/main" val="3973631928"/>
                    </a:ext>
                  </a:extLst>
                </a:gridCol>
                <a:gridCol w="1522247">
                  <a:extLst>
                    <a:ext uri="{9D8B030D-6E8A-4147-A177-3AD203B41FA5}">
                      <a16:colId xmlns:a16="http://schemas.microsoft.com/office/drawing/2014/main" val="388466295"/>
                    </a:ext>
                  </a:extLst>
                </a:gridCol>
                <a:gridCol w="1583103">
                  <a:extLst>
                    <a:ext uri="{9D8B030D-6E8A-4147-A177-3AD203B41FA5}">
                      <a16:colId xmlns:a16="http://schemas.microsoft.com/office/drawing/2014/main" val="599841357"/>
                    </a:ext>
                  </a:extLst>
                </a:gridCol>
              </a:tblGrid>
              <a:tr h="391727">
                <a:tc>
                  <a:txBody>
                    <a:bodyPr/>
                    <a:lstStyle/>
                    <a:p>
                      <a:pPr marL="1905" indent="-6350" algn="ctr">
                        <a:lnSpc>
                          <a:spcPct val="107000"/>
                        </a:lnSpc>
                        <a:spcAft>
                          <a:spcPts val="0"/>
                        </a:spcAft>
                      </a:pPr>
                      <a:r>
                        <a:rPr lang="fr-FR" sz="1000" dirty="0">
                          <a:effectLst/>
                        </a:rPr>
                        <a:t>Système végétatif </a:t>
                      </a:r>
                      <a:endParaRPr lang="fr-FR"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marR="20955" indent="-6350" algn="ctr">
                        <a:lnSpc>
                          <a:spcPct val="107000"/>
                        </a:lnSpc>
                        <a:spcAft>
                          <a:spcPts val="0"/>
                        </a:spcAft>
                      </a:pPr>
                      <a:r>
                        <a:rPr lang="fr-FR" sz="1000">
                          <a:effectLst/>
                        </a:rPr>
                        <a:t>Besoins nutritifs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marR="16510" indent="-6350" algn="ctr">
                        <a:lnSpc>
                          <a:spcPct val="107000"/>
                        </a:lnSpc>
                        <a:spcAft>
                          <a:spcPts val="0"/>
                        </a:spcAft>
                      </a:pPr>
                      <a:r>
                        <a:rPr lang="fr-FR" sz="1000">
                          <a:effectLst/>
                        </a:rPr>
                        <a:t>Apport de fond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indent="-6350" algn="ctr">
                        <a:lnSpc>
                          <a:spcPct val="107000"/>
                        </a:lnSpc>
                        <a:spcAft>
                          <a:spcPts val="0"/>
                        </a:spcAft>
                      </a:pPr>
                      <a:r>
                        <a:rPr lang="fr-FR" sz="1000">
                          <a:effectLst/>
                        </a:rPr>
                        <a:t>Apport en cours de végétation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indent="-6350" algn="ctr">
                        <a:lnSpc>
                          <a:spcPct val="119000"/>
                        </a:lnSpc>
                        <a:spcAft>
                          <a:spcPts val="0"/>
                        </a:spcAft>
                      </a:pPr>
                      <a:r>
                        <a:rPr lang="fr-FR" sz="1000">
                          <a:effectLst/>
                        </a:rPr>
                        <a:t>Arrosage (faites appel à votre bon </a:t>
                      </a:r>
                    </a:p>
                    <a:p>
                      <a:pPr marL="167640" marR="15875" indent="-6350" algn="ctr">
                        <a:lnSpc>
                          <a:spcPct val="107000"/>
                        </a:lnSpc>
                        <a:spcAft>
                          <a:spcPts val="0"/>
                        </a:spcAft>
                      </a:pPr>
                      <a:r>
                        <a:rPr lang="fr-FR" sz="1000">
                          <a:effectLst/>
                        </a:rPr>
                        <a:t>sens)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marR="14605" indent="-6350" algn="ctr">
                        <a:lnSpc>
                          <a:spcPct val="107000"/>
                        </a:lnSpc>
                        <a:spcAft>
                          <a:spcPts val="0"/>
                        </a:spcAft>
                      </a:pPr>
                      <a:r>
                        <a:rPr lang="fr-FR" sz="1000">
                          <a:effectLst/>
                        </a:rPr>
                        <a:t>Rotation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extLst>
                  <a:ext uri="{0D108BD9-81ED-4DB2-BD59-A6C34878D82A}">
                    <a16:rowId xmlns:a16="http://schemas.microsoft.com/office/drawing/2014/main" val="2048062737"/>
                  </a:ext>
                </a:extLst>
              </a:tr>
              <a:tr h="1294592">
                <a:tc>
                  <a:txBody>
                    <a:bodyPr/>
                    <a:lstStyle/>
                    <a:p>
                      <a:pPr marL="167640" marR="20955" indent="-6350" algn="ctr">
                        <a:lnSpc>
                          <a:spcPct val="107000"/>
                        </a:lnSpc>
                        <a:spcAft>
                          <a:spcPts val="0"/>
                        </a:spcAft>
                      </a:pPr>
                      <a:r>
                        <a:rPr lang="fr-FR" sz="1000">
                          <a:effectLst/>
                        </a:rPr>
                        <a:t>Feuille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indent="-6350" algn="just">
                        <a:lnSpc>
                          <a:spcPct val="107000"/>
                        </a:lnSpc>
                        <a:spcAft>
                          <a:spcPts val="740"/>
                        </a:spcAft>
                      </a:pPr>
                      <a:r>
                        <a:rPr lang="fr-FR" sz="1000">
                          <a:effectLst/>
                        </a:rPr>
                        <a:t>Azote (salade, …). </a:t>
                      </a:r>
                    </a:p>
                    <a:p>
                      <a:pPr marL="167640" indent="-6350">
                        <a:lnSpc>
                          <a:spcPct val="118000"/>
                        </a:lnSpc>
                        <a:spcAft>
                          <a:spcPts val="0"/>
                        </a:spcAft>
                      </a:pPr>
                      <a:r>
                        <a:rPr lang="fr-FR" sz="1000">
                          <a:effectLst/>
                        </a:rPr>
                        <a:t>Choux, développement </a:t>
                      </a:r>
                    </a:p>
                    <a:p>
                      <a:pPr marL="167640" indent="-6350">
                        <a:lnSpc>
                          <a:spcPct val="107000"/>
                        </a:lnSpc>
                        <a:spcAft>
                          <a:spcPts val="0"/>
                        </a:spcAft>
                      </a:pPr>
                      <a:r>
                        <a:rPr lang="fr-FR" sz="1000">
                          <a:effectLst/>
                        </a:rPr>
                        <a:t>plus long, besoins nutritifs en cours de végétation, début d’automne (potasse).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270" indent="-6350">
                        <a:lnSpc>
                          <a:spcPct val="107000"/>
                        </a:lnSpc>
                        <a:spcAft>
                          <a:spcPts val="0"/>
                        </a:spcAft>
                      </a:pPr>
                      <a:r>
                        <a:rPr lang="fr-FR" sz="1000">
                          <a:effectLst/>
                        </a:rPr>
                        <a:t>Compost.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07000"/>
                        </a:lnSpc>
                        <a:spcAft>
                          <a:spcPts val="0"/>
                        </a:spcAft>
                      </a:pPr>
                      <a:r>
                        <a:rPr lang="fr-FR" sz="1000">
                          <a:effectLst/>
                        </a:rPr>
                        <a:t>Azote sous forme de pulvérisation de purin d’orties (1kg de feuilles dans 10 l d’eau pendant 15 jours, a diluer pour utilisation, 1l de purin pour 10l d’eau).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marR="635" indent="-6350">
                        <a:lnSpc>
                          <a:spcPct val="107000"/>
                        </a:lnSpc>
                        <a:spcAft>
                          <a:spcPts val="0"/>
                        </a:spcAft>
                      </a:pPr>
                      <a:r>
                        <a:rPr lang="fr-FR" sz="1000">
                          <a:effectLst/>
                        </a:rPr>
                        <a:t>Garder le sol frais (terre humide sous paillage: herbe de tonte, débris de bois, …).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07000"/>
                        </a:lnSpc>
                        <a:spcAft>
                          <a:spcPts val="0"/>
                        </a:spcAft>
                      </a:pPr>
                      <a:r>
                        <a:rPr lang="fr-FR" sz="1000">
                          <a:effectLst/>
                        </a:rPr>
                        <a:t>Après les légumineuses.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extLst>
                  <a:ext uri="{0D108BD9-81ED-4DB2-BD59-A6C34878D82A}">
                    <a16:rowId xmlns:a16="http://schemas.microsoft.com/office/drawing/2014/main" val="2835404369"/>
                  </a:ext>
                </a:extLst>
              </a:tr>
              <a:tr h="716826">
                <a:tc>
                  <a:txBody>
                    <a:bodyPr/>
                    <a:lstStyle/>
                    <a:p>
                      <a:pPr marL="167640" marR="19685" indent="-6350" algn="ctr">
                        <a:lnSpc>
                          <a:spcPct val="107000"/>
                        </a:lnSpc>
                        <a:spcAft>
                          <a:spcPts val="0"/>
                        </a:spcAft>
                      </a:pPr>
                      <a:r>
                        <a:rPr lang="fr-FR" sz="1000">
                          <a:effectLst/>
                        </a:rPr>
                        <a:t>Fruit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indent="-6350">
                        <a:lnSpc>
                          <a:spcPct val="118000"/>
                        </a:lnSpc>
                        <a:spcAft>
                          <a:spcPts val="10"/>
                        </a:spcAft>
                      </a:pPr>
                      <a:r>
                        <a:rPr lang="fr-FR" sz="1000">
                          <a:effectLst/>
                        </a:rPr>
                        <a:t>Très vorace en potasse (fruit), azote (feuille), phosphore </a:t>
                      </a:r>
                    </a:p>
                    <a:p>
                      <a:pPr marL="167640" indent="-6350">
                        <a:lnSpc>
                          <a:spcPct val="107000"/>
                        </a:lnSpc>
                        <a:spcAft>
                          <a:spcPts val="0"/>
                        </a:spcAft>
                      </a:pPr>
                      <a:r>
                        <a:rPr lang="fr-FR" sz="1000">
                          <a:effectLst/>
                        </a:rPr>
                        <a:t>(racine).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270" indent="-6350">
                        <a:lnSpc>
                          <a:spcPct val="107000"/>
                        </a:lnSpc>
                        <a:spcAft>
                          <a:spcPts val="740"/>
                        </a:spcAft>
                      </a:pPr>
                      <a:r>
                        <a:rPr lang="fr-FR" sz="1000">
                          <a:effectLst/>
                        </a:rPr>
                        <a:t>Compost </a:t>
                      </a:r>
                    </a:p>
                    <a:p>
                      <a:pPr marL="1270" indent="-6350">
                        <a:lnSpc>
                          <a:spcPct val="107000"/>
                        </a:lnSpc>
                        <a:spcAft>
                          <a:spcPts val="0"/>
                        </a:spcAft>
                      </a:pPr>
                      <a:r>
                        <a:rPr lang="fr-FR" sz="1000">
                          <a:effectLst/>
                        </a:rPr>
                        <a:t>Cendre de bois plus ou moins chargée en potasse (2 poignées par petit carré).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07000"/>
                        </a:lnSpc>
                        <a:spcAft>
                          <a:spcPts val="0"/>
                        </a:spcAft>
                      </a:pPr>
                      <a:r>
                        <a:rPr lang="fr-FR" sz="1000">
                          <a:effectLst/>
                        </a:rPr>
                        <a:t>Au moment de la formation des fruits (cendre et purin d’orties).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07000"/>
                        </a:lnSpc>
                        <a:spcAft>
                          <a:spcPts val="0"/>
                        </a:spcAft>
                      </a:pPr>
                      <a:r>
                        <a:rPr lang="fr-FR" sz="1000">
                          <a:effectLst/>
                        </a:rPr>
                        <a:t>Garder le sol frais puis restreindre l’arrosage à la formation des fruits.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07000"/>
                        </a:lnSpc>
                        <a:spcAft>
                          <a:spcPts val="0"/>
                        </a:spcAft>
                      </a:pPr>
                      <a:r>
                        <a:rPr lang="fr-FR" sz="1000">
                          <a:effectLst/>
                        </a:rPr>
                        <a:t>Changer de place tous les ans, faire suivre par de la salade (peu gourmande)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extLst>
                  <a:ext uri="{0D108BD9-81ED-4DB2-BD59-A6C34878D82A}">
                    <a16:rowId xmlns:a16="http://schemas.microsoft.com/office/drawing/2014/main" val="2149540901"/>
                  </a:ext>
                </a:extLst>
              </a:tr>
              <a:tr h="1190840">
                <a:tc>
                  <a:txBody>
                    <a:bodyPr/>
                    <a:lstStyle/>
                    <a:p>
                      <a:pPr marL="167640" marR="20320" indent="-6350" algn="ctr">
                        <a:lnSpc>
                          <a:spcPct val="107000"/>
                        </a:lnSpc>
                        <a:spcAft>
                          <a:spcPts val="0"/>
                        </a:spcAft>
                      </a:pPr>
                      <a:r>
                        <a:rPr lang="fr-FR" sz="1000" dirty="0">
                          <a:effectLst/>
                        </a:rPr>
                        <a:t>Racine et Bulbe </a:t>
                      </a:r>
                      <a:endParaRPr lang="fr-FR"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indent="-6350">
                        <a:lnSpc>
                          <a:spcPct val="118000"/>
                        </a:lnSpc>
                        <a:spcAft>
                          <a:spcPts val="600"/>
                        </a:spcAft>
                      </a:pPr>
                      <a:r>
                        <a:rPr lang="fr-FR" sz="1000">
                          <a:effectLst/>
                        </a:rPr>
                        <a:t>Gourmands en phosphore. </a:t>
                      </a:r>
                    </a:p>
                    <a:p>
                      <a:pPr marL="167640" indent="-6350">
                        <a:lnSpc>
                          <a:spcPct val="107000"/>
                        </a:lnSpc>
                        <a:spcAft>
                          <a:spcPts val="0"/>
                        </a:spcAft>
                      </a:pPr>
                      <a:r>
                        <a:rPr lang="fr-FR" sz="1000">
                          <a:effectLst/>
                        </a:rPr>
                        <a:t>Limiter les apports d’azote.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270" indent="-6350">
                        <a:lnSpc>
                          <a:spcPct val="107000"/>
                        </a:lnSpc>
                        <a:spcAft>
                          <a:spcPts val="140"/>
                        </a:spcAft>
                      </a:pPr>
                      <a:r>
                        <a:rPr lang="fr-FR" sz="1000">
                          <a:effectLst/>
                        </a:rPr>
                        <a:t>Pas de compost </a:t>
                      </a:r>
                    </a:p>
                    <a:p>
                      <a:pPr marL="1270" marR="4445" indent="-6350">
                        <a:lnSpc>
                          <a:spcPct val="118000"/>
                        </a:lnSpc>
                        <a:spcAft>
                          <a:spcPts val="610"/>
                        </a:spcAft>
                      </a:pPr>
                      <a:r>
                        <a:rPr lang="fr-FR" sz="1000">
                          <a:effectLst/>
                        </a:rPr>
                        <a:t>frais, à incorporer bien avant la culture. </a:t>
                      </a:r>
                    </a:p>
                    <a:p>
                      <a:pPr marL="1270" indent="-6350">
                        <a:lnSpc>
                          <a:spcPct val="118000"/>
                        </a:lnSpc>
                        <a:spcAft>
                          <a:spcPts val="595"/>
                        </a:spcAft>
                      </a:pPr>
                      <a:r>
                        <a:rPr lang="fr-FR" sz="1000">
                          <a:effectLst/>
                        </a:rPr>
                        <a:t>Profondeur de sol. </a:t>
                      </a:r>
                    </a:p>
                    <a:p>
                      <a:pPr marL="1270" indent="-6350">
                        <a:lnSpc>
                          <a:spcPct val="107000"/>
                        </a:lnSpc>
                        <a:spcAft>
                          <a:spcPts val="0"/>
                        </a:spcAft>
                      </a:pPr>
                      <a:r>
                        <a:rPr lang="fr-FR" sz="1000">
                          <a:effectLst/>
                        </a:rPr>
                        <a:t>Cendre (2 poignées par petit carré).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07000"/>
                        </a:lnSpc>
                        <a:spcAft>
                          <a:spcPts val="0"/>
                        </a:spcAft>
                      </a:pPr>
                      <a:r>
                        <a:rPr lang="fr-FR" sz="1000">
                          <a:effectLst/>
                        </a:rPr>
                        <a:t>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18000"/>
                        </a:lnSpc>
                        <a:spcAft>
                          <a:spcPts val="610"/>
                        </a:spcAft>
                      </a:pPr>
                      <a:r>
                        <a:rPr lang="fr-FR" sz="1000">
                          <a:effectLst/>
                        </a:rPr>
                        <a:t>Garder le sol frais jusqu’aux deux vraies premières feuilles. </a:t>
                      </a:r>
                    </a:p>
                    <a:p>
                      <a:pPr marL="1905" indent="-6350">
                        <a:lnSpc>
                          <a:spcPct val="118000"/>
                        </a:lnSpc>
                        <a:spcAft>
                          <a:spcPts val="0"/>
                        </a:spcAft>
                      </a:pPr>
                      <a:r>
                        <a:rPr lang="fr-FR" sz="1000">
                          <a:effectLst/>
                        </a:rPr>
                        <a:t>Arrêt pour favoriser le </a:t>
                      </a:r>
                    </a:p>
                    <a:p>
                      <a:pPr marL="1905" indent="-6350">
                        <a:lnSpc>
                          <a:spcPct val="118000"/>
                        </a:lnSpc>
                        <a:spcAft>
                          <a:spcPts val="600"/>
                        </a:spcAft>
                      </a:pPr>
                      <a:r>
                        <a:rPr lang="fr-FR" sz="1000">
                          <a:effectLst/>
                        </a:rPr>
                        <a:t>développement des racines. </a:t>
                      </a:r>
                    </a:p>
                    <a:p>
                      <a:pPr marL="1905" marR="317500" indent="-6350" algn="just">
                        <a:lnSpc>
                          <a:spcPct val="107000"/>
                        </a:lnSpc>
                        <a:spcAft>
                          <a:spcPts val="0"/>
                        </a:spcAft>
                      </a:pPr>
                      <a:r>
                        <a:rPr lang="fr-FR" sz="1000">
                          <a:effectLst/>
                        </a:rPr>
                        <a:t>Reprise de l’arrosage à 4 feuilles.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905" indent="-6350">
                        <a:lnSpc>
                          <a:spcPct val="107000"/>
                        </a:lnSpc>
                        <a:spcAft>
                          <a:spcPts val="0"/>
                        </a:spcAft>
                      </a:pPr>
                      <a:r>
                        <a:rPr lang="fr-FR" sz="1000" dirty="0">
                          <a:effectLst/>
                        </a:rPr>
                        <a:t>Après les feuilles, pas après les légumineuses. </a:t>
                      </a:r>
                      <a:endParaRPr lang="fr-FR"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extLst>
                  <a:ext uri="{0D108BD9-81ED-4DB2-BD59-A6C34878D82A}">
                    <a16:rowId xmlns:a16="http://schemas.microsoft.com/office/drawing/2014/main" val="1512240524"/>
                  </a:ext>
                </a:extLst>
              </a:tr>
              <a:tr h="757354">
                <a:tc>
                  <a:txBody>
                    <a:bodyPr/>
                    <a:lstStyle/>
                    <a:p>
                      <a:pPr marL="167640" marR="19685" indent="-6350" algn="ctr">
                        <a:lnSpc>
                          <a:spcPct val="107000"/>
                        </a:lnSpc>
                        <a:spcAft>
                          <a:spcPts val="0"/>
                        </a:spcAft>
                      </a:pPr>
                      <a:r>
                        <a:rPr lang="fr-FR" sz="1000">
                          <a:effectLst/>
                        </a:rPr>
                        <a:t>Légumineuse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nchor="ctr"/>
                </a:tc>
                <a:tc>
                  <a:txBody>
                    <a:bodyPr/>
                    <a:lstStyle/>
                    <a:p>
                      <a:pPr marL="167640" indent="-6350">
                        <a:lnSpc>
                          <a:spcPct val="118000"/>
                        </a:lnSpc>
                        <a:spcAft>
                          <a:spcPts val="595"/>
                        </a:spcAft>
                      </a:pPr>
                      <a:r>
                        <a:rPr lang="fr-FR" sz="1000">
                          <a:effectLst/>
                        </a:rPr>
                        <a:t>Potasse pour la formation des fruits (fèves, haricots, …) et potasse. </a:t>
                      </a:r>
                    </a:p>
                    <a:p>
                      <a:pPr marL="167640" marR="3810" indent="-6350">
                        <a:lnSpc>
                          <a:spcPct val="107000"/>
                        </a:lnSpc>
                        <a:spcAft>
                          <a:spcPts val="0"/>
                        </a:spcAft>
                      </a:pPr>
                      <a:r>
                        <a:rPr lang="fr-FR" sz="1000">
                          <a:effectLst/>
                        </a:rPr>
                        <a:t>Synthétise l’azote.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270" indent="-6350">
                        <a:lnSpc>
                          <a:spcPct val="107000"/>
                        </a:lnSpc>
                        <a:spcAft>
                          <a:spcPts val="0"/>
                        </a:spcAft>
                      </a:pPr>
                      <a:r>
                        <a:rPr lang="fr-FR" sz="1000">
                          <a:effectLst/>
                        </a:rPr>
                        <a:t>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07000"/>
                        </a:lnSpc>
                        <a:spcAft>
                          <a:spcPts val="0"/>
                        </a:spcAft>
                      </a:pPr>
                      <a:r>
                        <a:rPr lang="fr-FR" sz="1000">
                          <a:effectLst/>
                        </a:rPr>
                        <a:t>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gn="just">
                        <a:lnSpc>
                          <a:spcPct val="107000"/>
                        </a:lnSpc>
                        <a:spcAft>
                          <a:spcPts val="745"/>
                        </a:spcAft>
                      </a:pPr>
                      <a:r>
                        <a:rPr lang="fr-FR" sz="1000">
                          <a:effectLst/>
                        </a:rPr>
                        <a:t>Garder le sol frais. </a:t>
                      </a:r>
                    </a:p>
                    <a:p>
                      <a:pPr marL="1905" indent="-6350">
                        <a:lnSpc>
                          <a:spcPct val="107000"/>
                        </a:lnSpc>
                        <a:spcAft>
                          <a:spcPts val="0"/>
                        </a:spcAft>
                      </a:pPr>
                      <a:r>
                        <a:rPr lang="fr-FR" sz="1000">
                          <a:effectLst/>
                        </a:rPr>
                        <a:t>Fèves semées en octobre, pas besoin d’arrosage. </a:t>
                      </a:r>
                      <a:endParaRPr lang="fr-FR"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tc>
                  <a:txBody>
                    <a:bodyPr/>
                    <a:lstStyle/>
                    <a:p>
                      <a:pPr marL="1905" indent="-6350">
                        <a:lnSpc>
                          <a:spcPct val="118000"/>
                        </a:lnSpc>
                        <a:spcAft>
                          <a:spcPts val="610"/>
                        </a:spcAft>
                      </a:pPr>
                      <a:r>
                        <a:rPr lang="fr-FR" sz="1000" dirty="0">
                          <a:effectLst/>
                        </a:rPr>
                        <a:t>Ré-enfouir les racines sur place, composter les feuilles. </a:t>
                      </a:r>
                    </a:p>
                    <a:p>
                      <a:pPr marL="1905" indent="-6350">
                        <a:lnSpc>
                          <a:spcPct val="107000"/>
                        </a:lnSpc>
                        <a:spcAft>
                          <a:spcPts val="0"/>
                        </a:spcAft>
                      </a:pPr>
                      <a:r>
                        <a:rPr lang="fr-FR" sz="1000" dirty="0">
                          <a:effectLst/>
                        </a:rPr>
                        <a:t>Légumes gourmands en azote. </a:t>
                      </a:r>
                      <a:endParaRPr lang="fr-FR"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453" marR="11996" marT="34368" marB="0"/>
                </a:tc>
                <a:extLst>
                  <a:ext uri="{0D108BD9-81ED-4DB2-BD59-A6C34878D82A}">
                    <a16:rowId xmlns:a16="http://schemas.microsoft.com/office/drawing/2014/main" val="828996297"/>
                  </a:ext>
                </a:extLst>
              </a:tr>
            </a:tbl>
          </a:graphicData>
        </a:graphic>
      </p:graphicFrame>
      <p:sp>
        <p:nvSpPr>
          <p:cNvPr id="7" name="ZoneTexte 6">
            <a:extLst>
              <a:ext uri="{FF2B5EF4-FFF2-40B4-BE49-F238E27FC236}">
                <a16:creationId xmlns:a16="http://schemas.microsoft.com/office/drawing/2014/main" id="{109AADB9-CCF4-B643-B4AB-862B77316A67}"/>
              </a:ext>
            </a:extLst>
          </p:cNvPr>
          <p:cNvSpPr txBox="1"/>
          <p:nvPr/>
        </p:nvSpPr>
        <p:spPr>
          <a:xfrm>
            <a:off x="611560" y="764354"/>
            <a:ext cx="7782708" cy="369332"/>
          </a:xfrm>
          <a:prstGeom prst="rect">
            <a:avLst/>
          </a:prstGeom>
          <a:solidFill>
            <a:schemeClr val="bg1">
              <a:lumMod val="85000"/>
            </a:schemeClr>
          </a:solidFill>
        </p:spPr>
        <p:txBody>
          <a:bodyPr wrap="none" rtlCol="0">
            <a:spAutoFit/>
          </a:bodyPr>
          <a:lstStyle/>
          <a:p>
            <a:r>
              <a:rPr lang="fr-FR" dirty="0"/>
              <a:t>4</a:t>
            </a:r>
            <a:r>
              <a:rPr lang="fr-FR" baseline="30000" dirty="0"/>
              <a:t>ème</a:t>
            </a:r>
            <a:r>
              <a:rPr lang="fr-FR" dirty="0"/>
              <a:t> règle: faire alterner des cultures exigeantes et des cultures moins exigeantes</a:t>
            </a:r>
          </a:p>
        </p:txBody>
      </p:sp>
    </p:spTree>
    <p:extLst>
      <p:ext uri="{BB962C8B-B14F-4D97-AF65-F5344CB8AC3E}">
        <p14:creationId xmlns:p14="http://schemas.microsoft.com/office/powerpoint/2010/main" val="3257481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les règles de base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6" name="ZoneTexte 5">
            <a:extLst>
              <a:ext uri="{FF2B5EF4-FFF2-40B4-BE49-F238E27FC236}">
                <a16:creationId xmlns:a16="http://schemas.microsoft.com/office/drawing/2014/main" id="{5BD814F1-BDE4-0A48-A7D5-B6A6B09A0178}"/>
              </a:ext>
            </a:extLst>
          </p:cNvPr>
          <p:cNvSpPr txBox="1"/>
          <p:nvPr/>
        </p:nvSpPr>
        <p:spPr>
          <a:xfrm>
            <a:off x="777240" y="1657350"/>
            <a:ext cx="184731" cy="369332"/>
          </a:xfrm>
          <a:prstGeom prst="rect">
            <a:avLst/>
          </a:prstGeom>
          <a:noFill/>
        </p:spPr>
        <p:txBody>
          <a:bodyPr wrap="square" rtlCol="0">
            <a:spAutoFit/>
          </a:bodyPr>
          <a:lstStyle/>
          <a:p>
            <a:endParaRPr lang="fr-FR" dirty="0"/>
          </a:p>
        </p:txBody>
      </p:sp>
      <p:grpSp>
        <p:nvGrpSpPr>
          <p:cNvPr id="11" name="Group 34302">
            <a:extLst>
              <a:ext uri="{FF2B5EF4-FFF2-40B4-BE49-F238E27FC236}">
                <a16:creationId xmlns:a16="http://schemas.microsoft.com/office/drawing/2014/main" id="{21C684E6-1323-9542-9A83-D92ECE99FCB9}"/>
              </a:ext>
            </a:extLst>
          </p:cNvPr>
          <p:cNvGrpSpPr/>
          <p:nvPr/>
        </p:nvGrpSpPr>
        <p:grpSpPr>
          <a:xfrm>
            <a:off x="1583668" y="3068960"/>
            <a:ext cx="5976664" cy="2966249"/>
            <a:chOff x="0" y="0"/>
            <a:chExt cx="4564761" cy="2044612"/>
          </a:xfrm>
        </p:grpSpPr>
        <p:pic>
          <p:nvPicPr>
            <p:cNvPr id="12" name="Picture 3935">
              <a:extLst>
                <a:ext uri="{FF2B5EF4-FFF2-40B4-BE49-F238E27FC236}">
                  <a16:creationId xmlns:a16="http://schemas.microsoft.com/office/drawing/2014/main" id="{54374929-5383-9142-88A4-EA1B4F7A7E7D}"/>
                </a:ext>
              </a:extLst>
            </p:cNvPr>
            <p:cNvPicPr/>
            <p:nvPr/>
          </p:nvPicPr>
          <p:blipFill>
            <a:blip r:embed="rId4"/>
            <a:stretch>
              <a:fillRect/>
            </a:stretch>
          </p:blipFill>
          <p:spPr>
            <a:xfrm>
              <a:off x="0" y="0"/>
              <a:ext cx="4564634" cy="2044573"/>
            </a:xfrm>
            <a:prstGeom prst="rect">
              <a:avLst/>
            </a:prstGeom>
          </p:spPr>
        </p:pic>
        <p:sp>
          <p:nvSpPr>
            <p:cNvPr id="13" name="Shape 3936">
              <a:extLst>
                <a:ext uri="{FF2B5EF4-FFF2-40B4-BE49-F238E27FC236}">
                  <a16:creationId xmlns:a16="http://schemas.microsoft.com/office/drawing/2014/main" id="{3494DC33-75BC-B44D-8AAB-132C3FCF8E2E}"/>
                </a:ext>
              </a:extLst>
            </p:cNvPr>
            <p:cNvSpPr/>
            <p:nvPr/>
          </p:nvSpPr>
          <p:spPr>
            <a:xfrm>
              <a:off x="127" y="38"/>
              <a:ext cx="4564634" cy="2044574"/>
            </a:xfrm>
            <a:custGeom>
              <a:avLst/>
              <a:gdLst/>
              <a:ahLst/>
              <a:cxnLst/>
              <a:rect l="0" t="0" r="0" b="0"/>
              <a:pathLst>
                <a:path w="4564634" h="2044574">
                  <a:moveTo>
                    <a:pt x="0" y="2044574"/>
                  </a:moveTo>
                  <a:lnTo>
                    <a:pt x="4564634" y="2044574"/>
                  </a:lnTo>
                  <a:lnTo>
                    <a:pt x="4564634" y="0"/>
                  </a:lnTo>
                  <a:lnTo>
                    <a:pt x="0" y="0"/>
                  </a:lnTo>
                  <a:close/>
                </a:path>
              </a:pathLst>
            </a:custGeom>
            <a:ln w="9525" cap="rnd">
              <a:miter lim="127000"/>
            </a:ln>
          </p:spPr>
          <p:style>
            <a:lnRef idx="1">
              <a:srgbClr val="000000"/>
            </a:lnRef>
            <a:fillRef idx="0">
              <a:srgbClr val="000000">
                <a:alpha val="0"/>
              </a:srgbClr>
            </a:fillRef>
            <a:effectRef idx="0">
              <a:scrgbClr r="0" g="0" b="0"/>
            </a:effectRef>
            <a:fontRef idx="none"/>
          </p:style>
          <p:txBody>
            <a:bodyPr/>
            <a:lstStyle/>
            <a:p>
              <a:endParaRPr lang="fr-FR"/>
            </a:p>
          </p:txBody>
        </p:sp>
      </p:grpSp>
      <p:sp>
        <p:nvSpPr>
          <p:cNvPr id="7" name="ZoneTexte 6">
            <a:extLst>
              <a:ext uri="{FF2B5EF4-FFF2-40B4-BE49-F238E27FC236}">
                <a16:creationId xmlns:a16="http://schemas.microsoft.com/office/drawing/2014/main" id="{FD108BAE-131F-4D4C-94BC-36D1003C874A}"/>
              </a:ext>
            </a:extLst>
          </p:cNvPr>
          <p:cNvSpPr txBox="1"/>
          <p:nvPr/>
        </p:nvSpPr>
        <p:spPr>
          <a:xfrm>
            <a:off x="10294" y="2422572"/>
            <a:ext cx="4997009" cy="646331"/>
          </a:xfrm>
          <a:prstGeom prst="rect">
            <a:avLst/>
          </a:prstGeom>
          <a:noFill/>
        </p:spPr>
        <p:txBody>
          <a:bodyPr wrap="none" rtlCol="0">
            <a:spAutoFit/>
          </a:bodyPr>
          <a:lstStyle/>
          <a:p>
            <a:r>
              <a:rPr lang="fr-FR" u="sng" dirty="0"/>
              <a:t>Enrichissement de la terre grâce au </a:t>
            </a:r>
            <a:r>
              <a:rPr lang="fr-FR" u="sng" dirty="0" err="1"/>
              <a:t>vermicompost</a:t>
            </a:r>
            <a:r>
              <a:rPr lang="fr-FR" u="sng" dirty="0"/>
              <a:t>:</a:t>
            </a:r>
            <a:r>
              <a:rPr lang="fr-FR" dirty="0"/>
              <a:t> </a:t>
            </a:r>
          </a:p>
          <a:p>
            <a:endParaRPr lang="fr-FR" dirty="0"/>
          </a:p>
        </p:txBody>
      </p:sp>
      <p:sp>
        <p:nvSpPr>
          <p:cNvPr id="8" name="ZoneTexte 7">
            <a:extLst>
              <a:ext uri="{FF2B5EF4-FFF2-40B4-BE49-F238E27FC236}">
                <a16:creationId xmlns:a16="http://schemas.microsoft.com/office/drawing/2014/main" id="{2A664BC3-7AFB-2E47-A888-E4F84FC35F6C}"/>
              </a:ext>
            </a:extLst>
          </p:cNvPr>
          <p:cNvSpPr txBox="1"/>
          <p:nvPr/>
        </p:nvSpPr>
        <p:spPr>
          <a:xfrm>
            <a:off x="10294" y="917253"/>
            <a:ext cx="8986870" cy="923330"/>
          </a:xfrm>
          <a:prstGeom prst="rect">
            <a:avLst/>
          </a:prstGeom>
          <a:noFill/>
        </p:spPr>
        <p:txBody>
          <a:bodyPr wrap="square" rtlCol="0">
            <a:spAutoFit/>
          </a:bodyPr>
          <a:lstStyle/>
          <a:p>
            <a:r>
              <a:rPr lang="fr-FR" u="sng" dirty="0"/>
              <a:t>NPK, des éléments nutritifs de base</a:t>
            </a:r>
            <a:r>
              <a:rPr lang="fr-FR" dirty="0"/>
              <a:t> </a:t>
            </a:r>
          </a:p>
          <a:p>
            <a:r>
              <a:rPr lang="fr-FR" b="1" dirty="0"/>
              <a:t>NPK</a:t>
            </a:r>
            <a:r>
              <a:rPr lang="fr-FR" dirty="0"/>
              <a:t> représente les trois principaux éléments nutritifs nécessaires aux plantes pendant leurs développements. </a:t>
            </a:r>
          </a:p>
        </p:txBody>
      </p:sp>
    </p:spTree>
    <p:extLst>
      <p:ext uri="{BB962C8B-B14F-4D97-AF65-F5344CB8AC3E}">
        <p14:creationId xmlns:p14="http://schemas.microsoft.com/office/powerpoint/2010/main" val="1126958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91194" y="465513"/>
          <a:ext cx="8794865" cy="5902036"/>
        </p:xfrm>
        <a:graphic>
          <a:graphicData uri="http://schemas.openxmlformats.org/drawingml/2006/table">
            <a:tbl>
              <a:tblPr/>
              <a:tblGrid>
                <a:gridCol w="395819">
                  <a:extLst>
                    <a:ext uri="{9D8B030D-6E8A-4147-A177-3AD203B41FA5}">
                      <a16:colId xmlns:a16="http://schemas.microsoft.com/office/drawing/2014/main" val="3373061971"/>
                    </a:ext>
                  </a:extLst>
                </a:gridCol>
                <a:gridCol w="449392">
                  <a:extLst>
                    <a:ext uri="{9D8B030D-6E8A-4147-A177-3AD203B41FA5}">
                      <a16:colId xmlns:a16="http://schemas.microsoft.com/office/drawing/2014/main" val="2155668978"/>
                    </a:ext>
                  </a:extLst>
                </a:gridCol>
                <a:gridCol w="2396752">
                  <a:extLst>
                    <a:ext uri="{9D8B030D-6E8A-4147-A177-3AD203B41FA5}">
                      <a16:colId xmlns:a16="http://schemas.microsoft.com/office/drawing/2014/main" val="471693200"/>
                    </a:ext>
                  </a:extLst>
                </a:gridCol>
                <a:gridCol w="5552902">
                  <a:extLst>
                    <a:ext uri="{9D8B030D-6E8A-4147-A177-3AD203B41FA5}">
                      <a16:colId xmlns:a16="http://schemas.microsoft.com/office/drawing/2014/main" val="1969412242"/>
                    </a:ext>
                  </a:extLst>
                </a:gridCol>
              </a:tblGrid>
              <a:tr h="461161">
                <a:tc gridSpan="4">
                  <a:txBody>
                    <a:bodyPr/>
                    <a:lstStyle/>
                    <a:p>
                      <a:pPr algn="ctr">
                        <a:spcAft>
                          <a:spcPts val="0"/>
                        </a:spcAft>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Rôles des principaux éléments nutritifs dans la croissance végétale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64001"/>
                  </a:ext>
                </a:extLst>
              </a:tr>
              <a:tr h="374024">
                <a:tc rowSpan="8">
                  <a:txBody>
                    <a:bodyPr/>
                    <a:lstStyle/>
                    <a:p>
                      <a:pPr marL="71755" marR="71755" algn="ctr">
                        <a:spcAft>
                          <a:spcPts val="0"/>
                        </a:spcAft>
                      </a:pPr>
                      <a:r>
                        <a:rPr lang="fr-FR" sz="1200">
                          <a:effectLst/>
                          <a:latin typeface="Arial" panose="020B0604020202020204" pitchFamily="34" charset="0"/>
                          <a:ea typeface="Times New Roman" panose="02020603050405020304" pitchFamily="18" charset="0"/>
                          <a:cs typeface="Times New Roman" panose="02020603050405020304" pitchFamily="18" charset="0"/>
                        </a:rPr>
                        <a:t>Eléments majeurs</a:t>
                      </a:r>
                    </a:p>
                  </a:txBody>
                  <a:tcPr marL="44450" marR="444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b="1">
                          <a:solidFill>
                            <a:srgbClr val="000000"/>
                          </a:solidFill>
                          <a:effectLst/>
                          <a:latin typeface="OfficinaSans-Bold"/>
                          <a:ea typeface="Times New Roman" panose="02020603050405020304" pitchFamily="18" charset="0"/>
                          <a:cs typeface="OfficinaSans-Bold"/>
                        </a:rPr>
                        <a:t>Symbole</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b="1">
                          <a:solidFill>
                            <a:srgbClr val="000000"/>
                          </a:solidFill>
                          <a:effectLst/>
                          <a:latin typeface="OfficinaSans-Bold"/>
                          <a:ea typeface="Times New Roman" panose="02020603050405020304" pitchFamily="18" charset="0"/>
                          <a:cs typeface="OfficinaSans-Bold"/>
                        </a:rPr>
                        <a:t>Elément</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b="1">
                          <a:solidFill>
                            <a:srgbClr val="000000"/>
                          </a:solidFill>
                          <a:effectLst/>
                          <a:latin typeface="OfficinaSans-Bold"/>
                          <a:ea typeface="Times New Roman" panose="02020603050405020304" pitchFamily="18" charset="0"/>
                          <a:cs typeface="OfficinaSans-Bold"/>
                        </a:rPr>
                        <a:t>Action</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234798"/>
                  </a:ext>
                </a:extLst>
              </a:tr>
              <a:tr h="561035">
                <a:tc vMerge="1">
                  <a:txBody>
                    <a:bodyPr/>
                    <a:lstStyle/>
                    <a:p>
                      <a:endParaRPr lang="fr-FR"/>
                    </a:p>
                  </a:txBody>
                  <a:tcPr/>
                </a:tc>
                <a:tc>
                  <a:txBody>
                    <a:bodyPr/>
                    <a:lstStyle/>
                    <a:p>
                      <a:pPr algn="ctr">
                        <a:spcAft>
                          <a:spcPts val="0"/>
                        </a:spcAft>
                      </a:pPr>
                      <a:r>
                        <a:rPr lang="fr-FR" sz="1200" dirty="0">
                          <a:solidFill>
                            <a:srgbClr val="000000"/>
                          </a:solidFill>
                          <a:effectLst/>
                          <a:latin typeface="OfficinaSans-Book"/>
                          <a:ea typeface="Times New Roman" panose="02020603050405020304" pitchFamily="18" charset="0"/>
                          <a:cs typeface="OfficinaSans-Book"/>
                        </a:rPr>
                        <a:t>C</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Carbone</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Élément constitutif de la matière organique (en moyenne 50% de la</a:t>
                      </a:r>
                      <a:r>
                        <a:rPr lang="fr-FR" sz="1200" baseline="0" dirty="0">
                          <a:solidFill>
                            <a:srgbClr val="000000"/>
                          </a:solidFill>
                          <a:effectLst/>
                          <a:latin typeface="OfficinaSans-Book"/>
                          <a:ea typeface="Times New Roman" panose="02020603050405020304" pitchFamily="18" charset="0"/>
                          <a:cs typeface="OfficinaSans-Book"/>
                        </a:rPr>
                        <a:t> masse de matière sèche)</a:t>
                      </a:r>
                      <a:r>
                        <a:rPr lang="fr-FR" sz="1200" dirty="0">
                          <a:solidFill>
                            <a:srgbClr val="000000"/>
                          </a:solidFill>
                          <a:effectLst/>
                          <a:latin typeface="OfficinaSans-Book"/>
                          <a:ea typeface="Times New Roman" panose="02020603050405020304" pitchFamily="18" charset="0"/>
                          <a:cs typeface="OfficinaSans-Book"/>
                        </a:rPr>
                        <a:t>, assimilé à partir de l’atmosphère sous forme de CO</a:t>
                      </a:r>
                      <a:r>
                        <a:rPr lang="fr-FR" sz="1200" baseline="-25000" dirty="0">
                          <a:solidFill>
                            <a:srgbClr val="000000"/>
                          </a:solidFill>
                          <a:effectLst/>
                          <a:latin typeface="OfficinaSans-Book"/>
                          <a:ea typeface="Times New Roman" panose="02020603050405020304" pitchFamily="18" charset="0"/>
                          <a:cs typeface="OfficinaSans-Book"/>
                        </a:rPr>
                        <a:t>2</a:t>
                      </a:r>
                      <a:r>
                        <a:rPr lang="fr-FR" sz="1200" dirty="0">
                          <a:solidFill>
                            <a:srgbClr val="000000"/>
                          </a:solidFill>
                          <a:effectLst/>
                          <a:latin typeface="OfficinaSans-Book"/>
                          <a:ea typeface="Times New Roman" panose="02020603050405020304" pitchFamily="18" charset="0"/>
                          <a:cs typeface="OfficinaSans-Book"/>
                        </a:rPr>
                        <a:t> (photosynthèse par les végétaux, assimilation pour certains micro-organismes).</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0164528"/>
                  </a:ext>
                </a:extLst>
              </a:tr>
              <a:tr h="935059">
                <a:tc vMerge="1">
                  <a:txBody>
                    <a:bodyPr/>
                    <a:lstStyle/>
                    <a:p>
                      <a:endParaRPr lang="fr-FR"/>
                    </a:p>
                  </a:txBody>
                  <a:tcPr/>
                </a:tc>
                <a:tc>
                  <a:txBody>
                    <a:bodyPr/>
                    <a:lstStyle/>
                    <a:p>
                      <a:pPr algn="ctr">
                        <a:spcAft>
                          <a:spcPts val="0"/>
                        </a:spcAft>
                      </a:pPr>
                      <a:r>
                        <a:rPr lang="fr-FR" sz="1200" dirty="0">
                          <a:solidFill>
                            <a:srgbClr val="000000"/>
                          </a:solidFill>
                          <a:effectLst/>
                          <a:latin typeface="OfficinaSans-Book"/>
                          <a:ea typeface="Times New Roman" panose="02020603050405020304" pitchFamily="18" charset="0"/>
                          <a:cs typeface="OfficinaSans-Book"/>
                        </a:rPr>
                        <a:t>N</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Azote</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Élément constitutif des organismes vivants, assimilé par les végétaux essentiellement sous forme de nitrate (NO</a:t>
                      </a:r>
                      <a:r>
                        <a:rPr lang="fr-FR" sz="1200" baseline="30000" dirty="0">
                          <a:solidFill>
                            <a:srgbClr val="000000"/>
                          </a:solidFill>
                          <a:effectLst/>
                          <a:latin typeface="OfficinaSans-Book"/>
                          <a:ea typeface="Times New Roman" panose="02020603050405020304" pitchFamily="18" charset="0"/>
                          <a:cs typeface="OfficinaSans-Book"/>
                        </a:rPr>
                        <a:t>3-</a:t>
                      </a:r>
                      <a:r>
                        <a:rPr lang="fr-FR" sz="1200" dirty="0">
                          <a:solidFill>
                            <a:srgbClr val="000000"/>
                          </a:solidFill>
                          <a:effectLst/>
                          <a:latin typeface="OfficinaSans-Book"/>
                          <a:ea typeface="Times New Roman" panose="02020603050405020304" pitchFamily="18" charset="0"/>
                          <a:cs typeface="OfficinaSans-Book"/>
                        </a:rPr>
                        <a:t>) ou d’ammonium (NH</a:t>
                      </a:r>
                      <a:r>
                        <a:rPr lang="fr-FR" sz="1200" baseline="30000" dirty="0">
                          <a:solidFill>
                            <a:srgbClr val="000000"/>
                          </a:solidFill>
                          <a:effectLst/>
                          <a:latin typeface="OfficinaSans-Book"/>
                          <a:ea typeface="Times New Roman" panose="02020603050405020304" pitchFamily="18" charset="0"/>
                          <a:cs typeface="OfficinaSans-Book"/>
                        </a:rPr>
                        <a:t>4+</a:t>
                      </a:r>
                      <a:r>
                        <a:rPr lang="fr-FR" sz="1200" dirty="0">
                          <a:solidFill>
                            <a:srgbClr val="000000"/>
                          </a:solidFill>
                          <a:effectLst/>
                          <a:latin typeface="OfficinaSans-Book"/>
                          <a:ea typeface="Times New Roman" panose="02020603050405020304" pitchFamily="18" charset="0"/>
                          <a:cs typeface="OfficinaSans-Book"/>
                        </a:rPr>
                        <a:t>) à partir de la solution du sol. Indispensable</a:t>
                      </a:r>
                      <a:r>
                        <a:rPr lang="fr-FR" sz="1200" baseline="0" dirty="0">
                          <a:solidFill>
                            <a:srgbClr val="000000"/>
                          </a:solidFill>
                          <a:effectLst/>
                          <a:latin typeface="OfficinaSans-Book"/>
                          <a:ea typeface="Times New Roman" panose="02020603050405020304" pitchFamily="18" charset="0"/>
                          <a:cs typeface="OfficinaSans-Book"/>
                        </a:rPr>
                        <a:t> à la fabrication de la chlorophylle, des protéines. </a:t>
                      </a:r>
                      <a:r>
                        <a:rPr lang="fr-FR" sz="1100" dirty="0">
                          <a:solidFill>
                            <a:srgbClr val="000000"/>
                          </a:solidFill>
                          <a:effectLst/>
                          <a:latin typeface="OfficinaSans-Book"/>
                          <a:ea typeface="Times New Roman" panose="02020603050405020304" pitchFamily="18" charset="0"/>
                          <a:cs typeface="OfficinaSans-Book"/>
                        </a:rPr>
                        <a:t>Un excès d’azote dans le sol (consommation de luxe) peut entraîner une concentration en nitrate trop importante dans les plantes et un risque de contamination des eaux.</a:t>
                      </a:r>
                      <a:endParaRPr lang="fr-FR"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1134894"/>
                  </a:ext>
                </a:extLst>
              </a:tr>
              <a:tr h="379868">
                <a:tc vMerge="1">
                  <a:txBody>
                    <a:bodyPr/>
                    <a:lstStyle/>
                    <a:p>
                      <a:endParaRPr lang="fr-FR"/>
                    </a:p>
                  </a:txBody>
                  <a:tcPr/>
                </a:tc>
                <a:tc>
                  <a:txBody>
                    <a:bodyPr/>
                    <a:lstStyle/>
                    <a:p>
                      <a:pPr algn="ctr">
                        <a:spcAft>
                          <a:spcPts val="0"/>
                        </a:spcAft>
                      </a:pPr>
                      <a:r>
                        <a:rPr lang="fr-FR" sz="1200">
                          <a:solidFill>
                            <a:srgbClr val="000000"/>
                          </a:solidFill>
                          <a:effectLst/>
                          <a:latin typeface="OfficinaSans-Book"/>
                          <a:ea typeface="Times New Roman" panose="02020603050405020304" pitchFamily="18" charset="0"/>
                          <a:cs typeface="OfficinaSans-Book"/>
                        </a:rPr>
                        <a:t>P</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Phosphore</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Rôle plastique (paroi cellulaire) et métabolique (échanges énergétiques (ATP/ADP).</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4479322"/>
                  </a:ext>
                </a:extLst>
              </a:tr>
              <a:tr h="379868">
                <a:tc vMerge="1">
                  <a:txBody>
                    <a:bodyPr/>
                    <a:lstStyle/>
                    <a:p>
                      <a:endParaRPr lang="fr-FR"/>
                    </a:p>
                  </a:txBody>
                  <a:tcPr/>
                </a:tc>
                <a:tc>
                  <a:txBody>
                    <a:bodyPr/>
                    <a:lstStyle/>
                    <a:p>
                      <a:pPr algn="ctr">
                        <a:spcAft>
                          <a:spcPts val="0"/>
                        </a:spcAft>
                      </a:pPr>
                      <a:r>
                        <a:rPr lang="fr-FR" sz="1200">
                          <a:solidFill>
                            <a:srgbClr val="000000"/>
                          </a:solidFill>
                          <a:effectLst/>
                          <a:latin typeface="OfficinaSans-Book"/>
                          <a:ea typeface="Times New Roman" panose="02020603050405020304" pitchFamily="18" charset="0"/>
                          <a:cs typeface="OfficinaSans-Book"/>
                        </a:rPr>
                        <a:t>K</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Potassium</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Rôle au niveau de l’absorption et du transport de l’eau, ainsi que dans l’activation d’enzymes</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7226146"/>
                  </a:ext>
                </a:extLst>
              </a:tr>
              <a:tr h="935059">
                <a:tc vMerge="1">
                  <a:txBody>
                    <a:bodyPr/>
                    <a:lstStyle/>
                    <a:p>
                      <a:endParaRPr lang="fr-FR"/>
                    </a:p>
                  </a:txBody>
                  <a:tcPr/>
                </a:tc>
                <a:tc>
                  <a:txBody>
                    <a:bodyPr/>
                    <a:lstStyle/>
                    <a:p>
                      <a:pPr algn="ctr">
                        <a:spcAft>
                          <a:spcPts val="0"/>
                        </a:spcAft>
                      </a:pPr>
                      <a:r>
                        <a:rPr lang="fr-FR" sz="1200">
                          <a:solidFill>
                            <a:srgbClr val="000000"/>
                          </a:solidFill>
                          <a:effectLst/>
                          <a:latin typeface="OfficinaSans-Book"/>
                          <a:ea typeface="Times New Roman" panose="02020603050405020304" pitchFamily="18" charset="0"/>
                          <a:cs typeface="OfficinaSans-Book"/>
                        </a:rPr>
                        <a:t>Ca</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1200">
                          <a:solidFill>
                            <a:srgbClr val="000000"/>
                          </a:solidFill>
                          <a:effectLst/>
                          <a:latin typeface="OfficinaSans-Book"/>
                          <a:ea typeface="Times New Roman" panose="02020603050405020304" pitchFamily="18" charset="0"/>
                          <a:cs typeface="OfficinaSans-Book"/>
                        </a:rPr>
                        <a:t>Calcium</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1200">
                          <a:solidFill>
                            <a:srgbClr val="000000"/>
                          </a:solidFill>
                          <a:effectLst/>
                          <a:latin typeface="OfficinaSans-Book"/>
                          <a:ea typeface="Times New Roman" panose="02020603050405020304" pitchFamily="18" charset="0"/>
                          <a:cs typeface="OfficinaSans-Book"/>
                        </a:rPr>
                        <a:t>Neutralisation des anions minéraux et organiques, diminution de la toxicité de certains éléments (comme l’aluminium), consolidation des parois cellulaires, amélioration de la résistance aux stress externes. En excès dans le sol, le Ca peut provoquer, chez certains végétaux, des carences induites en d’autres éléments.</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3580061"/>
                  </a:ext>
                </a:extLst>
              </a:tr>
              <a:tr h="748047">
                <a:tc vMerge="1">
                  <a:txBody>
                    <a:bodyPr/>
                    <a:lstStyle/>
                    <a:p>
                      <a:endParaRPr lang="fr-FR"/>
                    </a:p>
                  </a:txBody>
                  <a:tcPr/>
                </a:tc>
                <a:tc>
                  <a:txBody>
                    <a:bodyPr/>
                    <a:lstStyle/>
                    <a:p>
                      <a:pPr algn="ctr">
                        <a:spcAft>
                          <a:spcPts val="0"/>
                        </a:spcAft>
                      </a:pPr>
                      <a:r>
                        <a:rPr lang="fr-FR" sz="1200">
                          <a:solidFill>
                            <a:srgbClr val="000000"/>
                          </a:solidFill>
                          <a:effectLst/>
                          <a:latin typeface="OfficinaSans-Book"/>
                          <a:ea typeface="Times New Roman" panose="02020603050405020304" pitchFamily="18" charset="0"/>
                          <a:cs typeface="OfficinaSans-Book"/>
                        </a:rPr>
                        <a:t>Mg</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1200">
                          <a:solidFill>
                            <a:srgbClr val="000000"/>
                          </a:solidFill>
                          <a:effectLst/>
                          <a:latin typeface="OfficinaSans-Book"/>
                          <a:ea typeface="Times New Roman" panose="02020603050405020304" pitchFamily="18" charset="0"/>
                          <a:cs typeface="OfficinaSans-Book"/>
                        </a:rPr>
                        <a:t>Magnésium</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1200">
                          <a:solidFill>
                            <a:srgbClr val="000000"/>
                          </a:solidFill>
                          <a:effectLst/>
                          <a:latin typeface="OfficinaSans-Book"/>
                          <a:ea typeface="Times New Roman" panose="02020603050405020304" pitchFamily="18" charset="0"/>
                          <a:cs typeface="OfficinaSans-Book"/>
                        </a:rPr>
                        <a:t>Constitution de la chlorophylle, synthèse des acides aminés, assimilation et transport du P, résistance aux stress. En cas de carence, le Mg migre vers les parties les plus jeunes de la plante et provoque un jaunissement des feuilles plus âgées.</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2145222"/>
                  </a:ext>
                </a:extLst>
              </a:tr>
              <a:tr h="379868">
                <a:tc vMerge="1">
                  <a:txBody>
                    <a:bodyPr/>
                    <a:lstStyle/>
                    <a:p>
                      <a:endParaRPr lang="fr-FR"/>
                    </a:p>
                  </a:txBody>
                  <a:tcPr/>
                </a:tc>
                <a:tc>
                  <a:txBody>
                    <a:bodyPr/>
                    <a:lstStyle/>
                    <a:p>
                      <a:pPr algn="ctr">
                        <a:spcAft>
                          <a:spcPts val="0"/>
                        </a:spcAft>
                      </a:pPr>
                      <a:r>
                        <a:rPr lang="fr-FR" sz="1200">
                          <a:solidFill>
                            <a:srgbClr val="000000"/>
                          </a:solidFill>
                          <a:effectLst/>
                          <a:latin typeface="OfficinaSans-Book"/>
                          <a:ea typeface="Times New Roman" panose="02020603050405020304" pitchFamily="18" charset="0"/>
                          <a:cs typeface="OfficinaSans-Book"/>
                        </a:rPr>
                        <a:t>S </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1200">
                          <a:solidFill>
                            <a:srgbClr val="000000"/>
                          </a:solidFill>
                          <a:effectLst/>
                          <a:latin typeface="OfficinaSans-Book"/>
                          <a:ea typeface="Times New Roman" panose="02020603050405020304" pitchFamily="18" charset="0"/>
                          <a:cs typeface="OfficinaSans-Book"/>
                        </a:rPr>
                        <a:t>Soufre</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1200">
                          <a:solidFill>
                            <a:srgbClr val="000000"/>
                          </a:solidFill>
                          <a:effectLst/>
                          <a:latin typeface="OfficinaSans-Book"/>
                          <a:ea typeface="Times New Roman" panose="02020603050405020304" pitchFamily="18" charset="0"/>
                          <a:cs typeface="OfficinaSans-Book"/>
                        </a:rPr>
                        <a:t>Composant essentiel des protéines intervenant notamment dans la synthèse des acides aminés soufrés.</a:t>
                      </a:r>
                      <a:endParaRPr lang="fr-FR"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2297407"/>
                  </a:ext>
                </a:extLst>
              </a:tr>
              <a:tr h="748047">
                <a:tc>
                  <a:txBody>
                    <a:bodyPr/>
                    <a:lstStyle/>
                    <a:p>
                      <a:pPr marL="71755" marR="71755" algn="ctr">
                        <a:spcAft>
                          <a:spcPts val="0"/>
                        </a:spcAft>
                      </a:pPr>
                      <a:r>
                        <a:rPr lang="fr-FR" sz="1100" dirty="0">
                          <a:effectLst/>
                          <a:latin typeface="Arial" panose="020B0604020202020204" pitchFamily="34" charset="0"/>
                          <a:ea typeface="Times New Roman" panose="02020603050405020304" pitchFamily="18" charset="0"/>
                          <a:cs typeface="Times New Roman" panose="02020603050405020304" pitchFamily="18" charset="0"/>
                        </a:rPr>
                        <a:t>Eléments mineurs</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spcAft>
                          <a:spcPts val="0"/>
                        </a:spcAft>
                      </a:pPr>
                      <a:r>
                        <a:rPr lang="fr-FR" sz="1200" dirty="0">
                          <a:solidFill>
                            <a:srgbClr val="000000"/>
                          </a:solidFill>
                          <a:effectLst/>
                          <a:latin typeface="OfficinaSans-Book"/>
                          <a:ea typeface="Times New Roman" panose="02020603050405020304" pitchFamily="18" charset="0"/>
                          <a:cs typeface="OfficinaSans-Book"/>
                        </a:rPr>
                        <a:t>Fe (Fer),</a:t>
                      </a:r>
                      <a:r>
                        <a:rPr lang="fr-FR" sz="1200" dirty="0">
                          <a:effectLst/>
                          <a:latin typeface="OfficinaSans-Book"/>
                          <a:ea typeface="Times New Roman" panose="02020603050405020304" pitchFamily="18" charset="0"/>
                          <a:cs typeface="OfficinaSans-Book"/>
                        </a:rPr>
                        <a:t> </a:t>
                      </a:r>
                      <a:br>
                        <a:rPr lang="fr-FR" sz="1200" dirty="0">
                          <a:effectLst/>
                          <a:latin typeface="OfficinaSans-Book"/>
                          <a:ea typeface="Times New Roman" panose="02020603050405020304" pitchFamily="18" charset="0"/>
                          <a:cs typeface="OfficinaSans-Book"/>
                        </a:rPr>
                      </a:br>
                      <a:r>
                        <a:rPr lang="fr-FR" sz="1200" dirty="0">
                          <a:effectLst/>
                          <a:latin typeface="OfficinaSans-Book"/>
                          <a:ea typeface="Times New Roman" panose="02020603050405020304" pitchFamily="18" charset="0"/>
                          <a:cs typeface="OfficinaSans-Book"/>
                        </a:rPr>
                        <a:t>Mn (Manganèse), </a:t>
                      </a:r>
                      <a:br>
                        <a:rPr lang="fr-FR" sz="1200" dirty="0">
                          <a:effectLst/>
                          <a:latin typeface="OfficinaSans-Book"/>
                          <a:ea typeface="Times New Roman" panose="02020603050405020304" pitchFamily="18" charset="0"/>
                          <a:cs typeface="OfficinaSans-Book"/>
                        </a:rPr>
                      </a:br>
                      <a:r>
                        <a:rPr lang="fr-FR" sz="1200" dirty="0">
                          <a:effectLst/>
                          <a:latin typeface="OfficinaSans-Book"/>
                          <a:ea typeface="Times New Roman" panose="02020603050405020304" pitchFamily="18" charset="0"/>
                          <a:cs typeface="OfficinaSans-Book"/>
                        </a:rPr>
                        <a:t>Zn (Zinc), Cu (Cuivre), Mo (Molybdène), </a:t>
                      </a:r>
                      <a:br>
                        <a:rPr lang="fr-FR" sz="1200" dirty="0">
                          <a:effectLst/>
                          <a:latin typeface="OfficinaSans-Book"/>
                          <a:ea typeface="Times New Roman" panose="02020603050405020304" pitchFamily="18" charset="0"/>
                          <a:cs typeface="OfficinaSans-Book"/>
                        </a:rPr>
                      </a:br>
                      <a:r>
                        <a:rPr lang="fr-FR" sz="1200" dirty="0">
                          <a:effectLst/>
                          <a:latin typeface="OfficinaSans-Book"/>
                          <a:ea typeface="Times New Roman" panose="02020603050405020304" pitchFamily="18" charset="0"/>
                          <a:cs typeface="OfficinaSans-Book"/>
                        </a:rPr>
                        <a:t>B (Bore), ... </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spcAft>
                          <a:spcPts val="0"/>
                        </a:spcAft>
                      </a:pPr>
                      <a:r>
                        <a:rPr lang="fr-FR" sz="1200" dirty="0">
                          <a:effectLst/>
                          <a:latin typeface="OfficinaSans-Book"/>
                          <a:ea typeface="Times New Roman" panose="02020603050405020304" pitchFamily="18" charset="0"/>
                          <a:cs typeface="OfficinaSans-Book"/>
                        </a:rPr>
                        <a:t>Rôle métabolique, cofacteurs dans la constitution et le fonctionnement d’enzymes, catalyseurs ou inhibiteurs de diverses réactions biochimiques. Ils doivent être fournis à la plante à des doses relativement faibles, sous peine d’induire des risques de toxicité.</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0502724"/>
                  </a:ext>
                </a:extLst>
              </a:tr>
            </a:tbl>
          </a:graphicData>
        </a:graphic>
      </p:graphicFrame>
    </p:spTree>
    <p:extLst>
      <p:ext uri="{BB962C8B-B14F-4D97-AF65-F5344CB8AC3E}">
        <p14:creationId xmlns:p14="http://schemas.microsoft.com/office/powerpoint/2010/main" val="1240834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1273" y="856212"/>
            <a:ext cx="7315200" cy="3566160"/>
            <a:chOff x="278" y="545"/>
            <a:chExt cx="4695" cy="2556"/>
          </a:xfrm>
        </p:grpSpPr>
        <p:sp>
          <p:nvSpPr>
            <p:cNvPr id="3" name="Line 3"/>
            <p:cNvSpPr>
              <a:spLocks noChangeShapeType="1"/>
            </p:cNvSpPr>
            <p:nvPr/>
          </p:nvSpPr>
          <p:spPr bwMode="auto">
            <a:xfrm>
              <a:off x="338" y="2430"/>
              <a:ext cx="4635" cy="0"/>
            </a:xfrm>
            <a:prstGeom prst="line">
              <a:avLst/>
            </a:prstGeom>
            <a:noFill/>
            <a:ln w="317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 name="Group 4"/>
            <p:cNvGrpSpPr>
              <a:grpSpLocks/>
            </p:cNvGrpSpPr>
            <p:nvPr/>
          </p:nvGrpSpPr>
          <p:grpSpPr bwMode="auto">
            <a:xfrm>
              <a:off x="278" y="545"/>
              <a:ext cx="1736" cy="2556"/>
              <a:chOff x="278" y="545"/>
              <a:chExt cx="1736" cy="2556"/>
            </a:xfrm>
          </p:grpSpPr>
          <p:grpSp>
            <p:nvGrpSpPr>
              <p:cNvPr id="126" name="Group 5"/>
              <p:cNvGrpSpPr>
                <a:grpSpLocks/>
              </p:cNvGrpSpPr>
              <p:nvPr/>
            </p:nvGrpSpPr>
            <p:grpSpPr bwMode="auto">
              <a:xfrm>
                <a:off x="512" y="1830"/>
                <a:ext cx="831" cy="596"/>
                <a:chOff x="512" y="1830"/>
                <a:chExt cx="831" cy="596"/>
              </a:xfrm>
            </p:grpSpPr>
            <p:sp>
              <p:nvSpPr>
                <p:cNvPr id="200" name="Freeform 6"/>
                <p:cNvSpPr>
                  <a:spLocks/>
                </p:cNvSpPr>
                <p:nvPr/>
              </p:nvSpPr>
              <p:spPr bwMode="auto">
                <a:xfrm>
                  <a:off x="512" y="1830"/>
                  <a:ext cx="831" cy="596"/>
                </a:xfrm>
                <a:custGeom>
                  <a:avLst/>
                  <a:gdLst>
                    <a:gd name="T0" fmla="*/ 827 w 831"/>
                    <a:gd name="T1" fmla="*/ 566 h 596"/>
                    <a:gd name="T2" fmla="*/ 673 w 831"/>
                    <a:gd name="T3" fmla="*/ 394 h 596"/>
                    <a:gd name="T4" fmla="*/ 594 w 831"/>
                    <a:gd name="T5" fmla="*/ 281 h 596"/>
                    <a:gd name="T6" fmla="*/ 426 w 831"/>
                    <a:gd name="T7" fmla="*/ 139 h 596"/>
                    <a:gd name="T8" fmla="*/ 253 w 831"/>
                    <a:gd name="T9" fmla="*/ 34 h 596"/>
                    <a:gd name="T10" fmla="*/ 58 w 831"/>
                    <a:gd name="T11" fmla="*/ 8 h 596"/>
                    <a:gd name="T12" fmla="*/ 2 w 831"/>
                    <a:gd name="T13" fmla="*/ 83 h 596"/>
                    <a:gd name="T14" fmla="*/ 47 w 831"/>
                    <a:gd name="T15" fmla="*/ 143 h 596"/>
                    <a:gd name="T16" fmla="*/ 28 w 831"/>
                    <a:gd name="T17" fmla="*/ 161 h 596"/>
                    <a:gd name="T18" fmla="*/ 99 w 831"/>
                    <a:gd name="T19" fmla="*/ 248 h 596"/>
                    <a:gd name="T20" fmla="*/ 219 w 831"/>
                    <a:gd name="T21" fmla="*/ 304 h 596"/>
                    <a:gd name="T22" fmla="*/ 411 w 831"/>
                    <a:gd name="T23" fmla="*/ 293 h 596"/>
                    <a:gd name="T24" fmla="*/ 527 w 831"/>
                    <a:gd name="T25" fmla="*/ 293 h 596"/>
                    <a:gd name="T26" fmla="*/ 636 w 831"/>
                    <a:gd name="T27" fmla="*/ 394 h 596"/>
                    <a:gd name="T28" fmla="*/ 774 w 831"/>
                    <a:gd name="T29" fmla="*/ 540 h 596"/>
                    <a:gd name="T30" fmla="*/ 831 w 831"/>
                    <a:gd name="T31"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1" h="596">
                      <a:moveTo>
                        <a:pt x="827" y="566"/>
                      </a:moveTo>
                      <a:cubicBezTo>
                        <a:pt x="769" y="503"/>
                        <a:pt x="712" y="441"/>
                        <a:pt x="673" y="394"/>
                      </a:cubicBezTo>
                      <a:cubicBezTo>
                        <a:pt x="634" y="347"/>
                        <a:pt x="635" y="324"/>
                        <a:pt x="594" y="281"/>
                      </a:cubicBezTo>
                      <a:cubicBezTo>
                        <a:pt x="553" y="238"/>
                        <a:pt x="483" y="180"/>
                        <a:pt x="426" y="139"/>
                      </a:cubicBezTo>
                      <a:cubicBezTo>
                        <a:pt x="369" y="98"/>
                        <a:pt x="314" y="56"/>
                        <a:pt x="253" y="34"/>
                      </a:cubicBezTo>
                      <a:cubicBezTo>
                        <a:pt x="192" y="12"/>
                        <a:pt x="100" y="0"/>
                        <a:pt x="58" y="8"/>
                      </a:cubicBezTo>
                      <a:cubicBezTo>
                        <a:pt x="16" y="16"/>
                        <a:pt x="4" y="61"/>
                        <a:pt x="2" y="83"/>
                      </a:cubicBezTo>
                      <a:cubicBezTo>
                        <a:pt x="0" y="105"/>
                        <a:pt x="43" y="130"/>
                        <a:pt x="47" y="143"/>
                      </a:cubicBezTo>
                      <a:cubicBezTo>
                        <a:pt x="51" y="156"/>
                        <a:pt x="19" y="144"/>
                        <a:pt x="28" y="161"/>
                      </a:cubicBezTo>
                      <a:cubicBezTo>
                        <a:pt x="37" y="178"/>
                        <a:pt x="67" y="224"/>
                        <a:pt x="99" y="248"/>
                      </a:cubicBezTo>
                      <a:cubicBezTo>
                        <a:pt x="131" y="272"/>
                        <a:pt x="167" y="297"/>
                        <a:pt x="219" y="304"/>
                      </a:cubicBezTo>
                      <a:cubicBezTo>
                        <a:pt x="271" y="311"/>
                        <a:pt x="360" y="295"/>
                        <a:pt x="411" y="293"/>
                      </a:cubicBezTo>
                      <a:cubicBezTo>
                        <a:pt x="462" y="291"/>
                        <a:pt x="490" y="276"/>
                        <a:pt x="527" y="293"/>
                      </a:cubicBezTo>
                      <a:cubicBezTo>
                        <a:pt x="564" y="310"/>
                        <a:pt x="595" y="353"/>
                        <a:pt x="636" y="394"/>
                      </a:cubicBezTo>
                      <a:cubicBezTo>
                        <a:pt x="677" y="435"/>
                        <a:pt x="742" y="506"/>
                        <a:pt x="774" y="540"/>
                      </a:cubicBezTo>
                      <a:cubicBezTo>
                        <a:pt x="806" y="574"/>
                        <a:pt x="818" y="585"/>
                        <a:pt x="831" y="596"/>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201" name="Group 7"/>
                <p:cNvGrpSpPr>
                  <a:grpSpLocks/>
                </p:cNvGrpSpPr>
                <p:nvPr/>
              </p:nvGrpSpPr>
              <p:grpSpPr bwMode="auto">
                <a:xfrm>
                  <a:off x="611" y="1841"/>
                  <a:ext cx="600" cy="447"/>
                  <a:chOff x="611" y="1841"/>
                  <a:chExt cx="600" cy="447"/>
                </a:xfrm>
              </p:grpSpPr>
              <p:sp>
                <p:nvSpPr>
                  <p:cNvPr id="202" name="Freeform 8"/>
                  <p:cNvSpPr>
                    <a:spLocks/>
                  </p:cNvSpPr>
                  <p:nvPr/>
                </p:nvSpPr>
                <p:spPr bwMode="auto">
                  <a:xfrm>
                    <a:off x="611" y="1949"/>
                    <a:ext cx="600" cy="339"/>
                  </a:xfrm>
                  <a:custGeom>
                    <a:avLst/>
                    <a:gdLst>
                      <a:gd name="T0" fmla="*/ 600 w 600"/>
                      <a:gd name="T1" fmla="*/ 339 h 339"/>
                      <a:gd name="T2" fmla="*/ 510 w 600"/>
                      <a:gd name="T3" fmla="*/ 211 h 339"/>
                      <a:gd name="T4" fmla="*/ 390 w 600"/>
                      <a:gd name="T5" fmla="*/ 110 h 339"/>
                      <a:gd name="T6" fmla="*/ 128 w 600"/>
                      <a:gd name="T7" fmla="*/ 16 h 339"/>
                      <a:gd name="T8" fmla="*/ 0 w 600"/>
                      <a:gd name="T9" fmla="*/ 16 h 339"/>
                    </a:gdLst>
                    <a:ahLst/>
                    <a:cxnLst>
                      <a:cxn ang="0">
                        <a:pos x="T0" y="T1"/>
                      </a:cxn>
                      <a:cxn ang="0">
                        <a:pos x="T2" y="T3"/>
                      </a:cxn>
                      <a:cxn ang="0">
                        <a:pos x="T4" y="T5"/>
                      </a:cxn>
                      <a:cxn ang="0">
                        <a:pos x="T6" y="T7"/>
                      </a:cxn>
                      <a:cxn ang="0">
                        <a:pos x="T8" y="T9"/>
                      </a:cxn>
                    </a:cxnLst>
                    <a:rect l="0" t="0" r="r" b="b"/>
                    <a:pathLst>
                      <a:path w="600" h="339">
                        <a:moveTo>
                          <a:pt x="600" y="339"/>
                        </a:moveTo>
                        <a:cubicBezTo>
                          <a:pt x="572" y="294"/>
                          <a:pt x="545" y="249"/>
                          <a:pt x="510" y="211"/>
                        </a:cubicBezTo>
                        <a:cubicBezTo>
                          <a:pt x="475" y="173"/>
                          <a:pt x="454" y="143"/>
                          <a:pt x="390" y="110"/>
                        </a:cubicBezTo>
                        <a:cubicBezTo>
                          <a:pt x="326" y="77"/>
                          <a:pt x="193" y="32"/>
                          <a:pt x="128" y="16"/>
                        </a:cubicBezTo>
                        <a:cubicBezTo>
                          <a:pt x="63" y="0"/>
                          <a:pt x="31" y="8"/>
                          <a:pt x="0" y="1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3" name="Freeform 9"/>
                  <p:cNvSpPr>
                    <a:spLocks/>
                  </p:cNvSpPr>
                  <p:nvPr/>
                </p:nvSpPr>
                <p:spPr bwMode="auto">
                  <a:xfrm>
                    <a:off x="683" y="1980"/>
                    <a:ext cx="90" cy="113"/>
                  </a:xfrm>
                  <a:custGeom>
                    <a:avLst/>
                    <a:gdLst>
                      <a:gd name="T0" fmla="*/ 90 w 90"/>
                      <a:gd name="T1" fmla="*/ 0 h 113"/>
                      <a:gd name="T2" fmla="*/ 15 w 90"/>
                      <a:gd name="T3" fmla="*/ 79 h 113"/>
                      <a:gd name="T4" fmla="*/ 0 w 90"/>
                      <a:gd name="T5" fmla="*/ 113 h 113"/>
                    </a:gdLst>
                    <a:ahLst/>
                    <a:cxnLst>
                      <a:cxn ang="0">
                        <a:pos x="T0" y="T1"/>
                      </a:cxn>
                      <a:cxn ang="0">
                        <a:pos x="T2" y="T3"/>
                      </a:cxn>
                      <a:cxn ang="0">
                        <a:pos x="T4" y="T5"/>
                      </a:cxn>
                    </a:cxnLst>
                    <a:rect l="0" t="0" r="r" b="b"/>
                    <a:pathLst>
                      <a:path w="90" h="113">
                        <a:moveTo>
                          <a:pt x="90" y="0"/>
                        </a:moveTo>
                        <a:cubicBezTo>
                          <a:pt x="60" y="30"/>
                          <a:pt x="30" y="60"/>
                          <a:pt x="15" y="79"/>
                        </a:cubicBezTo>
                        <a:cubicBezTo>
                          <a:pt x="0" y="98"/>
                          <a:pt x="0" y="105"/>
                          <a:pt x="0" y="11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4" name="Freeform 10"/>
                  <p:cNvSpPr>
                    <a:spLocks/>
                  </p:cNvSpPr>
                  <p:nvPr/>
                </p:nvSpPr>
                <p:spPr bwMode="auto">
                  <a:xfrm>
                    <a:off x="806" y="2021"/>
                    <a:ext cx="75" cy="94"/>
                  </a:xfrm>
                  <a:custGeom>
                    <a:avLst/>
                    <a:gdLst>
                      <a:gd name="T0" fmla="*/ 75 w 75"/>
                      <a:gd name="T1" fmla="*/ 0 h 94"/>
                      <a:gd name="T2" fmla="*/ 27 w 75"/>
                      <a:gd name="T3" fmla="*/ 53 h 94"/>
                      <a:gd name="T4" fmla="*/ 0 w 75"/>
                      <a:gd name="T5" fmla="*/ 94 h 94"/>
                    </a:gdLst>
                    <a:ahLst/>
                    <a:cxnLst>
                      <a:cxn ang="0">
                        <a:pos x="T0" y="T1"/>
                      </a:cxn>
                      <a:cxn ang="0">
                        <a:pos x="T2" y="T3"/>
                      </a:cxn>
                      <a:cxn ang="0">
                        <a:pos x="T4" y="T5"/>
                      </a:cxn>
                    </a:cxnLst>
                    <a:rect l="0" t="0" r="r" b="b"/>
                    <a:pathLst>
                      <a:path w="75" h="94">
                        <a:moveTo>
                          <a:pt x="75" y="0"/>
                        </a:moveTo>
                        <a:cubicBezTo>
                          <a:pt x="57" y="18"/>
                          <a:pt x="39" y="37"/>
                          <a:pt x="27" y="53"/>
                        </a:cubicBezTo>
                        <a:cubicBezTo>
                          <a:pt x="15" y="69"/>
                          <a:pt x="7" y="81"/>
                          <a:pt x="0" y="9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5" name="Freeform 11"/>
                  <p:cNvSpPr>
                    <a:spLocks/>
                  </p:cNvSpPr>
                  <p:nvPr/>
                </p:nvSpPr>
                <p:spPr bwMode="auto">
                  <a:xfrm>
                    <a:off x="746" y="1879"/>
                    <a:ext cx="30" cy="94"/>
                  </a:xfrm>
                  <a:custGeom>
                    <a:avLst/>
                    <a:gdLst>
                      <a:gd name="T0" fmla="*/ 30 w 30"/>
                      <a:gd name="T1" fmla="*/ 94 h 94"/>
                      <a:gd name="T2" fmla="*/ 4 w 30"/>
                      <a:gd name="T3" fmla="*/ 45 h 94"/>
                      <a:gd name="T4" fmla="*/ 8 w 30"/>
                      <a:gd name="T5" fmla="*/ 0 h 94"/>
                    </a:gdLst>
                    <a:ahLst/>
                    <a:cxnLst>
                      <a:cxn ang="0">
                        <a:pos x="T0" y="T1"/>
                      </a:cxn>
                      <a:cxn ang="0">
                        <a:pos x="T2" y="T3"/>
                      </a:cxn>
                      <a:cxn ang="0">
                        <a:pos x="T4" y="T5"/>
                      </a:cxn>
                    </a:cxnLst>
                    <a:rect l="0" t="0" r="r" b="b"/>
                    <a:pathLst>
                      <a:path w="30" h="94">
                        <a:moveTo>
                          <a:pt x="30" y="94"/>
                        </a:moveTo>
                        <a:cubicBezTo>
                          <a:pt x="26" y="87"/>
                          <a:pt x="8" y="61"/>
                          <a:pt x="4" y="45"/>
                        </a:cubicBezTo>
                        <a:cubicBezTo>
                          <a:pt x="0" y="29"/>
                          <a:pt x="7" y="9"/>
                          <a:pt x="8"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6" name="Freeform 12"/>
                  <p:cNvSpPr>
                    <a:spLocks/>
                  </p:cNvSpPr>
                  <p:nvPr/>
                </p:nvSpPr>
                <p:spPr bwMode="auto">
                  <a:xfrm>
                    <a:off x="615" y="1961"/>
                    <a:ext cx="68" cy="94"/>
                  </a:xfrm>
                  <a:custGeom>
                    <a:avLst/>
                    <a:gdLst>
                      <a:gd name="T0" fmla="*/ 68 w 68"/>
                      <a:gd name="T1" fmla="*/ 0 h 94"/>
                      <a:gd name="T2" fmla="*/ 0 w 68"/>
                      <a:gd name="T3" fmla="*/ 94 h 94"/>
                    </a:gdLst>
                    <a:ahLst/>
                    <a:cxnLst>
                      <a:cxn ang="0">
                        <a:pos x="T0" y="T1"/>
                      </a:cxn>
                      <a:cxn ang="0">
                        <a:pos x="T2" y="T3"/>
                      </a:cxn>
                    </a:cxnLst>
                    <a:rect l="0" t="0" r="r" b="b"/>
                    <a:pathLst>
                      <a:path w="68" h="94">
                        <a:moveTo>
                          <a:pt x="68" y="0"/>
                        </a:moveTo>
                        <a:cubicBezTo>
                          <a:pt x="68" y="0"/>
                          <a:pt x="34" y="47"/>
                          <a:pt x="0" y="9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7" name="Freeform 13"/>
                  <p:cNvSpPr>
                    <a:spLocks/>
                  </p:cNvSpPr>
                  <p:nvPr/>
                </p:nvSpPr>
                <p:spPr bwMode="auto">
                  <a:xfrm>
                    <a:off x="662" y="1841"/>
                    <a:ext cx="21" cy="124"/>
                  </a:xfrm>
                  <a:custGeom>
                    <a:avLst/>
                    <a:gdLst>
                      <a:gd name="T0" fmla="*/ 21 w 21"/>
                      <a:gd name="T1" fmla="*/ 124 h 124"/>
                      <a:gd name="T2" fmla="*/ 2 w 21"/>
                      <a:gd name="T3" fmla="*/ 49 h 124"/>
                      <a:gd name="T4" fmla="*/ 9 w 21"/>
                      <a:gd name="T5" fmla="*/ 0 h 124"/>
                    </a:gdLst>
                    <a:ahLst/>
                    <a:cxnLst>
                      <a:cxn ang="0">
                        <a:pos x="T0" y="T1"/>
                      </a:cxn>
                      <a:cxn ang="0">
                        <a:pos x="T2" y="T3"/>
                      </a:cxn>
                      <a:cxn ang="0">
                        <a:pos x="T4" y="T5"/>
                      </a:cxn>
                    </a:cxnLst>
                    <a:rect l="0" t="0" r="r" b="b"/>
                    <a:pathLst>
                      <a:path w="21" h="124">
                        <a:moveTo>
                          <a:pt x="21" y="124"/>
                        </a:moveTo>
                        <a:cubicBezTo>
                          <a:pt x="12" y="97"/>
                          <a:pt x="4" y="70"/>
                          <a:pt x="2" y="49"/>
                        </a:cubicBezTo>
                        <a:cubicBezTo>
                          <a:pt x="0" y="28"/>
                          <a:pt x="4" y="14"/>
                          <a:pt x="9"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8" name="Freeform 14"/>
                  <p:cNvSpPr>
                    <a:spLocks/>
                  </p:cNvSpPr>
                  <p:nvPr/>
                </p:nvSpPr>
                <p:spPr bwMode="auto">
                  <a:xfrm>
                    <a:off x="844" y="1916"/>
                    <a:ext cx="26" cy="83"/>
                  </a:xfrm>
                  <a:custGeom>
                    <a:avLst/>
                    <a:gdLst>
                      <a:gd name="T0" fmla="*/ 0 w 26"/>
                      <a:gd name="T1" fmla="*/ 0 h 83"/>
                      <a:gd name="T2" fmla="*/ 19 w 26"/>
                      <a:gd name="T3" fmla="*/ 53 h 83"/>
                      <a:gd name="T4" fmla="*/ 26 w 26"/>
                      <a:gd name="T5" fmla="*/ 83 h 83"/>
                    </a:gdLst>
                    <a:ahLst/>
                    <a:cxnLst>
                      <a:cxn ang="0">
                        <a:pos x="T0" y="T1"/>
                      </a:cxn>
                      <a:cxn ang="0">
                        <a:pos x="T2" y="T3"/>
                      </a:cxn>
                      <a:cxn ang="0">
                        <a:pos x="T4" y="T5"/>
                      </a:cxn>
                    </a:cxnLst>
                    <a:rect l="0" t="0" r="r" b="b"/>
                    <a:pathLst>
                      <a:path w="26" h="83">
                        <a:moveTo>
                          <a:pt x="0" y="0"/>
                        </a:moveTo>
                        <a:cubicBezTo>
                          <a:pt x="7" y="19"/>
                          <a:pt x="15" y="39"/>
                          <a:pt x="19" y="53"/>
                        </a:cubicBezTo>
                        <a:cubicBezTo>
                          <a:pt x="23" y="67"/>
                          <a:pt x="24" y="75"/>
                          <a:pt x="26" y="8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27" name="Group 15"/>
              <p:cNvGrpSpPr>
                <a:grpSpLocks/>
              </p:cNvGrpSpPr>
              <p:nvPr/>
            </p:nvGrpSpPr>
            <p:grpSpPr bwMode="auto">
              <a:xfrm rot="21248003" flipH="1">
                <a:off x="634" y="1083"/>
                <a:ext cx="693" cy="1310"/>
                <a:chOff x="2666" y="1053"/>
                <a:chExt cx="693" cy="1310"/>
              </a:xfrm>
            </p:grpSpPr>
            <p:sp>
              <p:nvSpPr>
                <p:cNvPr id="188" name="Freeform 16"/>
                <p:cNvSpPr>
                  <a:spLocks/>
                </p:cNvSpPr>
                <p:nvPr/>
              </p:nvSpPr>
              <p:spPr bwMode="auto">
                <a:xfrm>
                  <a:off x="2956" y="1325"/>
                  <a:ext cx="343" cy="318"/>
                </a:xfrm>
                <a:custGeom>
                  <a:avLst/>
                  <a:gdLst>
                    <a:gd name="T0" fmla="*/ 10 w 343"/>
                    <a:gd name="T1" fmla="*/ 318 h 318"/>
                    <a:gd name="T2" fmla="*/ 115 w 343"/>
                    <a:gd name="T3" fmla="*/ 186 h 318"/>
                    <a:gd name="T4" fmla="*/ 205 w 343"/>
                    <a:gd name="T5" fmla="*/ 96 h 318"/>
                    <a:gd name="T6" fmla="*/ 333 w 343"/>
                    <a:gd name="T7" fmla="*/ 14 h 318"/>
                    <a:gd name="T8" fmla="*/ 262 w 343"/>
                    <a:gd name="T9" fmla="*/ 14 h 318"/>
                    <a:gd name="T10" fmla="*/ 89 w 343"/>
                    <a:gd name="T11" fmla="*/ 81 h 318"/>
                    <a:gd name="T12" fmla="*/ 14 w 343"/>
                    <a:gd name="T13" fmla="*/ 179 h 318"/>
                    <a:gd name="T14" fmla="*/ 7 w 343"/>
                    <a:gd name="T15" fmla="*/ 243 h 318"/>
                    <a:gd name="T16" fmla="*/ 10 w 343"/>
                    <a:gd name="T17" fmla="*/ 29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318">
                      <a:moveTo>
                        <a:pt x="10" y="318"/>
                      </a:moveTo>
                      <a:cubicBezTo>
                        <a:pt x="46" y="270"/>
                        <a:pt x="82" y="223"/>
                        <a:pt x="115" y="186"/>
                      </a:cubicBezTo>
                      <a:cubicBezTo>
                        <a:pt x="148" y="149"/>
                        <a:pt x="169" y="125"/>
                        <a:pt x="205" y="96"/>
                      </a:cubicBezTo>
                      <a:cubicBezTo>
                        <a:pt x="241" y="67"/>
                        <a:pt x="323" y="28"/>
                        <a:pt x="333" y="14"/>
                      </a:cubicBezTo>
                      <a:cubicBezTo>
                        <a:pt x="343" y="0"/>
                        <a:pt x="303" y="3"/>
                        <a:pt x="262" y="14"/>
                      </a:cubicBezTo>
                      <a:cubicBezTo>
                        <a:pt x="221" y="25"/>
                        <a:pt x="130" y="54"/>
                        <a:pt x="89" y="81"/>
                      </a:cubicBezTo>
                      <a:cubicBezTo>
                        <a:pt x="48" y="108"/>
                        <a:pt x="28" y="152"/>
                        <a:pt x="14" y="179"/>
                      </a:cubicBezTo>
                      <a:cubicBezTo>
                        <a:pt x="0" y="206"/>
                        <a:pt x="8" y="224"/>
                        <a:pt x="7" y="243"/>
                      </a:cubicBezTo>
                      <a:cubicBezTo>
                        <a:pt x="6" y="262"/>
                        <a:pt x="8" y="278"/>
                        <a:pt x="10" y="295"/>
                      </a:cubicBezTo>
                    </a:path>
                  </a:pathLst>
                </a:custGeom>
                <a:solidFill>
                  <a:srgbClr val="DFDA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9" name="Freeform 17"/>
                <p:cNvSpPr>
                  <a:spLocks/>
                </p:cNvSpPr>
                <p:nvPr/>
              </p:nvSpPr>
              <p:spPr bwMode="auto">
                <a:xfrm>
                  <a:off x="2666" y="1053"/>
                  <a:ext cx="693" cy="1310"/>
                </a:xfrm>
                <a:custGeom>
                  <a:avLst/>
                  <a:gdLst>
                    <a:gd name="T0" fmla="*/ 0 w 693"/>
                    <a:gd name="T1" fmla="*/ 1291 h 1310"/>
                    <a:gd name="T2" fmla="*/ 45 w 693"/>
                    <a:gd name="T3" fmla="*/ 1100 h 1310"/>
                    <a:gd name="T4" fmla="*/ 143 w 693"/>
                    <a:gd name="T5" fmla="*/ 841 h 1310"/>
                    <a:gd name="T6" fmla="*/ 154 w 693"/>
                    <a:gd name="T7" fmla="*/ 792 h 1310"/>
                    <a:gd name="T8" fmla="*/ 165 w 693"/>
                    <a:gd name="T9" fmla="*/ 766 h 1310"/>
                    <a:gd name="T10" fmla="*/ 165 w 693"/>
                    <a:gd name="T11" fmla="*/ 743 h 1310"/>
                    <a:gd name="T12" fmla="*/ 207 w 693"/>
                    <a:gd name="T13" fmla="*/ 710 h 1310"/>
                    <a:gd name="T14" fmla="*/ 188 w 693"/>
                    <a:gd name="T15" fmla="*/ 653 h 1310"/>
                    <a:gd name="T16" fmla="*/ 267 w 693"/>
                    <a:gd name="T17" fmla="*/ 642 h 1310"/>
                    <a:gd name="T18" fmla="*/ 199 w 693"/>
                    <a:gd name="T19" fmla="*/ 567 h 1310"/>
                    <a:gd name="T20" fmla="*/ 113 w 693"/>
                    <a:gd name="T21" fmla="*/ 455 h 1310"/>
                    <a:gd name="T22" fmla="*/ 173 w 693"/>
                    <a:gd name="T23" fmla="*/ 391 h 1310"/>
                    <a:gd name="T24" fmla="*/ 252 w 693"/>
                    <a:gd name="T25" fmla="*/ 391 h 1310"/>
                    <a:gd name="T26" fmla="*/ 240 w 693"/>
                    <a:gd name="T27" fmla="*/ 365 h 1310"/>
                    <a:gd name="T28" fmla="*/ 203 w 693"/>
                    <a:gd name="T29" fmla="*/ 320 h 1310"/>
                    <a:gd name="T30" fmla="*/ 173 w 693"/>
                    <a:gd name="T31" fmla="*/ 256 h 1310"/>
                    <a:gd name="T32" fmla="*/ 207 w 693"/>
                    <a:gd name="T33" fmla="*/ 147 h 1310"/>
                    <a:gd name="T34" fmla="*/ 312 w 693"/>
                    <a:gd name="T35" fmla="*/ 61 h 1310"/>
                    <a:gd name="T36" fmla="*/ 473 w 693"/>
                    <a:gd name="T37" fmla="*/ 27 h 1310"/>
                    <a:gd name="T38" fmla="*/ 548 w 693"/>
                    <a:gd name="T39" fmla="*/ 1 h 1310"/>
                    <a:gd name="T40" fmla="*/ 600 w 693"/>
                    <a:gd name="T41" fmla="*/ 35 h 1310"/>
                    <a:gd name="T42" fmla="*/ 585 w 693"/>
                    <a:gd name="T43" fmla="*/ 65 h 1310"/>
                    <a:gd name="T44" fmla="*/ 679 w 693"/>
                    <a:gd name="T45" fmla="*/ 91 h 1310"/>
                    <a:gd name="T46" fmla="*/ 668 w 693"/>
                    <a:gd name="T47" fmla="*/ 185 h 1310"/>
                    <a:gd name="T48" fmla="*/ 619 w 693"/>
                    <a:gd name="T49" fmla="*/ 267 h 1310"/>
                    <a:gd name="T50" fmla="*/ 529 w 693"/>
                    <a:gd name="T51" fmla="*/ 301 h 1310"/>
                    <a:gd name="T52" fmla="*/ 383 w 693"/>
                    <a:gd name="T53" fmla="*/ 353 h 1310"/>
                    <a:gd name="T54" fmla="*/ 323 w 693"/>
                    <a:gd name="T55" fmla="*/ 428 h 1310"/>
                    <a:gd name="T56" fmla="*/ 300 w 693"/>
                    <a:gd name="T57" fmla="*/ 481 h 1310"/>
                    <a:gd name="T58" fmla="*/ 304 w 693"/>
                    <a:gd name="T59" fmla="*/ 563 h 1310"/>
                    <a:gd name="T60" fmla="*/ 289 w 693"/>
                    <a:gd name="T61" fmla="*/ 612 h 1310"/>
                    <a:gd name="T62" fmla="*/ 278 w 693"/>
                    <a:gd name="T63" fmla="*/ 638 h 1310"/>
                    <a:gd name="T64" fmla="*/ 293 w 693"/>
                    <a:gd name="T65" fmla="*/ 687 h 1310"/>
                    <a:gd name="T66" fmla="*/ 240 w 693"/>
                    <a:gd name="T67" fmla="*/ 713 h 1310"/>
                    <a:gd name="T68" fmla="*/ 222 w 693"/>
                    <a:gd name="T69" fmla="*/ 743 h 1310"/>
                    <a:gd name="T70" fmla="*/ 225 w 693"/>
                    <a:gd name="T71" fmla="*/ 803 h 1310"/>
                    <a:gd name="T72" fmla="*/ 173 w 693"/>
                    <a:gd name="T73" fmla="*/ 852 h 1310"/>
                    <a:gd name="T74" fmla="*/ 117 w 693"/>
                    <a:gd name="T75" fmla="*/ 1013 h 1310"/>
                    <a:gd name="T76" fmla="*/ 53 w 693"/>
                    <a:gd name="T77" fmla="*/ 1171 h 1310"/>
                    <a:gd name="T78" fmla="*/ 27 w 693"/>
                    <a:gd name="T79" fmla="*/ 1310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3" h="1310">
                      <a:moveTo>
                        <a:pt x="0" y="1291"/>
                      </a:moveTo>
                      <a:cubicBezTo>
                        <a:pt x="10" y="1233"/>
                        <a:pt x="21" y="1175"/>
                        <a:pt x="45" y="1100"/>
                      </a:cubicBezTo>
                      <a:cubicBezTo>
                        <a:pt x="69" y="1025"/>
                        <a:pt x="125" y="892"/>
                        <a:pt x="143" y="841"/>
                      </a:cubicBezTo>
                      <a:cubicBezTo>
                        <a:pt x="161" y="790"/>
                        <a:pt x="150" y="804"/>
                        <a:pt x="154" y="792"/>
                      </a:cubicBezTo>
                      <a:cubicBezTo>
                        <a:pt x="158" y="780"/>
                        <a:pt x="163" y="774"/>
                        <a:pt x="165" y="766"/>
                      </a:cubicBezTo>
                      <a:cubicBezTo>
                        <a:pt x="167" y="758"/>
                        <a:pt x="158" y="752"/>
                        <a:pt x="165" y="743"/>
                      </a:cubicBezTo>
                      <a:cubicBezTo>
                        <a:pt x="172" y="734"/>
                        <a:pt x="203" y="725"/>
                        <a:pt x="207" y="710"/>
                      </a:cubicBezTo>
                      <a:cubicBezTo>
                        <a:pt x="211" y="695"/>
                        <a:pt x="178" y="664"/>
                        <a:pt x="188" y="653"/>
                      </a:cubicBezTo>
                      <a:cubicBezTo>
                        <a:pt x="198" y="642"/>
                        <a:pt x="265" y="656"/>
                        <a:pt x="267" y="642"/>
                      </a:cubicBezTo>
                      <a:cubicBezTo>
                        <a:pt x="269" y="628"/>
                        <a:pt x="225" y="598"/>
                        <a:pt x="199" y="567"/>
                      </a:cubicBezTo>
                      <a:cubicBezTo>
                        <a:pt x="173" y="536"/>
                        <a:pt x="117" y="484"/>
                        <a:pt x="113" y="455"/>
                      </a:cubicBezTo>
                      <a:cubicBezTo>
                        <a:pt x="109" y="426"/>
                        <a:pt x="150" y="402"/>
                        <a:pt x="173" y="391"/>
                      </a:cubicBezTo>
                      <a:cubicBezTo>
                        <a:pt x="196" y="380"/>
                        <a:pt x="241" y="395"/>
                        <a:pt x="252" y="391"/>
                      </a:cubicBezTo>
                      <a:cubicBezTo>
                        <a:pt x="263" y="387"/>
                        <a:pt x="248" y="377"/>
                        <a:pt x="240" y="365"/>
                      </a:cubicBezTo>
                      <a:cubicBezTo>
                        <a:pt x="232" y="353"/>
                        <a:pt x="214" y="338"/>
                        <a:pt x="203" y="320"/>
                      </a:cubicBezTo>
                      <a:cubicBezTo>
                        <a:pt x="192" y="302"/>
                        <a:pt x="172" y="285"/>
                        <a:pt x="173" y="256"/>
                      </a:cubicBezTo>
                      <a:cubicBezTo>
                        <a:pt x="174" y="227"/>
                        <a:pt x="184" y="179"/>
                        <a:pt x="207" y="147"/>
                      </a:cubicBezTo>
                      <a:cubicBezTo>
                        <a:pt x="230" y="115"/>
                        <a:pt x="268" y="81"/>
                        <a:pt x="312" y="61"/>
                      </a:cubicBezTo>
                      <a:cubicBezTo>
                        <a:pt x="356" y="41"/>
                        <a:pt x="434" y="37"/>
                        <a:pt x="473" y="27"/>
                      </a:cubicBezTo>
                      <a:cubicBezTo>
                        <a:pt x="512" y="17"/>
                        <a:pt x="527" y="0"/>
                        <a:pt x="548" y="1"/>
                      </a:cubicBezTo>
                      <a:cubicBezTo>
                        <a:pt x="569" y="2"/>
                        <a:pt x="594" y="24"/>
                        <a:pt x="600" y="35"/>
                      </a:cubicBezTo>
                      <a:cubicBezTo>
                        <a:pt x="606" y="46"/>
                        <a:pt x="572" y="56"/>
                        <a:pt x="585" y="65"/>
                      </a:cubicBezTo>
                      <a:cubicBezTo>
                        <a:pt x="598" y="74"/>
                        <a:pt x="665" y="71"/>
                        <a:pt x="679" y="91"/>
                      </a:cubicBezTo>
                      <a:cubicBezTo>
                        <a:pt x="693" y="111"/>
                        <a:pt x="678" y="156"/>
                        <a:pt x="668" y="185"/>
                      </a:cubicBezTo>
                      <a:cubicBezTo>
                        <a:pt x="658" y="214"/>
                        <a:pt x="642" y="248"/>
                        <a:pt x="619" y="267"/>
                      </a:cubicBezTo>
                      <a:cubicBezTo>
                        <a:pt x="596" y="286"/>
                        <a:pt x="568" y="287"/>
                        <a:pt x="529" y="301"/>
                      </a:cubicBezTo>
                      <a:cubicBezTo>
                        <a:pt x="490" y="315"/>
                        <a:pt x="417" y="332"/>
                        <a:pt x="383" y="353"/>
                      </a:cubicBezTo>
                      <a:cubicBezTo>
                        <a:pt x="349" y="374"/>
                        <a:pt x="337" y="407"/>
                        <a:pt x="323" y="428"/>
                      </a:cubicBezTo>
                      <a:cubicBezTo>
                        <a:pt x="309" y="449"/>
                        <a:pt x="303" y="459"/>
                        <a:pt x="300" y="481"/>
                      </a:cubicBezTo>
                      <a:cubicBezTo>
                        <a:pt x="297" y="503"/>
                        <a:pt x="306" y="541"/>
                        <a:pt x="304" y="563"/>
                      </a:cubicBezTo>
                      <a:cubicBezTo>
                        <a:pt x="302" y="585"/>
                        <a:pt x="293" y="600"/>
                        <a:pt x="289" y="612"/>
                      </a:cubicBezTo>
                      <a:cubicBezTo>
                        <a:pt x="285" y="624"/>
                        <a:pt x="277" y="626"/>
                        <a:pt x="278" y="638"/>
                      </a:cubicBezTo>
                      <a:cubicBezTo>
                        <a:pt x="279" y="650"/>
                        <a:pt x="299" y="675"/>
                        <a:pt x="293" y="687"/>
                      </a:cubicBezTo>
                      <a:cubicBezTo>
                        <a:pt x="287" y="699"/>
                        <a:pt x="252" y="704"/>
                        <a:pt x="240" y="713"/>
                      </a:cubicBezTo>
                      <a:cubicBezTo>
                        <a:pt x="228" y="722"/>
                        <a:pt x="224" y="728"/>
                        <a:pt x="222" y="743"/>
                      </a:cubicBezTo>
                      <a:cubicBezTo>
                        <a:pt x="220" y="758"/>
                        <a:pt x="233" y="785"/>
                        <a:pt x="225" y="803"/>
                      </a:cubicBezTo>
                      <a:cubicBezTo>
                        <a:pt x="217" y="821"/>
                        <a:pt x="191" y="817"/>
                        <a:pt x="173" y="852"/>
                      </a:cubicBezTo>
                      <a:cubicBezTo>
                        <a:pt x="155" y="887"/>
                        <a:pt x="137" y="960"/>
                        <a:pt x="117" y="1013"/>
                      </a:cubicBezTo>
                      <a:cubicBezTo>
                        <a:pt x="97" y="1066"/>
                        <a:pt x="68" y="1122"/>
                        <a:pt x="53" y="1171"/>
                      </a:cubicBezTo>
                      <a:cubicBezTo>
                        <a:pt x="38" y="1220"/>
                        <a:pt x="32" y="1265"/>
                        <a:pt x="27" y="1310"/>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0" name="Freeform 18"/>
                <p:cNvSpPr>
                  <a:spLocks/>
                </p:cNvSpPr>
                <p:nvPr/>
              </p:nvSpPr>
              <p:spPr bwMode="auto">
                <a:xfrm>
                  <a:off x="2726" y="1136"/>
                  <a:ext cx="518" cy="1005"/>
                </a:xfrm>
                <a:custGeom>
                  <a:avLst/>
                  <a:gdLst>
                    <a:gd name="T0" fmla="*/ 518 w 518"/>
                    <a:gd name="T1" fmla="*/ 0 h 1005"/>
                    <a:gd name="T2" fmla="*/ 387 w 518"/>
                    <a:gd name="T3" fmla="*/ 169 h 1005"/>
                    <a:gd name="T4" fmla="*/ 248 w 518"/>
                    <a:gd name="T5" fmla="*/ 360 h 1005"/>
                    <a:gd name="T6" fmla="*/ 229 w 518"/>
                    <a:gd name="T7" fmla="*/ 480 h 1005"/>
                    <a:gd name="T8" fmla="*/ 207 w 518"/>
                    <a:gd name="T9" fmla="*/ 555 h 1005"/>
                    <a:gd name="T10" fmla="*/ 177 w 518"/>
                    <a:gd name="T11" fmla="*/ 604 h 1005"/>
                    <a:gd name="T12" fmla="*/ 147 w 518"/>
                    <a:gd name="T13" fmla="*/ 683 h 1005"/>
                    <a:gd name="T14" fmla="*/ 94 w 518"/>
                    <a:gd name="T15" fmla="*/ 769 h 1005"/>
                    <a:gd name="T16" fmla="*/ 0 w 518"/>
                    <a:gd name="T17" fmla="*/ 100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005">
                      <a:moveTo>
                        <a:pt x="518" y="0"/>
                      </a:moveTo>
                      <a:cubicBezTo>
                        <a:pt x="478" y="52"/>
                        <a:pt x="432" y="109"/>
                        <a:pt x="387" y="169"/>
                      </a:cubicBezTo>
                      <a:cubicBezTo>
                        <a:pt x="342" y="229"/>
                        <a:pt x="274" y="308"/>
                        <a:pt x="248" y="360"/>
                      </a:cubicBezTo>
                      <a:cubicBezTo>
                        <a:pt x="222" y="412"/>
                        <a:pt x="236" y="448"/>
                        <a:pt x="229" y="480"/>
                      </a:cubicBezTo>
                      <a:cubicBezTo>
                        <a:pt x="222" y="512"/>
                        <a:pt x="216" y="534"/>
                        <a:pt x="207" y="555"/>
                      </a:cubicBezTo>
                      <a:cubicBezTo>
                        <a:pt x="198" y="576"/>
                        <a:pt x="187" y="583"/>
                        <a:pt x="177" y="604"/>
                      </a:cubicBezTo>
                      <a:cubicBezTo>
                        <a:pt x="167" y="625"/>
                        <a:pt x="161" y="656"/>
                        <a:pt x="147" y="683"/>
                      </a:cubicBezTo>
                      <a:cubicBezTo>
                        <a:pt x="133" y="710"/>
                        <a:pt x="118" y="715"/>
                        <a:pt x="94" y="769"/>
                      </a:cubicBezTo>
                      <a:cubicBezTo>
                        <a:pt x="70" y="823"/>
                        <a:pt x="35" y="914"/>
                        <a:pt x="0" y="100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1" name="Freeform 19"/>
                <p:cNvSpPr>
                  <a:spLocks/>
                </p:cNvSpPr>
                <p:nvPr/>
              </p:nvSpPr>
              <p:spPr bwMode="auto">
                <a:xfrm>
                  <a:off x="2989" y="1485"/>
                  <a:ext cx="23" cy="109"/>
                </a:xfrm>
                <a:custGeom>
                  <a:avLst/>
                  <a:gdLst>
                    <a:gd name="T0" fmla="*/ 0 w 23"/>
                    <a:gd name="T1" fmla="*/ 0 h 109"/>
                    <a:gd name="T2" fmla="*/ 22 w 23"/>
                    <a:gd name="T3" fmla="*/ 45 h 109"/>
                    <a:gd name="T4" fmla="*/ 7 w 23"/>
                    <a:gd name="T5" fmla="*/ 109 h 109"/>
                  </a:gdLst>
                  <a:ahLst/>
                  <a:cxnLst>
                    <a:cxn ang="0">
                      <a:pos x="T0" y="T1"/>
                    </a:cxn>
                    <a:cxn ang="0">
                      <a:pos x="T2" y="T3"/>
                    </a:cxn>
                    <a:cxn ang="0">
                      <a:pos x="T4" y="T5"/>
                    </a:cxn>
                  </a:cxnLst>
                  <a:rect l="0" t="0" r="r" b="b"/>
                  <a:pathLst>
                    <a:path w="23" h="109">
                      <a:moveTo>
                        <a:pt x="0" y="0"/>
                      </a:moveTo>
                      <a:cubicBezTo>
                        <a:pt x="10" y="13"/>
                        <a:pt x="21" y="27"/>
                        <a:pt x="22" y="45"/>
                      </a:cubicBezTo>
                      <a:cubicBezTo>
                        <a:pt x="23" y="63"/>
                        <a:pt x="15" y="86"/>
                        <a:pt x="7" y="10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2" name="Freeform 20"/>
                <p:cNvSpPr>
                  <a:spLocks/>
                </p:cNvSpPr>
                <p:nvPr/>
              </p:nvSpPr>
              <p:spPr bwMode="auto">
                <a:xfrm>
                  <a:off x="3022" y="1436"/>
                  <a:ext cx="25" cy="124"/>
                </a:xfrm>
                <a:custGeom>
                  <a:avLst/>
                  <a:gdLst>
                    <a:gd name="T0" fmla="*/ 0 w 25"/>
                    <a:gd name="T1" fmla="*/ 0 h 124"/>
                    <a:gd name="T2" fmla="*/ 22 w 25"/>
                    <a:gd name="T3" fmla="*/ 45 h 124"/>
                    <a:gd name="T4" fmla="*/ 16 w 25"/>
                    <a:gd name="T5" fmla="*/ 124 h 124"/>
                  </a:gdLst>
                  <a:ahLst/>
                  <a:cxnLst>
                    <a:cxn ang="0">
                      <a:pos x="T0" y="T1"/>
                    </a:cxn>
                    <a:cxn ang="0">
                      <a:pos x="T2" y="T3"/>
                    </a:cxn>
                    <a:cxn ang="0">
                      <a:pos x="T4" y="T5"/>
                    </a:cxn>
                  </a:cxnLst>
                  <a:rect l="0" t="0" r="r" b="b"/>
                  <a:pathLst>
                    <a:path w="25" h="124">
                      <a:moveTo>
                        <a:pt x="0" y="0"/>
                      </a:moveTo>
                      <a:cubicBezTo>
                        <a:pt x="10" y="13"/>
                        <a:pt x="19" y="24"/>
                        <a:pt x="22" y="45"/>
                      </a:cubicBezTo>
                      <a:cubicBezTo>
                        <a:pt x="25" y="66"/>
                        <a:pt x="17" y="108"/>
                        <a:pt x="16" y="12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3" name="Freeform 21"/>
                <p:cNvSpPr>
                  <a:spLocks/>
                </p:cNvSpPr>
                <p:nvPr/>
              </p:nvSpPr>
              <p:spPr bwMode="auto">
                <a:xfrm>
                  <a:off x="3079" y="1395"/>
                  <a:ext cx="23" cy="90"/>
                </a:xfrm>
                <a:custGeom>
                  <a:avLst/>
                  <a:gdLst>
                    <a:gd name="T0" fmla="*/ 0 w 23"/>
                    <a:gd name="T1" fmla="*/ 0 h 90"/>
                    <a:gd name="T2" fmla="*/ 22 w 23"/>
                    <a:gd name="T3" fmla="*/ 45 h 90"/>
                    <a:gd name="T4" fmla="*/ 7 w 23"/>
                    <a:gd name="T5" fmla="*/ 90 h 90"/>
                  </a:gdLst>
                  <a:ahLst/>
                  <a:cxnLst>
                    <a:cxn ang="0">
                      <a:pos x="T0" y="T1"/>
                    </a:cxn>
                    <a:cxn ang="0">
                      <a:pos x="T2" y="T3"/>
                    </a:cxn>
                    <a:cxn ang="0">
                      <a:pos x="T4" y="T5"/>
                    </a:cxn>
                  </a:cxnLst>
                  <a:rect l="0" t="0" r="r" b="b"/>
                  <a:pathLst>
                    <a:path w="23" h="90">
                      <a:moveTo>
                        <a:pt x="0" y="0"/>
                      </a:moveTo>
                      <a:cubicBezTo>
                        <a:pt x="10" y="13"/>
                        <a:pt x="21" y="30"/>
                        <a:pt x="22" y="45"/>
                      </a:cubicBezTo>
                      <a:cubicBezTo>
                        <a:pt x="23" y="60"/>
                        <a:pt x="10" y="81"/>
                        <a:pt x="7" y="9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4" name="Freeform 22"/>
                <p:cNvSpPr>
                  <a:spLocks/>
                </p:cNvSpPr>
                <p:nvPr/>
              </p:nvSpPr>
              <p:spPr bwMode="auto">
                <a:xfrm>
                  <a:off x="3105" y="1285"/>
                  <a:ext cx="191" cy="65"/>
                </a:xfrm>
                <a:custGeom>
                  <a:avLst/>
                  <a:gdLst>
                    <a:gd name="T0" fmla="*/ 0 w 191"/>
                    <a:gd name="T1" fmla="*/ 65 h 65"/>
                    <a:gd name="T2" fmla="*/ 94 w 191"/>
                    <a:gd name="T3" fmla="*/ 9 h 65"/>
                    <a:gd name="T4" fmla="*/ 191 w 191"/>
                    <a:gd name="T5" fmla="*/ 9 h 65"/>
                  </a:gdLst>
                  <a:ahLst/>
                  <a:cxnLst>
                    <a:cxn ang="0">
                      <a:pos x="T0" y="T1"/>
                    </a:cxn>
                    <a:cxn ang="0">
                      <a:pos x="T2" y="T3"/>
                    </a:cxn>
                    <a:cxn ang="0">
                      <a:pos x="T4" y="T5"/>
                    </a:cxn>
                  </a:cxnLst>
                  <a:rect l="0" t="0" r="r" b="b"/>
                  <a:pathLst>
                    <a:path w="191" h="65">
                      <a:moveTo>
                        <a:pt x="0" y="65"/>
                      </a:moveTo>
                      <a:cubicBezTo>
                        <a:pt x="31" y="41"/>
                        <a:pt x="62" y="18"/>
                        <a:pt x="94" y="9"/>
                      </a:cubicBezTo>
                      <a:cubicBezTo>
                        <a:pt x="126" y="0"/>
                        <a:pt x="158" y="4"/>
                        <a:pt x="191"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5" name="Freeform 23"/>
                <p:cNvSpPr>
                  <a:spLocks/>
                </p:cNvSpPr>
                <p:nvPr/>
              </p:nvSpPr>
              <p:spPr bwMode="auto">
                <a:xfrm>
                  <a:off x="3161" y="1184"/>
                  <a:ext cx="191" cy="65"/>
                </a:xfrm>
                <a:custGeom>
                  <a:avLst/>
                  <a:gdLst>
                    <a:gd name="T0" fmla="*/ 0 w 191"/>
                    <a:gd name="T1" fmla="*/ 65 h 65"/>
                    <a:gd name="T2" fmla="*/ 94 w 191"/>
                    <a:gd name="T3" fmla="*/ 9 h 65"/>
                    <a:gd name="T4" fmla="*/ 191 w 191"/>
                    <a:gd name="T5" fmla="*/ 9 h 65"/>
                  </a:gdLst>
                  <a:ahLst/>
                  <a:cxnLst>
                    <a:cxn ang="0">
                      <a:pos x="T0" y="T1"/>
                    </a:cxn>
                    <a:cxn ang="0">
                      <a:pos x="T2" y="T3"/>
                    </a:cxn>
                    <a:cxn ang="0">
                      <a:pos x="T4" y="T5"/>
                    </a:cxn>
                  </a:cxnLst>
                  <a:rect l="0" t="0" r="r" b="b"/>
                  <a:pathLst>
                    <a:path w="191" h="65">
                      <a:moveTo>
                        <a:pt x="0" y="65"/>
                      </a:moveTo>
                      <a:cubicBezTo>
                        <a:pt x="31" y="41"/>
                        <a:pt x="62" y="18"/>
                        <a:pt x="94" y="9"/>
                      </a:cubicBezTo>
                      <a:cubicBezTo>
                        <a:pt x="126" y="0"/>
                        <a:pt x="158" y="4"/>
                        <a:pt x="191"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6" name="Freeform 24"/>
                <p:cNvSpPr>
                  <a:spLocks/>
                </p:cNvSpPr>
                <p:nvPr/>
              </p:nvSpPr>
              <p:spPr bwMode="auto">
                <a:xfrm>
                  <a:off x="3094" y="1099"/>
                  <a:ext cx="56" cy="161"/>
                </a:xfrm>
                <a:custGeom>
                  <a:avLst/>
                  <a:gdLst>
                    <a:gd name="T0" fmla="*/ 56 w 56"/>
                    <a:gd name="T1" fmla="*/ 161 h 161"/>
                    <a:gd name="T2" fmla="*/ 41 w 56"/>
                    <a:gd name="T3" fmla="*/ 64 h 161"/>
                    <a:gd name="T4" fmla="*/ 0 w 56"/>
                    <a:gd name="T5" fmla="*/ 0 h 161"/>
                  </a:gdLst>
                  <a:ahLst/>
                  <a:cxnLst>
                    <a:cxn ang="0">
                      <a:pos x="T0" y="T1"/>
                    </a:cxn>
                    <a:cxn ang="0">
                      <a:pos x="T2" y="T3"/>
                    </a:cxn>
                    <a:cxn ang="0">
                      <a:pos x="T4" y="T5"/>
                    </a:cxn>
                  </a:cxnLst>
                  <a:rect l="0" t="0" r="r" b="b"/>
                  <a:pathLst>
                    <a:path w="56" h="161">
                      <a:moveTo>
                        <a:pt x="56" y="161"/>
                      </a:moveTo>
                      <a:cubicBezTo>
                        <a:pt x="54" y="145"/>
                        <a:pt x="50" y="91"/>
                        <a:pt x="41" y="64"/>
                      </a:cubicBezTo>
                      <a:cubicBezTo>
                        <a:pt x="32" y="37"/>
                        <a:pt x="9" y="13"/>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7" name="Freeform 25"/>
                <p:cNvSpPr>
                  <a:spLocks/>
                </p:cNvSpPr>
                <p:nvPr/>
              </p:nvSpPr>
              <p:spPr bwMode="auto">
                <a:xfrm>
                  <a:off x="2959" y="1148"/>
                  <a:ext cx="116" cy="195"/>
                </a:xfrm>
                <a:custGeom>
                  <a:avLst/>
                  <a:gdLst>
                    <a:gd name="T0" fmla="*/ 116 w 116"/>
                    <a:gd name="T1" fmla="*/ 195 h 195"/>
                    <a:gd name="T2" fmla="*/ 94 w 116"/>
                    <a:gd name="T3" fmla="*/ 97 h 195"/>
                    <a:gd name="T4" fmla="*/ 0 w 116"/>
                    <a:gd name="T5" fmla="*/ 0 h 195"/>
                  </a:gdLst>
                  <a:ahLst/>
                  <a:cxnLst>
                    <a:cxn ang="0">
                      <a:pos x="T0" y="T1"/>
                    </a:cxn>
                    <a:cxn ang="0">
                      <a:pos x="T2" y="T3"/>
                    </a:cxn>
                    <a:cxn ang="0">
                      <a:pos x="T4" y="T5"/>
                    </a:cxn>
                  </a:cxnLst>
                  <a:rect l="0" t="0" r="r" b="b"/>
                  <a:pathLst>
                    <a:path w="116" h="195">
                      <a:moveTo>
                        <a:pt x="116" y="195"/>
                      </a:moveTo>
                      <a:cubicBezTo>
                        <a:pt x="114" y="162"/>
                        <a:pt x="113" y="130"/>
                        <a:pt x="94" y="97"/>
                      </a:cubicBezTo>
                      <a:cubicBezTo>
                        <a:pt x="75" y="64"/>
                        <a:pt x="37" y="32"/>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8" name="Freeform 26"/>
                <p:cNvSpPr>
                  <a:spLocks/>
                </p:cNvSpPr>
                <p:nvPr/>
              </p:nvSpPr>
              <p:spPr bwMode="auto">
                <a:xfrm>
                  <a:off x="2858" y="1279"/>
                  <a:ext cx="157" cy="142"/>
                </a:xfrm>
                <a:custGeom>
                  <a:avLst/>
                  <a:gdLst>
                    <a:gd name="T0" fmla="*/ 157 w 157"/>
                    <a:gd name="T1" fmla="*/ 142 h 142"/>
                    <a:gd name="T2" fmla="*/ 101 w 157"/>
                    <a:gd name="T3" fmla="*/ 75 h 142"/>
                    <a:gd name="T4" fmla="*/ 0 w 157"/>
                    <a:gd name="T5" fmla="*/ 0 h 142"/>
                  </a:gdLst>
                  <a:ahLst/>
                  <a:cxnLst>
                    <a:cxn ang="0">
                      <a:pos x="T0" y="T1"/>
                    </a:cxn>
                    <a:cxn ang="0">
                      <a:pos x="T2" y="T3"/>
                    </a:cxn>
                    <a:cxn ang="0">
                      <a:pos x="T4" y="T5"/>
                    </a:cxn>
                  </a:cxnLst>
                  <a:rect l="0" t="0" r="r" b="b"/>
                  <a:pathLst>
                    <a:path w="157" h="142">
                      <a:moveTo>
                        <a:pt x="157" y="142"/>
                      </a:moveTo>
                      <a:cubicBezTo>
                        <a:pt x="142" y="120"/>
                        <a:pt x="127" y="99"/>
                        <a:pt x="101" y="75"/>
                      </a:cubicBezTo>
                      <a:cubicBezTo>
                        <a:pt x="75" y="51"/>
                        <a:pt x="37" y="2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9" name="Freeform 27"/>
                <p:cNvSpPr>
                  <a:spLocks/>
                </p:cNvSpPr>
                <p:nvPr/>
              </p:nvSpPr>
              <p:spPr bwMode="auto">
                <a:xfrm>
                  <a:off x="2813" y="1493"/>
                  <a:ext cx="146" cy="127"/>
                </a:xfrm>
                <a:custGeom>
                  <a:avLst/>
                  <a:gdLst>
                    <a:gd name="T0" fmla="*/ 146 w 146"/>
                    <a:gd name="T1" fmla="*/ 127 h 127"/>
                    <a:gd name="T2" fmla="*/ 63 w 146"/>
                    <a:gd name="T3" fmla="*/ 33 h 127"/>
                    <a:gd name="T4" fmla="*/ 0 w 146"/>
                    <a:gd name="T5" fmla="*/ 0 h 127"/>
                  </a:gdLst>
                  <a:ahLst/>
                  <a:cxnLst>
                    <a:cxn ang="0">
                      <a:pos x="T0" y="T1"/>
                    </a:cxn>
                    <a:cxn ang="0">
                      <a:pos x="T2" y="T3"/>
                    </a:cxn>
                    <a:cxn ang="0">
                      <a:pos x="T4" y="T5"/>
                    </a:cxn>
                  </a:cxnLst>
                  <a:rect l="0" t="0" r="r" b="b"/>
                  <a:pathLst>
                    <a:path w="146" h="127">
                      <a:moveTo>
                        <a:pt x="146" y="127"/>
                      </a:moveTo>
                      <a:cubicBezTo>
                        <a:pt x="116" y="90"/>
                        <a:pt x="87" y="54"/>
                        <a:pt x="63" y="33"/>
                      </a:cubicBezTo>
                      <a:cubicBezTo>
                        <a:pt x="39" y="12"/>
                        <a:pt x="19" y="6"/>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28" name="Group 28"/>
              <p:cNvGrpSpPr>
                <a:grpSpLocks/>
              </p:cNvGrpSpPr>
              <p:nvPr/>
            </p:nvGrpSpPr>
            <p:grpSpPr bwMode="auto">
              <a:xfrm rot="715473">
                <a:off x="1065" y="545"/>
                <a:ext cx="593" cy="1819"/>
                <a:chOff x="956" y="596"/>
                <a:chExt cx="495" cy="1778"/>
              </a:xfrm>
            </p:grpSpPr>
            <p:sp>
              <p:nvSpPr>
                <p:cNvPr id="173" name="Freeform 29"/>
                <p:cNvSpPr>
                  <a:spLocks/>
                </p:cNvSpPr>
                <p:nvPr/>
              </p:nvSpPr>
              <p:spPr bwMode="auto">
                <a:xfrm>
                  <a:off x="956" y="596"/>
                  <a:ext cx="495" cy="1778"/>
                </a:xfrm>
                <a:custGeom>
                  <a:avLst/>
                  <a:gdLst>
                    <a:gd name="T0" fmla="*/ 375 w 495"/>
                    <a:gd name="T1" fmla="*/ 1380 h 1778"/>
                    <a:gd name="T2" fmla="*/ 285 w 495"/>
                    <a:gd name="T3" fmla="*/ 1065 h 1778"/>
                    <a:gd name="T4" fmla="*/ 252 w 495"/>
                    <a:gd name="T5" fmla="*/ 983 h 1778"/>
                    <a:gd name="T6" fmla="*/ 233 w 495"/>
                    <a:gd name="T7" fmla="*/ 938 h 1778"/>
                    <a:gd name="T8" fmla="*/ 248 w 495"/>
                    <a:gd name="T9" fmla="*/ 810 h 1778"/>
                    <a:gd name="T10" fmla="*/ 147 w 495"/>
                    <a:gd name="T11" fmla="*/ 829 h 1778"/>
                    <a:gd name="T12" fmla="*/ 128 w 495"/>
                    <a:gd name="T13" fmla="*/ 720 h 1778"/>
                    <a:gd name="T14" fmla="*/ 177 w 495"/>
                    <a:gd name="T15" fmla="*/ 638 h 1778"/>
                    <a:gd name="T16" fmla="*/ 233 w 495"/>
                    <a:gd name="T17" fmla="*/ 582 h 1778"/>
                    <a:gd name="T18" fmla="*/ 154 w 495"/>
                    <a:gd name="T19" fmla="*/ 548 h 1778"/>
                    <a:gd name="T20" fmla="*/ 30 w 495"/>
                    <a:gd name="T21" fmla="*/ 510 h 1778"/>
                    <a:gd name="T22" fmla="*/ 8 w 495"/>
                    <a:gd name="T23" fmla="*/ 432 h 1778"/>
                    <a:gd name="T24" fmla="*/ 147 w 495"/>
                    <a:gd name="T25" fmla="*/ 435 h 1778"/>
                    <a:gd name="T26" fmla="*/ 192 w 495"/>
                    <a:gd name="T27" fmla="*/ 353 h 1778"/>
                    <a:gd name="T28" fmla="*/ 68 w 495"/>
                    <a:gd name="T29" fmla="*/ 319 h 1778"/>
                    <a:gd name="T30" fmla="*/ 113 w 495"/>
                    <a:gd name="T31" fmla="*/ 195 h 1778"/>
                    <a:gd name="T32" fmla="*/ 139 w 495"/>
                    <a:gd name="T33" fmla="*/ 105 h 1778"/>
                    <a:gd name="T34" fmla="*/ 267 w 495"/>
                    <a:gd name="T35" fmla="*/ 15 h 1778"/>
                    <a:gd name="T36" fmla="*/ 375 w 495"/>
                    <a:gd name="T37" fmla="*/ 8 h 1778"/>
                    <a:gd name="T38" fmla="*/ 447 w 495"/>
                    <a:gd name="T39" fmla="*/ 53 h 1778"/>
                    <a:gd name="T40" fmla="*/ 465 w 495"/>
                    <a:gd name="T41" fmla="*/ 304 h 1778"/>
                    <a:gd name="T42" fmla="*/ 338 w 495"/>
                    <a:gd name="T43" fmla="*/ 364 h 1778"/>
                    <a:gd name="T44" fmla="*/ 413 w 495"/>
                    <a:gd name="T45" fmla="*/ 375 h 1778"/>
                    <a:gd name="T46" fmla="*/ 443 w 495"/>
                    <a:gd name="T47" fmla="*/ 537 h 1778"/>
                    <a:gd name="T48" fmla="*/ 297 w 495"/>
                    <a:gd name="T49" fmla="*/ 600 h 1778"/>
                    <a:gd name="T50" fmla="*/ 357 w 495"/>
                    <a:gd name="T51" fmla="*/ 672 h 1778"/>
                    <a:gd name="T52" fmla="*/ 454 w 495"/>
                    <a:gd name="T53" fmla="*/ 762 h 1778"/>
                    <a:gd name="T54" fmla="*/ 338 w 495"/>
                    <a:gd name="T55" fmla="*/ 814 h 1778"/>
                    <a:gd name="T56" fmla="*/ 364 w 495"/>
                    <a:gd name="T57" fmla="*/ 923 h 1778"/>
                    <a:gd name="T58" fmla="*/ 349 w 495"/>
                    <a:gd name="T59" fmla="*/ 987 h 1778"/>
                    <a:gd name="T60" fmla="*/ 349 w 495"/>
                    <a:gd name="T61" fmla="*/ 1050 h 1778"/>
                    <a:gd name="T62" fmla="*/ 364 w 495"/>
                    <a:gd name="T63" fmla="*/ 1155 h 1778"/>
                    <a:gd name="T64" fmla="*/ 420 w 495"/>
                    <a:gd name="T65" fmla="*/ 1553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5" h="1778">
                      <a:moveTo>
                        <a:pt x="424" y="1774"/>
                      </a:moveTo>
                      <a:cubicBezTo>
                        <a:pt x="416" y="1708"/>
                        <a:pt x="394" y="1490"/>
                        <a:pt x="375" y="1380"/>
                      </a:cubicBezTo>
                      <a:cubicBezTo>
                        <a:pt x="356" y="1270"/>
                        <a:pt x="323" y="1166"/>
                        <a:pt x="308" y="1114"/>
                      </a:cubicBezTo>
                      <a:cubicBezTo>
                        <a:pt x="293" y="1062"/>
                        <a:pt x="289" y="1082"/>
                        <a:pt x="285" y="1065"/>
                      </a:cubicBezTo>
                      <a:cubicBezTo>
                        <a:pt x="281" y="1048"/>
                        <a:pt x="290" y="1027"/>
                        <a:pt x="285" y="1013"/>
                      </a:cubicBezTo>
                      <a:cubicBezTo>
                        <a:pt x="280" y="999"/>
                        <a:pt x="257" y="993"/>
                        <a:pt x="252" y="983"/>
                      </a:cubicBezTo>
                      <a:cubicBezTo>
                        <a:pt x="247" y="973"/>
                        <a:pt x="258" y="960"/>
                        <a:pt x="255" y="953"/>
                      </a:cubicBezTo>
                      <a:cubicBezTo>
                        <a:pt x="252" y="946"/>
                        <a:pt x="234" y="949"/>
                        <a:pt x="233" y="938"/>
                      </a:cubicBezTo>
                      <a:cubicBezTo>
                        <a:pt x="232" y="927"/>
                        <a:pt x="250" y="906"/>
                        <a:pt x="252" y="885"/>
                      </a:cubicBezTo>
                      <a:cubicBezTo>
                        <a:pt x="254" y="864"/>
                        <a:pt x="255" y="826"/>
                        <a:pt x="248" y="810"/>
                      </a:cubicBezTo>
                      <a:cubicBezTo>
                        <a:pt x="241" y="794"/>
                        <a:pt x="224" y="785"/>
                        <a:pt x="207" y="788"/>
                      </a:cubicBezTo>
                      <a:cubicBezTo>
                        <a:pt x="190" y="791"/>
                        <a:pt x="166" y="833"/>
                        <a:pt x="147" y="829"/>
                      </a:cubicBezTo>
                      <a:cubicBezTo>
                        <a:pt x="128" y="825"/>
                        <a:pt x="97" y="780"/>
                        <a:pt x="94" y="762"/>
                      </a:cubicBezTo>
                      <a:cubicBezTo>
                        <a:pt x="91" y="744"/>
                        <a:pt x="122" y="733"/>
                        <a:pt x="128" y="720"/>
                      </a:cubicBezTo>
                      <a:cubicBezTo>
                        <a:pt x="134" y="707"/>
                        <a:pt x="120" y="697"/>
                        <a:pt x="128" y="683"/>
                      </a:cubicBezTo>
                      <a:cubicBezTo>
                        <a:pt x="136" y="669"/>
                        <a:pt x="160" y="646"/>
                        <a:pt x="177" y="638"/>
                      </a:cubicBezTo>
                      <a:cubicBezTo>
                        <a:pt x="194" y="630"/>
                        <a:pt x="224" y="643"/>
                        <a:pt x="233" y="634"/>
                      </a:cubicBezTo>
                      <a:cubicBezTo>
                        <a:pt x="242" y="625"/>
                        <a:pt x="245" y="588"/>
                        <a:pt x="233" y="582"/>
                      </a:cubicBezTo>
                      <a:cubicBezTo>
                        <a:pt x="221" y="576"/>
                        <a:pt x="171" y="606"/>
                        <a:pt x="158" y="600"/>
                      </a:cubicBezTo>
                      <a:cubicBezTo>
                        <a:pt x="145" y="594"/>
                        <a:pt x="168" y="555"/>
                        <a:pt x="154" y="548"/>
                      </a:cubicBezTo>
                      <a:cubicBezTo>
                        <a:pt x="140" y="541"/>
                        <a:pt x="93" y="565"/>
                        <a:pt x="72" y="559"/>
                      </a:cubicBezTo>
                      <a:cubicBezTo>
                        <a:pt x="51" y="553"/>
                        <a:pt x="37" y="523"/>
                        <a:pt x="30" y="510"/>
                      </a:cubicBezTo>
                      <a:cubicBezTo>
                        <a:pt x="23" y="497"/>
                        <a:pt x="34" y="493"/>
                        <a:pt x="30" y="480"/>
                      </a:cubicBezTo>
                      <a:cubicBezTo>
                        <a:pt x="26" y="467"/>
                        <a:pt x="0" y="451"/>
                        <a:pt x="8" y="432"/>
                      </a:cubicBezTo>
                      <a:cubicBezTo>
                        <a:pt x="16" y="413"/>
                        <a:pt x="52" y="368"/>
                        <a:pt x="75" y="368"/>
                      </a:cubicBezTo>
                      <a:cubicBezTo>
                        <a:pt x="98" y="368"/>
                        <a:pt x="134" y="432"/>
                        <a:pt x="147" y="435"/>
                      </a:cubicBezTo>
                      <a:cubicBezTo>
                        <a:pt x="160" y="438"/>
                        <a:pt x="146" y="401"/>
                        <a:pt x="154" y="387"/>
                      </a:cubicBezTo>
                      <a:cubicBezTo>
                        <a:pt x="162" y="373"/>
                        <a:pt x="190" y="367"/>
                        <a:pt x="192" y="353"/>
                      </a:cubicBezTo>
                      <a:cubicBezTo>
                        <a:pt x="194" y="339"/>
                        <a:pt x="186" y="306"/>
                        <a:pt x="165" y="300"/>
                      </a:cubicBezTo>
                      <a:cubicBezTo>
                        <a:pt x="144" y="294"/>
                        <a:pt x="85" y="332"/>
                        <a:pt x="68" y="319"/>
                      </a:cubicBezTo>
                      <a:cubicBezTo>
                        <a:pt x="51" y="306"/>
                        <a:pt x="57" y="246"/>
                        <a:pt x="64" y="225"/>
                      </a:cubicBezTo>
                      <a:cubicBezTo>
                        <a:pt x="71" y="204"/>
                        <a:pt x="106" y="207"/>
                        <a:pt x="113" y="195"/>
                      </a:cubicBezTo>
                      <a:cubicBezTo>
                        <a:pt x="120" y="183"/>
                        <a:pt x="105" y="165"/>
                        <a:pt x="109" y="150"/>
                      </a:cubicBezTo>
                      <a:cubicBezTo>
                        <a:pt x="113" y="135"/>
                        <a:pt x="126" y="118"/>
                        <a:pt x="139" y="105"/>
                      </a:cubicBezTo>
                      <a:cubicBezTo>
                        <a:pt x="152" y="92"/>
                        <a:pt x="167" y="87"/>
                        <a:pt x="188" y="72"/>
                      </a:cubicBezTo>
                      <a:cubicBezTo>
                        <a:pt x="209" y="57"/>
                        <a:pt x="244" y="26"/>
                        <a:pt x="267" y="15"/>
                      </a:cubicBezTo>
                      <a:cubicBezTo>
                        <a:pt x="290" y="4"/>
                        <a:pt x="309" y="5"/>
                        <a:pt x="327" y="4"/>
                      </a:cubicBezTo>
                      <a:cubicBezTo>
                        <a:pt x="345" y="3"/>
                        <a:pt x="363" y="0"/>
                        <a:pt x="375" y="8"/>
                      </a:cubicBezTo>
                      <a:cubicBezTo>
                        <a:pt x="387" y="16"/>
                        <a:pt x="386" y="41"/>
                        <a:pt x="398" y="49"/>
                      </a:cubicBezTo>
                      <a:cubicBezTo>
                        <a:pt x="410" y="57"/>
                        <a:pt x="431" y="34"/>
                        <a:pt x="447" y="53"/>
                      </a:cubicBezTo>
                      <a:cubicBezTo>
                        <a:pt x="463" y="72"/>
                        <a:pt x="489" y="123"/>
                        <a:pt x="492" y="165"/>
                      </a:cubicBezTo>
                      <a:cubicBezTo>
                        <a:pt x="495" y="207"/>
                        <a:pt x="484" y="275"/>
                        <a:pt x="465" y="304"/>
                      </a:cubicBezTo>
                      <a:cubicBezTo>
                        <a:pt x="446" y="333"/>
                        <a:pt x="400" y="328"/>
                        <a:pt x="379" y="338"/>
                      </a:cubicBezTo>
                      <a:cubicBezTo>
                        <a:pt x="358" y="348"/>
                        <a:pt x="344" y="353"/>
                        <a:pt x="338" y="364"/>
                      </a:cubicBezTo>
                      <a:cubicBezTo>
                        <a:pt x="332" y="375"/>
                        <a:pt x="330" y="400"/>
                        <a:pt x="342" y="402"/>
                      </a:cubicBezTo>
                      <a:cubicBezTo>
                        <a:pt x="354" y="404"/>
                        <a:pt x="394" y="368"/>
                        <a:pt x="413" y="375"/>
                      </a:cubicBezTo>
                      <a:cubicBezTo>
                        <a:pt x="432" y="382"/>
                        <a:pt x="453" y="416"/>
                        <a:pt x="458" y="443"/>
                      </a:cubicBezTo>
                      <a:cubicBezTo>
                        <a:pt x="463" y="470"/>
                        <a:pt x="460" y="508"/>
                        <a:pt x="443" y="537"/>
                      </a:cubicBezTo>
                      <a:cubicBezTo>
                        <a:pt x="426" y="566"/>
                        <a:pt x="377" y="605"/>
                        <a:pt x="353" y="615"/>
                      </a:cubicBezTo>
                      <a:cubicBezTo>
                        <a:pt x="329" y="625"/>
                        <a:pt x="304" y="589"/>
                        <a:pt x="297" y="600"/>
                      </a:cubicBezTo>
                      <a:cubicBezTo>
                        <a:pt x="290" y="611"/>
                        <a:pt x="298" y="667"/>
                        <a:pt x="308" y="679"/>
                      </a:cubicBezTo>
                      <a:cubicBezTo>
                        <a:pt x="318" y="691"/>
                        <a:pt x="339" y="669"/>
                        <a:pt x="357" y="672"/>
                      </a:cubicBezTo>
                      <a:cubicBezTo>
                        <a:pt x="375" y="675"/>
                        <a:pt x="401" y="683"/>
                        <a:pt x="417" y="698"/>
                      </a:cubicBezTo>
                      <a:cubicBezTo>
                        <a:pt x="433" y="713"/>
                        <a:pt x="454" y="743"/>
                        <a:pt x="454" y="762"/>
                      </a:cubicBezTo>
                      <a:cubicBezTo>
                        <a:pt x="454" y="781"/>
                        <a:pt x="439" y="801"/>
                        <a:pt x="420" y="810"/>
                      </a:cubicBezTo>
                      <a:cubicBezTo>
                        <a:pt x="401" y="819"/>
                        <a:pt x="354" y="803"/>
                        <a:pt x="338" y="814"/>
                      </a:cubicBezTo>
                      <a:cubicBezTo>
                        <a:pt x="322" y="825"/>
                        <a:pt x="319" y="856"/>
                        <a:pt x="323" y="874"/>
                      </a:cubicBezTo>
                      <a:cubicBezTo>
                        <a:pt x="327" y="892"/>
                        <a:pt x="363" y="908"/>
                        <a:pt x="364" y="923"/>
                      </a:cubicBezTo>
                      <a:cubicBezTo>
                        <a:pt x="365" y="938"/>
                        <a:pt x="330" y="953"/>
                        <a:pt x="327" y="964"/>
                      </a:cubicBezTo>
                      <a:cubicBezTo>
                        <a:pt x="324" y="975"/>
                        <a:pt x="346" y="978"/>
                        <a:pt x="349" y="987"/>
                      </a:cubicBezTo>
                      <a:cubicBezTo>
                        <a:pt x="352" y="996"/>
                        <a:pt x="345" y="1007"/>
                        <a:pt x="345" y="1017"/>
                      </a:cubicBezTo>
                      <a:cubicBezTo>
                        <a:pt x="345" y="1027"/>
                        <a:pt x="347" y="1038"/>
                        <a:pt x="349" y="1050"/>
                      </a:cubicBezTo>
                      <a:cubicBezTo>
                        <a:pt x="351" y="1062"/>
                        <a:pt x="355" y="1075"/>
                        <a:pt x="357" y="1092"/>
                      </a:cubicBezTo>
                      <a:cubicBezTo>
                        <a:pt x="359" y="1109"/>
                        <a:pt x="357" y="1118"/>
                        <a:pt x="364" y="1155"/>
                      </a:cubicBezTo>
                      <a:cubicBezTo>
                        <a:pt x="371" y="1192"/>
                        <a:pt x="389" y="1247"/>
                        <a:pt x="398" y="1313"/>
                      </a:cubicBezTo>
                      <a:cubicBezTo>
                        <a:pt x="407" y="1379"/>
                        <a:pt x="411" y="1476"/>
                        <a:pt x="420" y="1553"/>
                      </a:cubicBezTo>
                      <a:cubicBezTo>
                        <a:pt x="429" y="1630"/>
                        <a:pt x="448" y="1741"/>
                        <a:pt x="454" y="1778"/>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74" name="Group 30"/>
                <p:cNvGrpSpPr>
                  <a:grpSpLocks/>
                </p:cNvGrpSpPr>
                <p:nvPr/>
              </p:nvGrpSpPr>
              <p:grpSpPr bwMode="auto">
                <a:xfrm>
                  <a:off x="1079" y="645"/>
                  <a:ext cx="327" cy="1335"/>
                  <a:chOff x="1079" y="645"/>
                  <a:chExt cx="327" cy="1335"/>
                </a:xfrm>
              </p:grpSpPr>
              <p:sp>
                <p:nvSpPr>
                  <p:cNvPr id="175" name="Freeform 31"/>
                  <p:cNvSpPr>
                    <a:spLocks/>
                  </p:cNvSpPr>
                  <p:nvPr/>
                </p:nvSpPr>
                <p:spPr bwMode="auto">
                  <a:xfrm>
                    <a:off x="1214" y="645"/>
                    <a:ext cx="136" cy="1335"/>
                  </a:xfrm>
                  <a:custGeom>
                    <a:avLst/>
                    <a:gdLst>
                      <a:gd name="T0" fmla="*/ 117 w 136"/>
                      <a:gd name="T1" fmla="*/ 0 h 1335"/>
                      <a:gd name="T2" fmla="*/ 42 w 136"/>
                      <a:gd name="T3" fmla="*/ 120 h 1335"/>
                      <a:gd name="T4" fmla="*/ 1 w 136"/>
                      <a:gd name="T5" fmla="*/ 518 h 1335"/>
                      <a:gd name="T6" fmla="*/ 35 w 136"/>
                      <a:gd name="T7" fmla="*/ 836 h 1335"/>
                      <a:gd name="T8" fmla="*/ 87 w 136"/>
                      <a:gd name="T9" fmla="*/ 1129 h 1335"/>
                      <a:gd name="T10" fmla="*/ 136 w 136"/>
                      <a:gd name="T11" fmla="*/ 1335 h 1335"/>
                    </a:gdLst>
                    <a:ahLst/>
                    <a:cxnLst>
                      <a:cxn ang="0">
                        <a:pos x="T0" y="T1"/>
                      </a:cxn>
                      <a:cxn ang="0">
                        <a:pos x="T2" y="T3"/>
                      </a:cxn>
                      <a:cxn ang="0">
                        <a:pos x="T4" y="T5"/>
                      </a:cxn>
                      <a:cxn ang="0">
                        <a:pos x="T6" y="T7"/>
                      </a:cxn>
                      <a:cxn ang="0">
                        <a:pos x="T8" y="T9"/>
                      </a:cxn>
                      <a:cxn ang="0">
                        <a:pos x="T10" y="T11"/>
                      </a:cxn>
                    </a:cxnLst>
                    <a:rect l="0" t="0" r="r" b="b"/>
                    <a:pathLst>
                      <a:path w="136" h="1335">
                        <a:moveTo>
                          <a:pt x="117" y="0"/>
                        </a:moveTo>
                        <a:cubicBezTo>
                          <a:pt x="89" y="17"/>
                          <a:pt x="61" y="34"/>
                          <a:pt x="42" y="120"/>
                        </a:cubicBezTo>
                        <a:cubicBezTo>
                          <a:pt x="23" y="206"/>
                          <a:pt x="2" y="399"/>
                          <a:pt x="1" y="518"/>
                        </a:cubicBezTo>
                        <a:cubicBezTo>
                          <a:pt x="0" y="637"/>
                          <a:pt x="21" y="734"/>
                          <a:pt x="35" y="836"/>
                        </a:cubicBezTo>
                        <a:cubicBezTo>
                          <a:pt x="49" y="938"/>
                          <a:pt x="70" y="1046"/>
                          <a:pt x="87" y="1129"/>
                        </a:cubicBezTo>
                        <a:cubicBezTo>
                          <a:pt x="104" y="1212"/>
                          <a:pt x="120" y="1273"/>
                          <a:pt x="136" y="133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76" name="Group 32"/>
                  <p:cNvGrpSpPr>
                    <a:grpSpLocks/>
                  </p:cNvGrpSpPr>
                  <p:nvPr/>
                </p:nvGrpSpPr>
                <p:grpSpPr bwMode="auto">
                  <a:xfrm>
                    <a:off x="1223" y="719"/>
                    <a:ext cx="183" cy="466"/>
                    <a:chOff x="1223" y="719"/>
                    <a:chExt cx="183" cy="466"/>
                  </a:xfrm>
                </p:grpSpPr>
                <p:sp>
                  <p:nvSpPr>
                    <p:cNvPr id="183" name="Freeform 33"/>
                    <p:cNvSpPr>
                      <a:spLocks/>
                    </p:cNvSpPr>
                    <p:nvPr/>
                  </p:nvSpPr>
                  <p:spPr bwMode="auto">
                    <a:xfrm>
                      <a:off x="1253" y="719"/>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4" name="Freeform 34"/>
                    <p:cNvSpPr>
                      <a:spLocks/>
                    </p:cNvSpPr>
                    <p:nvPr/>
                  </p:nvSpPr>
                  <p:spPr bwMode="auto">
                    <a:xfrm>
                      <a:off x="1242" y="831"/>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5" name="Freeform 35"/>
                    <p:cNvSpPr>
                      <a:spLocks/>
                    </p:cNvSpPr>
                    <p:nvPr/>
                  </p:nvSpPr>
                  <p:spPr bwMode="auto">
                    <a:xfrm>
                      <a:off x="1230" y="1008"/>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6" name="Freeform 36"/>
                    <p:cNvSpPr>
                      <a:spLocks/>
                    </p:cNvSpPr>
                    <p:nvPr/>
                  </p:nvSpPr>
                  <p:spPr bwMode="auto">
                    <a:xfrm>
                      <a:off x="1223" y="1120"/>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7" name="Freeform 37"/>
                    <p:cNvSpPr>
                      <a:spLocks/>
                    </p:cNvSpPr>
                    <p:nvPr/>
                  </p:nvSpPr>
                  <p:spPr bwMode="auto">
                    <a:xfrm>
                      <a:off x="1234" y="968"/>
                      <a:ext cx="52" cy="30"/>
                    </a:xfrm>
                    <a:custGeom>
                      <a:avLst/>
                      <a:gdLst>
                        <a:gd name="T0" fmla="*/ 0 w 52"/>
                        <a:gd name="T1" fmla="*/ 30 h 30"/>
                        <a:gd name="T2" fmla="*/ 52 w 52"/>
                        <a:gd name="T3" fmla="*/ 0 h 30"/>
                      </a:gdLst>
                      <a:ahLst/>
                      <a:cxnLst>
                        <a:cxn ang="0">
                          <a:pos x="T0" y="T1"/>
                        </a:cxn>
                        <a:cxn ang="0">
                          <a:pos x="T2" y="T3"/>
                        </a:cxn>
                      </a:cxnLst>
                      <a:rect l="0" t="0" r="r" b="b"/>
                      <a:pathLst>
                        <a:path w="52" h="30">
                          <a:moveTo>
                            <a:pt x="0" y="30"/>
                          </a:moveTo>
                          <a:cubicBezTo>
                            <a:pt x="0" y="30"/>
                            <a:pt x="26" y="15"/>
                            <a:pt x="52"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77" name="Group 38"/>
                  <p:cNvGrpSpPr>
                    <a:grpSpLocks/>
                  </p:cNvGrpSpPr>
                  <p:nvPr/>
                </p:nvGrpSpPr>
                <p:grpSpPr bwMode="auto">
                  <a:xfrm>
                    <a:off x="1079" y="704"/>
                    <a:ext cx="168" cy="461"/>
                    <a:chOff x="1079" y="704"/>
                    <a:chExt cx="168" cy="461"/>
                  </a:xfrm>
                </p:grpSpPr>
                <p:sp>
                  <p:nvSpPr>
                    <p:cNvPr id="178" name="Freeform 39"/>
                    <p:cNvSpPr>
                      <a:spLocks/>
                    </p:cNvSpPr>
                    <p:nvPr/>
                  </p:nvSpPr>
                  <p:spPr bwMode="auto">
                    <a:xfrm rot="681795" flipH="1">
                      <a:off x="1094" y="704"/>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9" name="Freeform 40"/>
                    <p:cNvSpPr>
                      <a:spLocks/>
                    </p:cNvSpPr>
                    <p:nvPr/>
                  </p:nvSpPr>
                  <p:spPr bwMode="auto">
                    <a:xfrm rot="681795" flipH="1">
                      <a:off x="1083" y="816"/>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0" name="Freeform 41"/>
                    <p:cNvSpPr>
                      <a:spLocks/>
                    </p:cNvSpPr>
                    <p:nvPr/>
                  </p:nvSpPr>
                  <p:spPr bwMode="auto">
                    <a:xfrm>
                      <a:off x="1110" y="1001"/>
                      <a:ext cx="111" cy="74"/>
                    </a:xfrm>
                    <a:custGeom>
                      <a:avLst/>
                      <a:gdLst>
                        <a:gd name="T0" fmla="*/ 111 w 111"/>
                        <a:gd name="T1" fmla="*/ 74 h 74"/>
                        <a:gd name="T2" fmla="*/ 0 w 111"/>
                        <a:gd name="T3" fmla="*/ 0 h 74"/>
                      </a:gdLst>
                      <a:ahLst/>
                      <a:cxnLst>
                        <a:cxn ang="0">
                          <a:pos x="T0" y="T1"/>
                        </a:cxn>
                        <a:cxn ang="0">
                          <a:pos x="T2" y="T3"/>
                        </a:cxn>
                      </a:cxnLst>
                      <a:rect l="0" t="0" r="r" b="b"/>
                      <a:pathLst>
                        <a:path w="111" h="74">
                          <a:moveTo>
                            <a:pt x="111" y="74"/>
                          </a:moveTo>
                          <a:cubicBezTo>
                            <a:pt x="92" y="62"/>
                            <a:pt x="23" y="1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1" name="Freeform 42"/>
                    <p:cNvSpPr>
                      <a:spLocks/>
                    </p:cNvSpPr>
                    <p:nvPr/>
                  </p:nvSpPr>
                  <p:spPr bwMode="auto">
                    <a:xfrm rot="681795" flipH="1">
                      <a:off x="1079" y="1100"/>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2" name="Freeform 43"/>
                    <p:cNvSpPr>
                      <a:spLocks/>
                    </p:cNvSpPr>
                    <p:nvPr/>
                  </p:nvSpPr>
                  <p:spPr bwMode="auto">
                    <a:xfrm rot="681795" flipH="1">
                      <a:off x="1167" y="963"/>
                      <a:ext cx="52" cy="30"/>
                    </a:xfrm>
                    <a:custGeom>
                      <a:avLst/>
                      <a:gdLst>
                        <a:gd name="T0" fmla="*/ 0 w 52"/>
                        <a:gd name="T1" fmla="*/ 30 h 30"/>
                        <a:gd name="T2" fmla="*/ 52 w 52"/>
                        <a:gd name="T3" fmla="*/ 0 h 30"/>
                      </a:gdLst>
                      <a:ahLst/>
                      <a:cxnLst>
                        <a:cxn ang="0">
                          <a:pos x="T0" y="T1"/>
                        </a:cxn>
                        <a:cxn ang="0">
                          <a:pos x="T2" y="T3"/>
                        </a:cxn>
                      </a:cxnLst>
                      <a:rect l="0" t="0" r="r" b="b"/>
                      <a:pathLst>
                        <a:path w="52" h="30">
                          <a:moveTo>
                            <a:pt x="0" y="30"/>
                          </a:moveTo>
                          <a:cubicBezTo>
                            <a:pt x="0" y="30"/>
                            <a:pt x="26" y="15"/>
                            <a:pt x="52"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129" name="Freeform 44"/>
              <p:cNvSpPr>
                <a:spLocks/>
              </p:cNvSpPr>
              <p:nvPr/>
            </p:nvSpPr>
            <p:spPr bwMode="auto">
              <a:xfrm>
                <a:off x="1286" y="2400"/>
                <a:ext cx="262" cy="701"/>
              </a:xfrm>
              <a:custGeom>
                <a:avLst/>
                <a:gdLst>
                  <a:gd name="T0" fmla="*/ 70 w 262"/>
                  <a:gd name="T1" fmla="*/ 9 h 701"/>
                  <a:gd name="T2" fmla="*/ 46 w 262"/>
                  <a:gd name="T3" fmla="*/ 33 h 701"/>
                  <a:gd name="T4" fmla="*/ 4 w 262"/>
                  <a:gd name="T5" fmla="*/ 120 h 701"/>
                  <a:gd name="T6" fmla="*/ 22 w 262"/>
                  <a:gd name="T7" fmla="*/ 309 h 701"/>
                  <a:gd name="T8" fmla="*/ 58 w 262"/>
                  <a:gd name="T9" fmla="*/ 387 h 701"/>
                  <a:gd name="T10" fmla="*/ 127 w 262"/>
                  <a:gd name="T11" fmla="*/ 474 h 701"/>
                  <a:gd name="T12" fmla="*/ 130 w 262"/>
                  <a:gd name="T13" fmla="*/ 582 h 701"/>
                  <a:gd name="T14" fmla="*/ 100 w 262"/>
                  <a:gd name="T15" fmla="*/ 657 h 701"/>
                  <a:gd name="T16" fmla="*/ 100 w 262"/>
                  <a:gd name="T17" fmla="*/ 690 h 701"/>
                  <a:gd name="T18" fmla="*/ 145 w 262"/>
                  <a:gd name="T19" fmla="*/ 591 h 701"/>
                  <a:gd name="T20" fmla="*/ 166 w 262"/>
                  <a:gd name="T21" fmla="*/ 525 h 701"/>
                  <a:gd name="T22" fmla="*/ 211 w 262"/>
                  <a:gd name="T23" fmla="*/ 447 h 701"/>
                  <a:gd name="T24" fmla="*/ 247 w 262"/>
                  <a:gd name="T25" fmla="*/ 366 h 701"/>
                  <a:gd name="T26" fmla="*/ 253 w 262"/>
                  <a:gd name="T27" fmla="*/ 144 h 701"/>
                  <a:gd name="T28" fmla="*/ 196 w 262"/>
                  <a:gd name="T29" fmla="*/ 30 h 701"/>
                  <a:gd name="T30" fmla="*/ 136 w 262"/>
                  <a:gd name="T31"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2" h="701">
                    <a:moveTo>
                      <a:pt x="70" y="9"/>
                    </a:moveTo>
                    <a:cubicBezTo>
                      <a:pt x="63" y="11"/>
                      <a:pt x="57" y="14"/>
                      <a:pt x="46" y="33"/>
                    </a:cubicBezTo>
                    <a:cubicBezTo>
                      <a:pt x="35" y="52"/>
                      <a:pt x="8" y="74"/>
                      <a:pt x="4" y="120"/>
                    </a:cubicBezTo>
                    <a:cubicBezTo>
                      <a:pt x="0" y="166"/>
                      <a:pt x="13" y="265"/>
                      <a:pt x="22" y="309"/>
                    </a:cubicBezTo>
                    <a:cubicBezTo>
                      <a:pt x="31" y="353"/>
                      <a:pt x="40" y="359"/>
                      <a:pt x="58" y="387"/>
                    </a:cubicBezTo>
                    <a:cubicBezTo>
                      <a:pt x="76" y="415"/>
                      <a:pt x="115" y="442"/>
                      <a:pt x="127" y="474"/>
                    </a:cubicBezTo>
                    <a:cubicBezTo>
                      <a:pt x="139" y="506"/>
                      <a:pt x="134" y="552"/>
                      <a:pt x="130" y="582"/>
                    </a:cubicBezTo>
                    <a:cubicBezTo>
                      <a:pt x="126" y="612"/>
                      <a:pt x="105" y="639"/>
                      <a:pt x="100" y="657"/>
                    </a:cubicBezTo>
                    <a:cubicBezTo>
                      <a:pt x="95" y="675"/>
                      <a:pt x="93" y="701"/>
                      <a:pt x="100" y="690"/>
                    </a:cubicBezTo>
                    <a:cubicBezTo>
                      <a:pt x="107" y="679"/>
                      <a:pt x="134" y="618"/>
                      <a:pt x="145" y="591"/>
                    </a:cubicBezTo>
                    <a:cubicBezTo>
                      <a:pt x="156" y="564"/>
                      <a:pt x="155" y="549"/>
                      <a:pt x="166" y="525"/>
                    </a:cubicBezTo>
                    <a:cubicBezTo>
                      <a:pt x="177" y="501"/>
                      <a:pt x="198" y="473"/>
                      <a:pt x="211" y="447"/>
                    </a:cubicBezTo>
                    <a:cubicBezTo>
                      <a:pt x="224" y="421"/>
                      <a:pt x="240" y="416"/>
                      <a:pt x="247" y="366"/>
                    </a:cubicBezTo>
                    <a:cubicBezTo>
                      <a:pt x="254" y="316"/>
                      <a:pt x="262" y="200"/>
                      <a:pt x="253" y="144"/>
                    </a:cubicBezTo>
                    <a:cubicBezTo>
                      <a:pt x="244" y="88"/>
                      <a:pt x="216" y="54"/>
                      <a:pt x="196" y="30"/>
                    </a:cubicBezTo>
                    <a:cubicBezTo>
                      <a:pt x="176" y="6"/>
                      <a:pt x="156" y="3"/>
                      <a:pt x="136" y="0"/>
                    </a:cubicBezTo>
                  </a:path>
                </a:pathLst>
              </a:custGeom>
              <a:gradFill rotWithShape="1">
                <a:gsLst>
                  <a:gs pos="0">
                    <a:srgbClr val="D00702">
                      <a:alpha val="78999"/>
                    </a:srgbClr>
                  </a:gs>
                  <a:gs pos="100000">
                    <a:srgbClr val="FFFFFF"/>
                  </a:gs>
                </a:gsLst>
                <a:lin ang="54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130" name="Group 45"/>
              <p:cNvGrpSpPr>
                <a:grpSpLocks/>
              </p:cNvGrpSpPr>
              <p:nvPr/>
            </p:nvGrpSpPr>
            <p:grpSpPr bwMode="auto">
              <a:xfrm>
                <a:off x="1401" y="993"/>
                <a:ext cx="609" cy="1416"/>
                <a:chOff x="1401" y="993"/>
                <a:chExt cx="609" cy="1416"/>
              </a:xfrm>
            </p:grpSpPr>
            <p:sp>
              <p:nvSpPr>
                <p:cNvPr id="164" name="Freeform 46"/>
                <p:cNvSpPr>
                  <a:spLocks/>
                </p:cNvSpPr>
                <p:nvPr/>
              </p:nvSpPr>
              <p:spPr bwMode="auto">
                <a:xfrm>
                  <a:off x="1401" y="993"/>
                  <a:ext cx="609" cy="1416"/>
                </a:xfrm>
                <a:custGeom>
                  <a:avLst/>
                  <a:gdLst>
                    <a:gd name="T0" fmla="*/ 102 w 609"/>
                    <a:gd name="T1" fmla="*/ 1011 h 1416"/>
                    <a:gd name="T2" fmla="*/ 108 w 609"/>
                    <a:gd name="T3" fmla="*/ 840 h 1416"/>
                    <a:gd name="T4" fmla="*/ 171 w 609"/>
                    <a:gd name="T5" fmla="*/ 753 h 1416"/>
                    <a:gd name="T6" fmla="*/ 180 w 609"/>
                    <a:gd name="T7" fmla="*/ 711 h 1416"/>
                    <a:gd name="T8" fmla="*/ 138 w 609"/>
                    <a:gd name="T9" fmla="*/ 609 h 1416"/>
                    <a:gd name="T10" fmla="*/ 213 w 609"/>
                    <a:gd name="T11" fmla="*/ 675 h 1416"/>
                    <a:gd name="T12" fmla="*/ 255 w 609"/>
                    <a:gd name="T13" fmla="*/ 606 h 1416"/>
                    <a:gd name="T14" fmla="*/ 210 w 609"/>
                    <a:gd name="T15" fmla="*/ 558 h 1416"/>
                    <a:gd name="T16" fmla="*/ 189 w 609"/>
                    <a:gd name="T17" fmla="*/ 486 h 1416"/>
                    <a:gd name="T18" fmla="*/ 237 w 609"/>
                    <a:gd name="T19" fmla="*/ 501 h 1416"/>
                    <a:gd name="T20" fmla="*/ 291 w 609"/>
                    <a:gd name="T21" fmla="*/ 528 h 1416"/>
                    <a:gd name="T22" fmla="*/ 255 w 609"/>
                    <a:gd name="T23" fmla="*/ 450 h 1416"/>
                    <a:gd name="T24" fmla="*/ 210 w 609"/>
                    <a:gd name="T25" fmla="*/ 357 h 1416"/>
                    <a:gd name="T26" fmla="*/ 144 w 609"/>
                    <a:gd name="T27" fmla="*/ 273 h 1416"/>
                    <a:gd name="T28" fmla="*/ 264 w 609"/>
                    <a:gd name="T29" fmla="*/ 261 h 1416"/>
                    <a:gd name="T30" fmla="*/ 219 w 609"/>
                    <a:gd name="T31" fmla="*/ 180 h 1416"/>
                    <a:gd name="T32" fmla="*/ 258 w 609"/>
                    <a:gd name="T33" fmla="*/ 105 h 1416"/>
                    <a:gd name="T34" fmla="*/ 300 w 609"/>
                    <a:gd name="T35" fmla="*/ 63 h 1416"/>
                    <a:gd name="T36" fmla="*/ 378 w 609"/>
                    <a:gd name="T37" fmla="*/ 15 h 1416"/>
                    <a:gd name="T38" fmla="*/ 480 w 609"/>
                    <a:gd name="T39" fmla="*/ 15 h 1416"/>
                    <a:gd name="T40" fmla="*/ 528 w 609"/>
                    <a:gd name="T41" fmla="*/ 36 h 1416"/>
                    <a:gd name="T42" fmla="*/ 555 w 609"/>
                    <a:gd name="T43" fmla="*/ 138 h 1416"/>
                    <a:gd name="T44" fmla="*/ 606 w 609"/>
                    <a:gd name="T45" fmla="*/ 273 h 1416"/>
                    <a:gd name="T46" fmla="*/ 525 w 609"/>
                    <a:gd name="T47" fmla="*/ 366 h 1416"/>
                    <a:gd name="T48" fmla="*/ 495 w 609"/>
                    <a:gd name="T49" fmla="*/ 465 h 1416"/>
                    <a:gd name="T50" fmla="*/ 456 w 609"/>
                    <a:gd name="T51" fmla="*/ 426 h 1416"/>
                    <a:gd name="T52" fmla="*/ 438 w 609"/>
                    <a:gd name="T53" fmla="*/ 504 h 1416"/>
                    <a:gd name="T54" fmla="*/ 396 w 609"/>
                    <a:gd name="T55" fmla="*/ 534 h 1416"/>
                    <a:gd name="T56" fmla="*/ 366 w 609"/>
                    <a:gd name="T57" fmla="*/ 597 h 1416"/>
                    <a:gd name="T58" fmla="*/ 324 w 609"/>
                    <a:gd name="T59" fmla="*/ 657 h 1416"/>
                    <a:gd name="T60" fmla="*/ 285 w 609"/>
                    <a:gd name="T61" fmla="*/ 732 h 1416"/>
                    <a:gd name="T62" fmla="*/ 246 w 609"/>
                    <a:gd name="T63" fmla="*/ 780 h 1416"/>
                    <a:gd name="T64" fmla="*/ 213 w 609"/>
                    <a:gd name="T65" fmla="*/ 840 h 1416"/>
                    <a:gd name="T66" fmla="*/ 201 w 609"/>
                    <a:gd name="T67" fmla="*/ 924 h 1416"/>
                    <a:gd name="T68" fmla="*/ 93 w 609"/>
                    <a:gd name="T69" fmla="*/ 118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9" h="1416">
                      <a:moveTo>
                        <a:pt x="0" y="1413"/>
                      </a:moveTo>
                      <a:cubicBezTo>
                        <a:pt x="40" y="1254"/>
                        <a:pt x="80" y="1095"/>
                        <a:pt x="102" y="1011"/>
                      </a:cubicBezTo>
                      <a:cubicBezTo>
                        <a:pt x="124" y="927"/>
                        <a:pt x="131" y="937"/>
                        <a:pt x="132" y="909"/>
                      </a:cubicBezTo>
                      <a:cubicBezTo>
                        <a:pt x="133" y="881"/>
                        <a:pt x="104" y="855"/>
                        <a:pt x="108" y="840"/>
                      </a:cubicBezTo>
                      <a:cubicBezTo>
                        <a:pt x="112" y="825"/>
                        <a:pt x="149" y="830"/>
                        <a:pt x="159" y="816"/>
                      </a:cubicBezTo>
                      <a:cubicBezTo>
                        <a:pt x="169" y="802"/>
                        <a:pt x="165" y="765"/>
                        <a:pt x="171" y="753"/>
                      </a:cubicBezTo>
                      <a:cubicBezTo>
                        <a:pt x="177" y="741"/>
                        <a:pt x="194" y="751"/>
                        <a:pt x="195" y="744"/>
                      </a:cubicBezTo>
                      <a:cubicBezTo>
                        <a:pt x="196" y="737"/>
                        <a:pt x="193" y="724"/>
                        <a:pt x="180" y="711"/>
                      </a:cubicBezTo>
                      <a:cubicBezTo>
                        <a:pt x="167" y="698"/>
                        <a:pt x="121" y="683"/>
                        <a:pt x="114" y="666"/>
                      </a:cubicBezTo>
                      <a:cubicBezTo>
                        <a:pt x="107" y="649"/>
                        <a:pt x="125" y="613"/>
                        <a:pt x="138" y="609"/>
                      </a:cubicBezTo>
                      <a:cubicBezTo>
                        <a:pt x="151" y="605"/>
                        <a:pt x="180" y="631"/>
                        <a:pt x="192" y="642"/>
                      </a:cubicBezTo>
                      <a:cubicBezTo>
                        <a:pt x="204" y="653"/>
                        <a:pt x="209" y="676"/>
                        <a:pt x="213" y="675"/>
                      </a:cubicBezTo>
                      <a:cubicBezTo>
                        <a:pt x="217" y="674"/>
                        <a:pt x="212" y="645"/>
                        <a:pt x="219" y="633"/>
                      </a:cubicBezTo>
                      <a:cubicBezTo>
                        <a:pt x="226" y="621"/>
                        <a:pt x="251" y="618"/>
                        <a:pt x="255" y="606"/>
                      </a:cubicBezTo>
                      <a:cubicBezTo>
                        <a:pt x="259" y="594"/>
                        <a:pt x="250" y="569"/>
                        <a:pt x="243" y="561"/>
                      </a:cubicBezTo>
                      <a:cubicBezTo>
                        <a:pt x="236" y="553"/>
                        <a:pt x="220" y="560"/>
                        <a:pt x="210" y="558"/>
                      </a:cubicBezTo>
                      <a:cubicBezTo>
                        <a:pt x="200" y="556"/>
                        <a:pt x="183" y="558"/>
                        <a:pt x="180" y="546"/>
                      </a:cubicBezTo>
                      <a:cubicBezTo>
                        <a:pt x="177" y="534"/>
                        <a:pt x="181" y="500"/>
                        <a:pt x="189" y="486"/>
                      </a:cubicBezTo>
                      <a:cubicBezTo>
                        <a:pt x="197" y="472"/>
                        <a:pt x="217" y="459"/>
                        <a:pt x="225" y="462"/>
                      </a:cubicBezTo>
                      <a:cubicBezTo>
                        <a:pt x="233" y="465"/>
                        <a:pt x="228" y="495"/>
                        <a:pt x="237" y="501"/>
                      </a:cubicBezTo>
                      <a:cubicBezTo>
                        <a:pt x="246" y="507"/>
                        <a:pt x="270" y="497"/>
                        <a:pt x="279" y="501"/>
                      </a:cubicBezTo>
                      <a:cubicBezTo>
                        <a:pt x="288" y="505"/>
                        <a:pt x="287" y="529"/>
                        <a:pt x="291" y="528"/>
                      </a:cubicBezTo>
                      <a:cubicBezTo>
                        <a:pt x="295" y="527"/>
                        <a:pt x="312" y="505"/>
                        <a:pt x="306" y="492"/>
                      </a:cubicBezTo>
                      <a:cubicBezTo>
                        <a:pt x="300" y="479"/>
                        <a:pt x="271" y="459"/>
                        <a:pt x="255" y="450"/>
                      </a:cubicBezTo>
                      <a:cubicBezTo>
                        <a:pt x="239" y="441"/>
                        <a:pt x="215" y="453"/>
                        <a:pt x="207" y="438"/>
                      </a:cubicBezTo>
                      <a:cubicBezTo>
                        <a:pt x="199" y="423"/>
                        <a:pt x="220" y="368"/>
                        <a:pt x="210" y="357"/>
                      </a:cubicBezTo>
                      <a:cubicBezTo>
                        <a:pt x="200" y="346"/>
                        <a:pt x="155" y="383"/>
                        <a:pt x="144" y="369"/>
                      </a:cubicBezTo>
                      <a:cubicBezTo>
                        <a:pt x="133" y="355"/>
                        <a:pt x="135" y="290"/>
                        <a:pt x="144" y="273"/>
                      </a:cubicBezTo>
                      <a:cubicBezTo>
                        <a:pt x="153" y="256"/>
                        <a:pt x="178" y="266"/>
                        <a:pt x="198" y="264"/>
                      </a:cubicBezTo>
                      <a:cubicBezTo>
                        <a:pt x="218" y="262"/>
                        <a:pt x="253" y="272"/>
                        <a:pt x="264" y="261"/>
                      </a:cubicBezTo>
                      <a:cubicBezTo>
                        <a:pt x="275" y="250"/>
                        <a:pt x="275" y="211"/>
                        <a:pt x="267" y="198"/>
                      </a:cubicBezTo>
                      <a:cubicBezTo>
                        <a:pt x="259" y="185"/>
                        <a:pt x="222" y="192"/>
                        <a:pt x="219" y="180"/>
                      </a:cubicBezTo>
                      <a:cubicBezTo>
                        <a:pt x="216" y="168"/>
                        <a:pt x="240" y="138"/>
                        <a:pt x="246" y="126"/>
                      </a:cubicBezTo>
                      <a:cubicBezTo>
                        <a:pt x="252" y="114"/>
                        <a:pt x="258" y="114"/>
                        <a:pt x="258" y="105"/>
                      </a:cubicBezTo>
                      <a:cubicBezTo>
                        <a:pt x="258" y="96"/>
                        <a:pt x="242" y="76"/>
                        <a:pt x="249" y="69"/>
                      </a:cubicBezTo>
                      <a:cubicBezTo>
                        <a:pt x="256" y="62"/>
                        <a:pt x="285" y="65"/>
                        <a:pt x="300" y="63"/>
                      </a:cubicBezTo>
                      <a:cubicBezTo>
                        <a:pt x="315" y="61"/>
                        <a:pt x="326" y="62"/>
                        <a:pt x="339" y="54"/>
                      </a:cubicBezTo>
                      <a:cubicBezTo>
                        <a:pt x="352" y="46"/>
                        <a:pt x="360" y="24"/>
                        <a:pt x="378" y="15"/>
                      </a:cubicBezTo>
                      <a:cubicBezTo>
                        <a:pt x="396" y="6"/>
                        <a:pt x="430" y="0"/>
                        <a:pt x="447" y="0"/>
                      </a:cubicBezTo>
                      <a:cubicBezTo>
                        <a:pt x="464" y="0"/>
                        <a:pt x="473" y="8"/>
                        <a:pt x="480" y="15"/>
                      </a:cubicBezTo>
                      <a:cubicBezTo>
                        <a:pt x="487" y="22"/>
                        <a:pt x="484" y="39"/>
                        <a:pt x="492" y="42"/>
                      </a:cubicBezTo>
                      <a:cubicBezTo>
                        <a:pt x="500" y="45"/>
                        <a:pt x="516" y="33"/>
                        <a:pt x="528" y="36"/>
                      </a:cubicBezTo>
                      <a:cubicBezTo>
                        <a:pt x="540" y="39"/>
                        <a:pt x="563" y="46"/>
                        <a:pt x="567" y="63"/>
                      </a:cubicBezTo>
                      <a:cubicBezTo>
                        <a:pt x="571" y="80"/>
                        <a:pt x="554" y="116"/>
                        <a:pt x="555" y="138"/>
                      </a:cubicBezTo>
                      <a:cubicBezTo>
                        <a:pt x="556" y="160"/>
                        <a:pt x="565" y="173"/>
                        <a:pt x="573" y="195"/>
                      </a:cubicBezTo>
                      <a:cubicBezTo>
                        <a:pt x="581" y="217"/>
                        <a:pt x="603" y="247"/>
                        <a:pt x="606" y="273"/>
                      </a:cubicBezTo>
                      <a:cubicBezTo>
                        <a:pt x="609" y="299"/>
                        <a:pt x="605" y="335"/>
                        <a:pt x="591" y="351"/>
                      </a:cubicBezTo>
                      <a:cubicBezTo>
                        <a:pt x="577" y="367"/>
                        <a:pt x="533" y="355"/>
                        <a:pt x="525" y="366"/>
                      </a:cubicBezTo>
                      <a:cubicBezTo>
                        <a:pt x="517" y="377"/>
                        <a:pt x="548" y="404"/>
                        <a:pt x="543" y="420"/>
                      </a:cubicBezTo>
                      <a:cubicBezTo>
                        <a:pt x="538" y="436"/>
                        <a:pt x="509" y="468"/>
                        <a:pt x="495" y="465"/>
                      </a:cubicBezTo>
                      <a:cubicBezTo>
                        <a:pt x="481" y="462"/>
                        <a:pt x="462" y="405"/>
                        <a:pt x="456" y="399"/>
                      </a:cubicBezTo>
                      <a:cubicBezTo>
                        <a:pt x="450" y="393"/>
                        <a:pt x="455" y="412"/>
                        <a:pt x="456" y="426"/>
                      </a:cubicBezTo>
                      <a:cubicBezTo>
                        <a:pt x="457" y="440"/>
                        <a:pt x="465" y="470"/>
                        <a:pt x="462" y="483"/>
                      </a:cubicBezTo>
                      <a:cubicBezTo>
                        <a:pt x="459" y="496"/>
                        <a:pt x="454" y="502"/>
                        <a:pt x="438" y="504"/>
                      </a:cubicBezTo>
                      <a:cubicBezTo>
                        <a:pt x="422" y="506"/>
                        <a:pt x="370" y="490"/>
                        <a:pt x="363" y="495"/>
                      </a:cubicBezTo>
                      <a:cubicBezTo>
                        <a:pt x="356" y="500"/>
                        <a:pt x="397" y="528"/>
                        <a:pt x="396" y="534"/>
                      </a:cubicBezTo>
                      <a:cubicBezTo>
                        <a:pt x="395" y="540"/>
                        <a:pt x="359" y="521"/>
                        <a:pt x="354" y="531"/>
                      </a:cubicBezTo>
                      <a:cubicBezTo>
                        <a:pt x="349" y="541"/>
                        <a:pt x="373" y="581"/>
                        <a:pt x="366" y="597"/>
                      </a:cubicBezTo>
                      <a:cubicBezTo>
                        <a:pt x="359" y="613"/>
                        <a:pt x="316" y="617"/>
                        <a:pt x="309" y="627"/>
                      </a:cubicBezTo>
                      <a:cubicBezTo>
                        <a:pt x="302" y="637"/>
                        <a:pt x="318" y="643"/>
                        <a:pt x="324" y="657"/>
                      </a:cubicBezTo>
                      <a:cubicBezTo>
                        <a:pt x="330" y="671"/>
                        <a:pt x="351" y="702"/>
                        <a:pt x="345" y="714"/>
                      </a:cubicBezTo>
                      <a:cubicBezTo>
                        <a:pt x="339" y="726"/>
                        <a:pt x="303" y="729"/>
                        <a:pt x="285" y="732"/>
                      </a:cubicBezTo>
                      <a:cubicBezTo>
                        <a:pt x="267" y="735"/>
                        <a:pt x="244" y="724"/>
                        <a:pt x="237" y="732"/>
                      </a:cubicBezTo>
                      <a:cubicBezTo>
                        <a:pt x="230" y="740"/>
                        <a:pt x="247" y="766"/>
                        <a:pt x="246" y="780"/>
                      </a:cubicBezTo>
                      <a:cubicBezTo>
                        <a:pt x="245" y="794"/>
                        <a:pt x="233" y="809"/>
                        <a:pt x="228" y="819"/>
                      </a:cubicBezTo>
                      <a:cubicBezTo>
                        <a:pt x="223" y="829"/>
                        <a:pt x="213" y="830"/>
                        <a:pt x="213" y="840"/>
                      </a:cubicBezTo>
                      <a:cubicBezTo>
                        <a:pt x="213" y="850"/>
                        <a:pt x="233" y="865"/>
                        <a:pt x="231" y="879"/>
                      </a:cubicBezTo>
                      <a:cubicBezTo>
                        <a:pt x="229" y="893"/>
                        <a:pt x="214" y="907"/>
                        <a:pt x="201" y="924"/>
                      </a:cubicBezTo>
                      <a:cubicBezTo>
                        <a:pt x="188" y="941"/>
                        <a:pt x="168" y="940"/>
                        <a:pt x="150" y="984"/>
                      </a:cubicBezTo>
                      <a:cubicBezTo>
                        <a:pt x="132" y="1028"/>
                        <a:pt x="113" y="1116"/>
                        <a:pt x="93" y="1188"/>
                      </a:cubicBezTo>
                      <a:cubicBezTo>
                        <a:pt x="73" y="1260"/>
                        <a:pt x="45" y="1369"/>
                        <a:pt x="33" y="1416"/>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5" name="Freeform 47"/>
                <p:cNvSpPr>
                  <a:spLocks/>
                </p:cNvSpPr>
                <p:nvPr/>
              </p:nvSpPr>
              <p:spPr bwMode="auto">
                <a:xfrm>
                  <a:off x="1416" y="1035"/>
                  <a:ext cx="474" cy="1362"/>
                </a:xfrm>
                <a:custGeom>
                  <a:avLst/>
                  <a:gdLst>
                    <a:gd name="T0" fmla="*/ 0 w 474"/>
                    <a:gd name="T1" fmla="*/ 1362 h 1362"/>
                    <a:gd name="T2" fmla="*/ 114 w 474"/>
                    <a:gd name="T3" fmla="*/ 915 h 1362"/>
                    <a:gd name="T4" fmla="*/ 186 w 474"/>
                    <a:gd name="T5" fmla="*/ 750 h 1362"/>
                    <a:gd name="T6" fmla="*/ 246 w 474"/>
                    <a:gd name="T7" fmla="*/ 606 h 1362"/>
                    <a:gd name="T8" fmla="*/ 339 w 474"/>
                    <a:gd name="T9" fmla="*/ 432 h 1362"/>
                    <a:gd name="T10" fmla="*/ 474 w 474"/>
                    <a:gd name="T11" fmla="*/ 0 h 1362"/>
                  </a:gdLst>
                  <a:ahLst/>
                  <a:cxnLst>
                    <a:cxn ang="0">
                      <a:pos x="T0" y="T1"/>
                    </a:cxn>
                    <a:cxn ang="0">
                      <a:pos x="T2" y="T3"/>
                    </a:cxn>
                    <a:cxn ang="0">
                      <a:pos x="T4" y="T5"/>
                    </a:cxn>
                    <a:cxn ang="0">
                      <a:pos x="T6" y="T7"/>
                    </a:cxn>
                    <a:cxn ang="0">
                      <a:pos x="T8" y="T9"/>
                    </a:cxn>
                    <a:cxn ang="0">
                      <a:pos x="T10" y="T11"/>
                    </a:cxn>
                  </a:cxnLst>
                  <a:rect l="0" t="0" r="r" b="b"/>
                  <a:pathLst>
                    <a:path w="474" h="1362">
                      <a:moveTo>
                        <a:pt x="0" y="1362"/>
                      </a:moveTo>
                      <a:cubicBezTo>
                        <a:pt x="41" y="1189"/>
                        <a:pt x="83" y="1017"/>
                        <a:pt x="114" y="915"/>
                      </a:cubicBezTo>
                      <a:cubicBezTo>
                        <a:pt x="145" y="813"/>
                        <a:pt x="164" y="802"/>
                        <a:pt x="186" y="750"/>
                      </a:cubicBezTo>
                      <a:cubicBezTo>
                        <a:pt x="208" y="698"/>
                        <a:pt x="221" y="659"/>
                        <a:pt x="246" y="606"/>
                      </a:cubicBezTo>
                      <a:cubicBezTo>
                        <a:pt x="271" y="553"/>
                        <a:pt x="301" y="533"/>
                        <a:pt x="339" y="432"/>
                      </a:cubicBezTo>
                      <a:cubicBezTo>
                        <a:pt x="377" y="331"/>
                        <a:pt x="425" y="165"/>
                        <a:pt x="474"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6" name="Freeform 48"/>
                <p:cNvSpPr>
                  <a:spLocks/>
                </p:cNvSpPr>
                <p:nvPr/>
              </p:nvSpPr>
              <p:spPr bwMode="auto">
                <a:xfrm>
                  <a:off x="1815" y="1209"/>
                  <a:ext cx="153" cy="102"/>
                </a:xfrm>
                <a:custGeom>
                  <a:avLst/>
                  <a:gdLst>
                    <a:gd name="T0" fmla="*/ 0 w 153"/>
                    <a:gd name="T1" fmla="*/ 102 h 102"/>
                    <a:gd name="T2" fmla="*/ 69 w 153"/>
                    <a:gd name="T3" fmla="*/ 54 h 102"/>
                    <a:gd name="T4" fmla="*/ 153 w 153"/>
                    <a:gd name="T5" fmla="*/ 0 h 102"/>
                  </a:gdLst>
                  <a:ahLst/>
                  <a:cxnLst>
                    <a:cxn ang="0">
                      <a:pos x="T0" y="T1"/>
                    </a:cxn>
                    <a:cxn ang="0">
                      <a:pos x="T2" y="T3"/>
                    </a:cxn>
                    <a:cxn ang="0">
                      <a:pos x="T4" y="T5"/>
                    </a:cxn>
                  </a:cxnLst>
                  <a:rect l="0" t="0" r="r" b="b"/>
                  <a:pathLst>
                    <a:path w="153" h="102">
                      <a:moveTo>
                        <a:pt x="0" y="102"/>
                      </a:moveTo>
                      <a:cubicBezTo>
                        <a:pt x="21" y="86"/>
                        <a:pt x="43" y="71"/>
                        <a:pt x="69" y="54"/>
                      </a:cubicBezTo>
                      <a:cubicBezTo>
                        <a:pt x="95" y="37"/>
                        <a:pt x="124" y="18"/>
                        <a:pt x="15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7" name="Freeform 49"/>
                <p:cNvSpPr>
                  <a:spLocks/>
                </p:cNvSpPr>
                <p:nvPr/>
              </p:nvSpPr>
              <p:spPr bwMode="auto">
                <a:xfrm>
                  <a:off x="1785" y="1281"/>
                  <a:ext cx="183" cy="132"/>
                </a:xfrm>
                <a:custGeom>
                  <a:avLst/>
                  <a:gdLst>
                    <a:gd name="T0" fmla="*/ 0 w 183"/>
                    <a:gd name="T1" fmla="*/ 132 h 132"/>
                    <a:gd name="T2" fmla="*/ 84 w 183"/>
                    <a:gd name="T3" fmla="*/ 84 h 132"/>
                    <a:gd name="T4" fmla="*/ 183 w 183"/>
                    <a:gd name="T5" fmla="*/ 0 h 132"/>
                  </a:gdLst>
                  <a:ahLst/>
                  <a:cxnLst>
                    <a:cxn ang="0">
                      <a:pos x="T0" y="T1"/>
                    </a:cxn>
                    <a:cxn ang="0">
                      <a:pos x="T2" y="T3"/>
                    </a:cxn>
                    <a:cxn ang="0">
                      <a:pos x="T4" y="T5"/>
                    </a:cxn>
                  </a:cxnLst>
                  <a:rect l="0" t="0" r="r" b="b"/>
                  <a:pathLst>
                    <a:path w="183" h="132">
                      <a:moveTo>
                        <a:pt x="0" y="132"/>
                      </a:moveTo>
                      <a:cubicBezTo>
                        <a:pt x="26" y="119"/>
                        <a:pt x="53" y="106"/>
                        <a:pt x="84" y="84"/>
                      </a:cubicBezTo>
                      <a:cubicBezTo>
                        <a:pt x="115" y="62"/>
                        <a:pt x="149" y="31"/>
                        <a:pt x="18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8" name="Freeform 50"/>
                <p:cNvSpPr>
                  <a:spLocks/>
                </p:cNvSpPr>
                <p:nvPr/>
              </p:nvSpPr>
              <p:spPr bwMode="auto">
                <a:xfrm>
                  <a:off x="1683" y="1257"/>
                  <a:ext cx="87" cy="153"/>
                </a:xfrm>
                <a:custGeom>
                  <a:avLst/>
                  <a:gdLst>
                    <a:gd name="T0" fmla="*/ 87 w 87"/>
                    <a:gd name="T1" fmla="*/ 153 h 153"/>
                    <a:gd name="T2" fmla="*/ 45 w 87"/>
                    <a:gd name="T3" fmla="*/ 102 h 153"/>
                    <a:gd name="T4" fmla="*/ 0 w 87"/>
                    <a:gd name="T5" fmla="*/ 0 h 153"/>
                  </a:gdLst>
                  <a:ahLst/>
                  <a:cxnLst>
                    <a:cxn ang="0">
                      <a:pos x="T0" y="T1"/>
                    </a:cxn>
                    <a:cxn ang="0">
                      <a:pos x="T2" y="T3"/>
                    </a:cxn>
                    <a:cxn ang="0">
                      <a:pos x="T4" y="T5"/>
                    </a:cxn>
                  </a:cxnLst>
                  <a:rect l="0" t="0" r="r" b="b"/>
                  <a:pathLst>
                    <a:path w="87" h="153">
                      <a:moveTo>
                        <a:pt x="87" y="153"/>
                      </a:moveTo>
                      <a:cubicBezTo>
                        <a:pt x="73" y="140"/>
                        <a:pt x="59" y="127"/>
                        <a:pt x="45" y="102"/>
                      </a:cubicBezTo>
                      <a:cubicBezTo>
                        <a:pt x="31" y="77"/>
                        <a:pt x="15" y="38"/>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9" name="Freeform 51"/>
                <p:cNvSpPr>
                  <a:spLocks/>
                </p:cNvSpPr>
                <p:nvPr/>
              </p:nvSpPr>
              <p:spPr bwMode="auto">
                <a:xfrm>
                  <a:off x="1713" y="1149"/>
                  <a:ext cx="87" cy="153"/>
                </a:xfrm>
                <a:custGeom>
                  <a:avLst/>
                  <a:gdLst>
                    <a:gd name="T0" fmla="*/ 87 w 87"/>
                    <a:gd name="T1" fmla="*/ 153 h 153"/>
                    <a:gd name="T2" fmla="*/ 45 w 87"/>
                    <a:gd name="T3" fmla="*/ 102 h 153"/>
                    <a:gd name="T4" fmla="*/ 0 w 87"/>
                    <a:gd name="T5" fmla="*/ 0 h 153"/>
                  </a:gdLst>
                  <a:ahLst/>
                  <a:cxnLst>
                    <a:cxn ang="0">
                      <a:pos x="T0" y="T1"/>
                    </a:cxn>
                    <a:cxn ang="0">
                      <a:pos x="T2" y="T3"/>
                    </a:cxn>
                    <a:cxn ang="0">
                      <a:pos x="T4" y="T5"/>
                    </a:cxn>
                  </a:cxnLst>
                  <a:rect l="0" t="0" r="r" b="b"/>
                  <a:pathLst>
                    <a:path w="87" h="153">
                      <a:moveTo>
                        <a:pt x="87" y="153"/>
                      </a:moveTo>
                      <a:cubicBezTo>
                        <a:pt x="73" y="140"/>
                        <a:pt x="59" y="127"/>
                        <a:pt x="45" y="102"/>
                      </a:cubicBezTo>
                      <a:cubicBezTo>
                        <a:pt x="31" y="77"/>
                        <a:pt x="15" y="38"/>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0" name="Freeform 52"/>
                <p:cNvSpPr>
                  <a:spLocks/>
                </p:cNvSpPr>
                <p:nvPr/>
              </p:nvSpPr>
              <p:spPr bwMode="auto">
                <a:xfrm>
                  <a:off x="1746" y="1071"/>
                  <a:ext cx="87" cy="153"/>
                </a:xfrm>
                <a:custGeom>
                  <a:avLst/>
                  <a:gdLst>
                    <a:gd name="T0" fmla="*/ 87 w 87"/>
                    <a:gd name="T1" fmla="*/ 153 h 153"/>
                    <a:gd name="T2" fmla="*/ 45 w 87"/>
                    <a:gd name="T3" fmla="*/ 102 h 153"/>
                    <a:gd name="T4" fmla="*/ 0 w 87"/>
                    <a:gd name="T5" fmla="*/ 0 h 153"/>
                  </a:gdLst>
                  <a:ahLst/>
                  <a:cxnLst>
                    <a:cxn ang="0">
                      <a:pos x="T0" y="T1"/>
                    </a:cxn>
                    <a:cxn ang="0">
                      <a:pos x="T2" y="T3"/>
                    </a:cxn>
                    <a:cxn ang="0">
                      <a:pos x="T4" y="T5"/>
                    </a:cxn>
                  </a:cxnLst>
                  <a:rect l="0" t="0" r="r" b="b"/>
                  <a:pathLst>
                    <a:path w="87" h="153">
                      <a:moveTo>
                        <a:pt x="87" y="153"/>
                      </a:moveTo>
                      <a:cubicBezTo>
                        <a:pt x="73" y="140"/>
                        <a:pt x="59" y="127"/>
                        <a:pt x="45" y="102"/>
                      </a:cubicBezTo>
                      <a:cubicBezTo>
                        <a:pt x="31" y="77"/>
                        <a:pt x="15" y="38"/>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1" name="Freeform 53"/>
                <p:cNvSpPr>
                  <a:spLocks/>
                </p:cNvSpPr>
                <p:nvPr/>
              </p:nvSpPr>
              <p:spPr bwMode="auto">
                <a:xfrm>
                  <a:off x="1839" y="1140"/>
                  <a:ext cx="120" cy="81"/>
                </a:xfrm>
                <a:custGeom>
                  <a:avLst/>
                  <a:gdLst>
                    <a:gd name="T0" fmla="*/ 0 w 153"/>
                    <a:gd name="T1" fmla="*/ 102 h 102"/>
                    <a:gd name="T2" fmla="*/ 69 w 153"/>
                    <a:gd name="T3" fmla="*/ 54 h 102"/>
                    <a:gd name="T4" fmla="*/ 153 w 153"/>
                    <a:gd name="T5" fmla="*/ 0 h 102"/>
                  </a:gdLst>
                  <a:ahLst/>
                  <a:cxnLst>
                    <a:cxn ang="0">
                      <a:pos x="T0" y="T1"/>
                    </a:cxn>
                    <a:cxn ang="0">
                      <a:pos x="T2" y="T3"/>
                    </a:cxn>
                    <a:cxn ang="0">
                      <a:pos x="T4" y="T5"/>
                    </a:cxn>
                  </a:cxnLst>
                  <a:rect l="0" t="0" r="r" b="b"/>
                  <a:pathLst>
                    <a:path w="153" h="102">
                      <a:moveTo>
                        <a:pt x="0" y="102"/>
                      </a:moveTo>
                      <a:cubicBezTo>
                        <a:pt x="21" y="86"/>
                        <a:pt x="43" y="71"/>
                        <a:pt x="69" y="54"/>
                      </a:cubicBezTo>
                      <a:cubicBezTo>
                        <a:pt x="95" y="37"/>
                        <a:pt x="124" y="18"/>
                        <a:pt x="15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2" name="Freeform 54"/>
                <p:cNvSpPr>
                  <a:spLocks/>
                </p:cNvSpPr>
                <p:nvPr/>
              </p:nvSpPr>
              <p:spPr bwMode="auto">
                <a:xfrm>
                  <a:off x="1656" y="1335"/>
                  <a:ext cx="87" cy="153"/>
                </a:xfrm>
                <a:custGeom>
                  <a:avLst/>
                  <a:gdLst>
                    <a:gd name="T0" fmla="*/ 87 w 87"/>
                    <a:gd name="T1" fmla="*/ 153 h 153"/>
                    <a:gd name="T2" fmla="*/ 45 w 87"/>
                    <a:gd name="T3" fmla="*/ 102 h 153"/>
                    <a:gd name="T4" fmla="*/ 0 w 87"/>
                    <a:gd name="T5" fmla="*/ 0 h 153"/>
                  </a:gdLst>
                  <a:ahLst/>
                  <a:cxnLst>
                    <a:cxn ang="0">
                      <a:pos x="T0" y="T1"/>
                    </a:cxn>
                    <a:cxn ang="0">
                      <a:pos x="T2" y="T3"/>
                    </a:cxn>
                    <a:cxn ang="0">
                      <a:pos x="T4" y="T5"/>
                    </a:cxn>
                  </a:cxnLst>
                  <a:rect l="0" t="0" r="r" b="b"/>
                  <a:pathLst>
                    <a:path w="87" h="153">
                      <a:moveTo>
                        <a:pt x="87" y="153"/>
                      </a:moveTo>
                      <a:cubicBezTo>
                        <a:pt x="73" y="140"/>
                        <a:pt x="59" y="127"/>
                        <a:pt x="45" y="102"/>
                      </a:cubicBezTo>
                      <a:cubicBezTo>
                        <a:pt x="31" y="77"/>
                        <a:pt x="15" y="38"/>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31" name="Group 55"/>
              <p:cNvGrpSpPr>
                <a:grpSpLocks/>
              </p:cNvGrpSpPr>
              <p:nvPr/>
            </p:nvGrpSpPr>
            <p:grpSpPr bwMode="auto">
              <a:xfrm>
                <a:off x="278" y="1272"/>
                <a:ext cx="1114" cy="1128"/>
                <a:chOff x="278" y="1272"/>
                <a:chExt cx="1114" cy="1128"/>
              </a:xfrm>
            </p:grpSpPr>
            <p:sp>
              <p:nvSpPr>
                <p:cNvPr id="150" name="Freeform 56"/>
                <p:cNvSpPr>
                  <a:spLocks/>
                </p:cNvSpPr>
                <p:nvPr/>
              </p:nvSpPr>
              <p:spPr bwMode="auto">
                <a:xfrm>
                  <a:off x="278" y="1272"/>
                  <a:ext cx="1114" cy="1128"/>
                </a:xfrm>
                <a:custGeom>
                  <a:avLst/>
                  <a:gdLst>
                    <a:gd name="T0" fmla="*/ 1114 w 1114"/>
                    <a:gd name="T1" fmla="*/ 1119 h 1128"/>
                    <a:gd name="T2" fmla="*/ 1051 w 1114"/>
                    <a:gd name="T3" fmla="*/ 993 h 1128"/>
                    <a:gd name="T4" fmla="*/ 871 w 1114"/>
                    <a:gd name="T5" fmla="*/ 744 h 1128"/>
                    <a:gd name="T6" fmla="*/ 703 w 1114"/>
                    <a:gd name="T7" fmla="*/ 591 h 1128"/>
                    <a:gd name="T8" fmla="*/ 703 w 1114"/>
                    <a:gd name="T9" fmla="*/ 543 h 1128"/>
                    <a:gd name="T10" fmla="*/ 673 w 1114"/>
                    <a:gd name="T11" fmla="*/ 516 h 1128"/>
                    <a:gd name="T12" fmla="*/ 622 w 1114"/>
                    <a:gd name="T13" fmla="*/ 543 h 1128"/>
                    <a:gd name="T14" fmla="*/ 610 w 1114"/>
                    <a:gd name="T15" fmla="*/ 486 h 1128"/>
                    <a:gd name="T16" fmla="*/ 586 w 1114"/>
                    <a:gd name="T17" fmla="*/ 474 h 1128"/>
                    <a:gd name="T18" fmla="*/ 565 w 1114"/>
                    <a:gd name="T19" fmla="*/ 474 h 1128"/>
                    <a:gd name="T20" fmla="*/ 571 w 1114"/>
                    <a:gd name="T21" fmla="*/ 444 h 1128"/>
                    <a:gd name="T22" fmla="*/ 607 w 1114"/>
                    <a:gd name="T23" fmla="*/ 399 h 1128"/>
                    <a:gd name="T24" fmla="*/ 610 w 1114"/>
                    <a:gd name="T25" fmla="*/ 360 h 1128"/>
                    <a:gd name="T26" fmla="*/ 580 w 1114"/>
                    <a:gd name="T27" fmla="*/ 339 h 1128"/>
                    <a:gd name="T28" fmla="*/ 544 w 1114"/>
                    <a:gd name="T29" fmla="*/ 408 h 1128"/>
                    <a:gd name="T30" fmla="*/ 517 w 1114"/>
                    <a:gd name="T31" fmla="*/ 387 h 1128"/>
                    <a:gd name="T32" fmla="*/ 508 w 1114"/>
                    <a:gd name="T33" fmla="*/ 366 h 1128"/>
                    <a:gd name="T34" fmla="*/ 463 w 1114"/>
                    <a:gd name="T35" fmla="*/ 363 h 1128"/>
                    <a:gd name="T36" fmla="*/ 496 w 1114"/>
                    <a:gd name="T37" fmla="*/ 306 h 1128"/>
                    <a:gd name="T38" fmla="*/ 517 w 1114"/>
                    <a:gd name="T39" fmla="*/ 240 h 1128"/>
                    <a:gd name="T40" fmla="*/ 502 w 1114"/>
                    <a:gd name="T41" fmla="*/ 183 h 1128"/>
                    <a:gd name="T42" fmla="*/ 352 w 1114"/>
                    <a:gd name="T43" fmla="*/ 72 h 1128"/>
                    <a:gd name="T44" fmla="*/ 154 w 1114"/>
                    <a:gd name="T45" fmla="*/ 3 h 1128"/>
                    <a:gd name="T46" fmla="*/ 82 w 1114"/>
                    <a:gd name="T47" fmla="*/ 57 h 1128"/>
                    <a:gd name="T48" fmla="*/ 34 w 1114"/>
                    <a:gd name="T49" fmla="*/ 102 h 1128"/>
                    <a:gd name="T50" fmla="*/ 4 w 1114"/>
                    <a:gd name="T51" fmla="*/ 180 h 1128"/>
                    <a:gd name="T52" fmla="*/ 58 w 1114"/>
                    <a:gd name="T53" fmla="*/ 285 h 1128"/>
                    <a:gd name="T54" fmla="*/ 160 w 1114"/>
                    <a:gd name="T55" fmla="*/ 417 h 1128"/>
                    <a:gd name="T56" fmla="*/ 229 w 1114"/>
                    <a:gd name="T57" fmla="*/ 456 h 1128"/>
                    <a:gd name="T58" fmla="*/ 349 w 1114"/>
                    <a:gd name="T59" fmla="*/ 450 h 1128"/>
                    <a:gd name="T60" fmla="*/ 349 w 1114"/>
                    <a:gd name="T61" fmla="*/ 495 h 1128"/>
                    <a:gd name="T62" fmla="*/ 421 w 1114"/>
                    <a:gd name="T63" fmla="*/ 498 h 1128"/>
                    <a:gd name="T64" fmla="*/ 508 w 1114"/>
                    <a:gd name="T65" fmla="*/ 489 h 1128"/>
                    <a:gd name="T66" fmla="*/ 577 w 1114"/>
                    <a:gd name="T67" fmla="*/ 564 h 1128"/>
                    <a:gd name="T68" fmla="*/ 553 w 1114"/>
                    <a:gd name="T69" fmla="*/ 588 h 1128"/>
                    <a:gd name="T70" fmla="*/ 601 w 1114"/>
                    <a:gd name="T71" fmla="*/ 615 h 1128"/>
                    <a:gd name="T72" fmla="*/ 655 w 1114"/>
                    <a:gd name="T73" fmla="*/ 618 h 1128"/>
                    <a:gd name="T74" fmla="*/ 733 w 1114"/>
                    <a:gd name="T75" fmla="*/ 681 h 1128"/>
                    <a:gd name="T76" fmla="*/ 883 w 1114"/>
                    <a:gd name="T77" fmla="*/ 831 h 1128"/>
                    <a:gd name="T78" fmla="*/ 1045 w 1114"/>
                    <a:gd name="T79" fmla="*/ 1056 h 1128"/>
                    <a:gd name="T80" fmla="*/ 1084 w 1114"/>
                    <a:gd name="T8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4" h="1128">
                      <a:moveTo>
                        <a:pt x="1114" y="1119"/>
                      </a:moveTo>
                      <a:cubicBezTo>
                        <a:pt x="1102" y="1087"/>
                        <a:pt x="1091" y="1055"/>
                        <a:pt x="1051" y="993"/>
                      </a:cubicBezTo>
                      <a:cubicBezTo>
                        <a:pt x="1011" y="931"/>
                        <a:pt x="929" y="811"/>
                        <a:pt x="871" y="744"/>
                      </a:cubicBezTo>
                      <a:cubicBezTo>
                        <a:pt x="813" y="677"/>
                        <a:pt x="731" y="624"/>
                        <a:pt x="703" y="591"/>
                      </a:cubicBezTo>
                      <a:cubicBezTo>
                        <a:pt x="675" y="558"/>
                        <a:pt x="708" y="555"/>
                        <a:pt x="703" y="543"/>
                      </a:cubicBezTo>
                      <a:cubicBezTo>
                        <a:pt x="698" y="531"/>
                        <a:pt x="686" y="516"/>
                        <a:pt x="673" y="516"/>
                      </a:cubicBezTo>
                      <a:cubicBezTo>
                        <a:pt x="660" y="516"/>
                        <a:pt x="632" y="548"/>
                        <a:pt x="622" y="543"/>
                      </a:cubicBezTo>
                      <a:cubicBezTo>
                        <a:pt x="612" y="538"/>
                        <a:pt x="616" y="498"/>
                        <a:pt x="610" y="486"/>
                      </a:cubicBezTo>
                      <a:cubicBezTo>
                        <a:pt x="604" y="474"/>
                        <a:pt x="593" y="476"/>
                        <a:pt x="586" y="474"/>
                      </a:cubicBezTo>
                      <a:cubicBezTo>
                        <a:pt x="579" y="472"/>
                        <a:pt x="568" y="479"/>
                        <a:pt x="565" y="474"/>
                      </a:cubicBezTo>
                      <a:cubicBezTo>
                        <a:pt x="562" y="469"/>
                        <a:pt x="564" y="456"/>
                        <a:pt x="571" y="444"/>
                      </a:cubicBezTo>
                      <a:cubicBezTo>
                        <a:pt x="578" y="432"/>
                        <a:pt x="601" y="413"/>
                        <a:pt x="607" y="399"/>
                      </a:cubicBezTo>
                      <a:cubicBezTo>
                        <a:pt x="613" y="385"/>
                        <a:pt x="614" y="370"/>
                        <a:pt x="610" y="360"/>
                      </a:cubicBezTo>
                      <a:cubicBezTo>
                        <a:pt x="606" y="350"/>
                        <a:pt x="591" y="331"/>
                        <a:pt x="580" y="339"/>
                      </a:cubicBezTo>
                      <a:cubicBezTo>
                        <a:pt x="569" y="347"/>
                        <a:pt x="554" y="400"/>
                        <a:pt x="544" y="408"/>
                      </a:cubicBezTo>
                      <a:cubicBezTo>
                        <a:pt x="534" y="416"/>
                        <a:pt x="523" y="394"/>
                        <a:pt x="517" y="387"/>
                      </a:cubicBezTo>
                      <a:cubicBezTo>
                        <a:pt x="511" y="380"/>
                        <a:pt x="517" y="370"/>
                        <a:pt x="508" y="366"/>
                      </a:cubicBezTo>
                      <a:cubicBezTo>
                        <a:pt x="499" y="362"/>
                        <a:pt x="465" y="373"/>
                        <a:pt x="463" y="363"/>
                      </a:cubicBezTo>
                      <a:cubicBezTo>
                        <a:pt x="461" y="353"/>
                        <a:pt x="487" y="327"/>
                        <a:pt x="496" y="306"/>
                      </a:cubicBezTo>
                      <a:cubicBezTo>
                        <a:pt x="505" y="285"/>
                        <a:pt x="516" y="260"/>
                        <a:pt x="517" y="240"/>
                      </a:cubicBezTo>
                      <a:cubicBezTo>
                        <a:pt x="518" y="220"/>
                        <a:pt x="529" y="211"/>
                        <a:pt x="502" y="183"/>
                      </a:cubicBezTo>
                      <a:cubicBezTo>
                        <a:pt x="475" y="155"/>
                        <a:pt x="410" y="102"/>
                        <a:pt x="352" y="72"/>
                      </a:cubicBezTo>
                      <a:cubicBezTo>
                        <a:pt x="294" y="42"/>
                        <a:pt x="199" y="6"/>
                        <a:pt x="154" y="3"/>
                      </a:cubicBezTo>
                      <a:cubicBezTo>
                        <a:pt x="109" y="0"/>
                        <a:pt x="102" y="41"/>
                        <a:pt x="82" y="57"/>
                      </a:cubicBezTo>
                      <a:cubicBezTo>
                        <a:pt x="62" y="73"/>
                        <a:pt x="47" y="81"/>
                        <a:pt x="34" y="102"/>
                      </a:cubicBezTo>
                      <a:cubicBezTo>
                        <a:pt x="21" y="123"/>
                        <a:pt x="0" y="150"/>
                        <a:pt x="4" y="180"/>
                      </a:cubicBezTo>
                      <a:cubicBezTo>
                        <a:pt x="8" y="210"/>
                        <a:pt x="32" y="246"/>
                        <a:pt x="58" y="285"/>
                      </a:cubicBezTo>
                      <a:cubicBezTo>
                        <a:pt x="84" y="324"/>
                        <a:pt x="132" y="389"/>
                        <a:pt x="160" y="417"/>
                      </a:cubicBezTo>
                      <a:cubicBezTo>
                        <a:pt x="188" y="445"/>
                        <a:pt x="198" y="451"/>
                        <a:pt x="229" y="456"/>
                      </a:cubicBezTo>
                      <a:cubicBezTo>
                        <a:pt x="260" y="461"/>
                        <a:pt x="329" y="444"/>
                        <a:pt x="349" y="450"/>
                      </a:cubicBezTo>
                      <a:cubicBezTo>
                        <a:pt x="369" y="456"/>
                        <a:pt x="337" y="487"/>
                        <a:pt x="349" y="495"/>
                      </a:cubicBezTo>
                      <a:cubicBezTo>
                        <a:pt x="361" y="503"/>
                        <a:pt x="395" y="499"/>
                        <a:pt x="421" y="498"/>
                      </a:cubicBezTo>
                      <a:cubicBezTo>
                        <a:pt x="447" y="497"/>
                        <a:pt x="482" y="478"/>
                        <a:pt x="508" y="489"/>
                      </a:cubicBezTo>
                      <a:cubicBezTo>
                        <a:pt x="534" y="500"/>
                        <a:pt x="570" y="548"/>
                        <a:pt x="577" y="564"/>
                      </a:cubicBezTo>
                      <a:cubicBezTo>
                        <a:pt x="584" y="580"/>
                        <a:pt x="549" y="580"/>
                        <a:pt x="553" y="588"/>
                      </a:cubicBezTo>
                      <a:cubicBezTo>
                        <a:pt x="557" y="596"/>
                        <a:pt x="584" y="610"/>
                        <a:pt x="601" y="615"/>
                      </a:cubicBezTo>
                      <a:cubicBezTo>
                        <a:pt x="618" y="620"/>
                        <a:pt x="633" y="607"/>
                        <a:pt x="655" y="618"/>
                      </a:cubicBezTo>
                      <a:cubicBezTo>
                        <a:pt x="677" y="629"/>
                        <a:pt x="695" y="646"/>
                        <a:pt x="733" y="681"/>
                      </a:cubicBezTo>
                      <a:cubicBezTo>
                        <a:pt x="771" y="716"/>
                        <a:pt x="831" y="769"/>
                        <a:pt x="883" y="831"/>
                      </a:cubicBezTo>
                      <a:cubicBezTo>
                        <a:pt x="935" y="893"/>
                        <a:pt x="1012" y="1006"/>
                        <a:pt x="1045" y="1056"/>
                      </a:cubicBezTo>
                      <a:cubicBezTo>
                        <a:pt x="1078" y="1106"/>
                        <a:pt x="1081" y="1117"/>
                        <a:pt x="1084" y="1128"/>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1" name="Freeform 57"/>
                <p:cNvSpPr>
                  <a:spLocks/>
                </p:cNvSpPr>
                <p:nvPr/>
              </p:nvSpPr>
              <p:spPr bwMode="auto">
                <a:xfrm>
                  <a:off x="357" y="1341"/>
                  <a:ext cx="826" cy="745"/>
                </a:xfrm>
                <a:custGeom>
                  <a:avLst/>
                  <a:gdLst>
                    <a:gd name="T0" fmla="*/ 804 w 826"/>
                    <a:gd name="T1" fmla="*/ 732 h 745"/>
                    <a:gd name="T2" fmla="*/ 795 w 826"/>
                    <a:gd name="T3" fmla="*/ 714 h 745"/>
                    <a:gd name="T4" fmla="*/ 615 w 826"/>
                    <a:gd name="T5" fmla="*/ 543 h 745"/>
                    <a:gd name="T6" fmla="*/ 465 w 826"/>
                    <a:gd name="T7" fmla="*/ 411 h 745"/>
                    <a:gd name="T8" fmla="*/ 261 w 826"/>
                    <a:gd name="T9" fmla="*/ 195 h 745"/>
                    <a:gd name="T10" fmla="*/ 0 w 826"/>
                    <a:gd name="T11" fmla="*/ 0 h 745"/>
                  </a:gdLst>
                  <a:ahLst/>
                  <a:cxnLst>
                    <a:cxn ang="0">
                      <a:pos x="T0" y="T1"/>
                    </a:cxn>
                    <a:cxn ang="0">
                      <a:pos x="T2" y="T3"/>
                    </a:cxn>
                    <a:cxn ang="0">
                      <a:pos x="T4" y="T5"/>
                    </a:cxn>
                    <a:cxn ang="0">
                      <a:pos x="T6" y="T7"/>
                    </a:cxn>
                    <a:cxn ang="0">
                      <a:pos x="T8" y="T9"/>
                    </a:cxn>
                    <a:cxn ang="0">
                      <a:pos x="T10" y="T11"/>
                    </a:cxn>
                  </a:cxnLst>
                  <a:rect l="0" t="0" r="r" b="b"/>
                  <a:pathLst>
                    <a:path w="826" h="745">
                      <a:moveTo>
                        <a:pt x="804" y="732"/>
                      </a:moveTo>
                      <a:cubicBezTo>
                        <a:pt x="815" y="738"/>
                        <a:pt x="826" y="745"/>
                        <a:pt x="795" y="714"/>
                      </a:cubicBezTo>
                      <a:cubicBezTo>
                        <a:pt x="764" y="683"/>
                        <a:pt x="670" y="593"/>
                        <a:pt x="615" y="543"/>
                      </a:cubicBezTo>
                      <a:cubicBezTo>
                        <a:pt x="560" y="493"/>
                        <a:pt x="524" y="469"/>
                        <a:pt x="465" y="411"/>
                      </a:cubicBezTo>
                      <a:cubicBezTo>
                        <a:pt x="406" y="353"/>
                        <a:pt x="338" y="263"/>
                        <a:pt x="261" y="195"/>
                      </a:cubicBezTo>
                      <a:cubicBezTo>
                        <a:pt x="184" y="127"/>
                        <a:pt x="92" y="61"/>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52" name="Group 58"/>
                <p:cNvGrpSpPr>
                  <a:grpSpLocks/>
                </p:cNvGrpSpPr>
                <p:nvPr/>
              </p:nvGrpSpPr>
              <p:grpSpPr bwMode="auto">
                <a:xfrm>
                  <a:off x="435" y="1287"/>
                  <a:ext cx="295" cy="345"/>
                  <a:chOff x="435" y="1287"/>
                  <a:chExt cx="295" cy="345"/>
                </a:xfrm>
              </p:grpSpPr>
              <p:sp>
                <p:nvSpPr>
                  <p:cNvPr id="159" name="Freeform 59"/>
                  <p:cNvSpPr>
                    <a:spLocks/>
                  </p:cNvSpPr>
                  <p:nvPr/>
                </p:nvSpPr>
                <p:spPr bwMode="auto">
                  <a:xfrm>
                    <a:off x="435" y="1287"/>
                    <a:ext cx="39" cy="123"/>
                  </a:xfrm>
                  <a:custGeom>
                    <a:avLst/>
                    <a:gdLst>
                      <a:gd name="T0" fmla="*/ 0 w 39"/>
                      <a:gd name="T1" fmla="*/ 0 h 123"/>
                      <a:gd name="T2" fmla="*/ 39 w 39"/>
                      <a:gd name="T3" fmla="*/ 123 h 123"/>
                    </a:gdLst>
                    <a:ahLst/>
                    <a:cxnLst>
                      <a:cxn ang="0">
                        <a:pos x="T0" y="T1"/>
                      </a:cxn>
                      <a:cxn ang="0">
                        <a:pos x="T2" y="T3"/>
                      </a:cxn>
                    </a:cxnLst>
                    <a:rect l="0" t="0" r="r" b="b"/>
                    <a:pathLst>
                      <a:path w="39" h="123">
                        <a:moveTo>
                          <a:pt x="0" y="0"/>
                        </a:moveTo>
                        <a:cubicBezTo>
                          <a:pt x="0" y="0"/>
                          <a:pt x="19" y="61"/>
                          <a:pt x="39" y="12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0" name="Freeform 60"/>
                  <p:cNvSpPr>
                    <a:spLocks/>
                  </p:cNvSpPr>
                  <p:nvPr/>
                </p:nvSpPr>
                <p:spPr bwMode="auto">
                  <a:xfrm>
                    <a:off x="504" y="1314"/>
                    <a:ext cx="38" cy="159"/>
                  </a:xfrm>
                  <a:custGeom>
                    <a:avLst/>
                    <a:gdLst>
                      <a:gd name="T0" fmla="*/ 0 w 38"/>
                      <a:gd name="T1" fmla="*/ 0 h 159"/>
                      <a:gd name="T2" fmla="*/ 33 w 38"/>
                      <a:gd name="T3" fmla="*/ 123 h 159"/>
                      <a:gd name="T4" fmla="*/ 33 w 38"/>
                      <a:gd name="T5" fmla="*/ 159 h 159"/>
                    </a:gdLst>
                    <a:ahLst/>
                    <a:cxnLst>
                      <a:cxn ang="0">
                        <a:pos x="T0" y="T1"/>
                      </a:cxn>
                      <a:cxn ang="0">
                        <a:pos x="T2" y="T3"/>
                      </a:cxn>
                      <a:cxn ang="0">
                        <a:pos x="T4" y="T5"/>
                      </a:cxn>
                    </a:cxnLst>
                    <a:rect l="0" t="0" r="r" b="b"/>
                    <a:pathLst>
                      <a:path w="38" h="159">
                        <a:moveTo>
                          <a:pt x="0" y="0"/>
                        </a:moveTo>
                        <a:cubicBezTo>
                          <a:pt x="14" y="48"/>
                          <a:pt x="28" y="97"/>
                          <a:pt x="33" y="123"/>
                        </a:cubicBezTo>
                        <a:cubicBezTo>
                          <a:pt x="38" y="149"/>
                          <a:pt x="35" y="154"/>
                          <a:pt x="33" y="15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1" name="Freeform 61"/>
                  <p:cNvSpPr>
                    <a:spLocks/>
                  </p:cNvSpPr>
                  <p:nvPr/>
                </p:nvSpPr>
                <p:spPr bwMode="auto">
                  <a:xfrm>
                    <a:off x="573" y="1338"/>
                    <a:ext cx="59" cy="195"/>
                  </a:xfrm>
                  <a:custGeom>
                    <a:avLst/>
                    <a:gdLst>
                      <a:gd name="T0" fmla="*/ 0 w 59"/>
                      <a:gd name="T1" fmla="*/ 0 h 195"/>
                      <a:gd name="T2" fmla="*/ 51 w 59"/>
                      <a:gd name="T3" fmla="*/ 156 h 195"/>
                      <a:gd name="T4" fmla="*/ 51 w 59"/>
                      <a:gd name="T5" fmla="*/ 195 h 195"/>
                    </a:gdLst>
                    <a:ahLst/>
                    <a:cxnLst>
                      <a:cxn ang="0">
                        <a:pos x="T0" y="T1"/>
                      </a:cxn>
                      <a:cxn ang="0">
                        <a:pos x="T2" y="T3"/>
                      </a:cxn>
                      <a:cxn ang="0">
                        <a:pos x="T4" y="T5"/>
                      </a:cxn>
                    </a:cxnLst>
                    <a:rect l="0" t="0" r="r" b="b"/>
                    <a:pathLst>
                      <a:path w="59" h="195">
                        <a:moveTo>
                          <a:pt x="0" y="0"/>
                        </a:moveTo>
                        <a:cubicBezTo>
                          <a:pt x="21" y="62"/>
                          <a:pt x="43" y="124"/>
                          <a:pt x="51" y="156"/>
                        </a:cubicBezTo>
                        <a:cubicBezTo>
                          <a:pt x="59" y="188"/>
                          <a:pt x="55" y="191"/>
                          <a:pt x="51"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2" name="Freeform 62"/>
                  <p:cNvSpPr>
                    <a:spLocks/>
                  </p:cNvSpPr>
                  <p:nvPr/>
                </p:nvSpPr>
                <p:spPr bwMode="auto">
                  <a:xfrm>
                    <a:off x="660" y="1377"/>
                    <a:ext cx="23" cy="195"/>
                  </a:xfrm>
                  <a:custGeom>
                    <a:avLst/>
                    <a:gdLst>
                      <a:gd name="T0" fmla="*/ 0 w 23"/>
                      <a:gd name="T1" fmla="*/ 0 h 195"/>
                      <a:gd name="T2" fmla="*/ 21 w 23"/>
                      <a:gd name="T3" fmla="*/ 132 h 195"/>
                      <a:gd name="T4" fmla="*/ 12 w 23"/>
                      <a:gd name="T5" fmla="*/ 195 h 195"/>
                    </a:gdLst>
                    <a:ahLst/>
                    <a:cxnLst>
                      <a:cxn ang="0">
                        <a:pos x="T0" y="T1"/>
                      </a:cxn>
                      <a:cxn ang="0">
                        <a:pos x="T2" y="T3"/>
                      </a:cxn>
                      <a:cxn ang="0">
                        <a:pos x="T4" y="T5"/>
                      </a:cxn>
                    </a:cxnLst>
                    <a:rect l="0" t="0" r="r" b="b"/>
                    <a:pathLst>
                      <a:path w="23" h="195">
                        <a:moveTo>
                          <a:pt x="0" y="0"/>
                        </a:moveTo>
                        <a:cubicBezTo>
                          <a:pt x="9" y="50"/>
                          <a:pt x="19" y="100"/>
                          <a:pt x="21" y="132"/>
                        </a:cubicBezTo>
                        <a:cubicBezTo>
                          <a:pt x="23" y="164"/>
                          <a:pt x="17" y="179"/>
                          <a:pt x="12"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3" name="Freeform 63"/>
                  <p:cNvSpPr>
                    <a:spLocks/>
                  </p:cNvSpPr>
                  <p:nvPr/>
                </p:nvSpPr>
                <p:spPr bwMode="auto">
                  <a:xfrm>
                    <a:off x="711" y="1404"/>
                    <a:ext cx="19" cy="228"/>
                  </a:xfrm>
                  <a:custGeom>
                    <a:avLst/>
                    <a:gdLst>
                      <a:gd name="T0" fmla="*/ 0 w 19"/>
                      <a:gd name="T1" fmla="*/ 0 h 228"/>
                      <a:gd name="T2" fmla="*/ 18 w 19"/>
                      <a:gd name="T3" fmla="*/ 132 h 228"/>
                      <a:gd name="T4" fmla="*/ 3 w 19"/>
                      <a:gd name="T5" fmla="*/ 228 h 228"/>
                    </a:gdLst>
                    <a:ahLst/>
                    <a:cxnLst>
                      <a:cxn ang="0">
                        <a:pos x="T0" y="T1"/>
                      </a:cxn>
                      <a:cxn ang="0">
                        <a:pos x="T2" y="T3"/>
                      </a:cxn>
                      <a:cxn ang="0">
                        <a:pos x="T4" y="T5"/>
                      </a:cxn>
                    </a:cxnLst>
                    <a:rect l="0" t="0" r="r" b="b"/>
                    <a:pathLst>
                      <a:path w="19" h="228">
                        <a:moveTo>
                          <a:pt x="0" y="0"/>
                        </a:moveTo>
                        <a:cubicBezTo>
                          <a:pt x="8" y="47"/>
                          <a:pt x="17" y="94"/>
                          <a:pt x="18" y="132"/>
                        </a:cubicBezTo>
                        <a:cubicBezTo>
                          <a:pt x="19" y="170"/>
                          <a:pt x="11" y="199"/>
                          <a:pt x="3" y="22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53" name="Group 64"/>
                <p:cNvGrpSpPr>
                  <a:grpSpLocks/>
                </p:cNvGrpSpPr>
                <p:nvPr/>
              </p:nvGrpSpPr>
              <p:grpSpPr bwMode="auto">
                <a:xfrm rot="4859985" flipV="1">
                  <a:off x="369" y="1350"/>
                  <a:ext cx="295" cy="345"/>
                  <a:chOff x="435" y="1287"/>
                  <a:chExt cx="295" cy="345"/>
                </a:xfrm>
              </p:grpSpPr>
              <p:sp>
                <p:nvSpPr>
                  <p:cNvPr id="154" name="Freeform 65"/>
                  <p:cNvSpPr>
                    <a:spLocks/>
                  </p:cNvSpPr>
                  <p:nvPr/>
                </p:nvSpPr>
                <p:spPr bwMode="auto">
                  <a:xfrm>
                    <a:off x="435" y="1287"/>
                    <a:ext cx="39" cy="123"/>
                  </a:xfrm>
                  <a:custGeom>
                    <a:avLst/>
                    <a:gdLst>
                      <a:gd name="T0" fmla="*/ 0 w 39"/>
                      <a:gd name="T1" fmla="*/ 0 h 123"/>
                      <a:gd name="T2" fmla="*/ 39 w 39"/>
                      <a:gd name="T3" fmla="*/ 123 h 123"/>
                    </a:gdLst>
                    <a:ahLst/>
                    <a:cxnLst>
                      <a:cxn ang="0">
                        <a:pos x="T0" y="T1"/>
                      </a:cxn>
                      <a:cxn ang="0">
                        <a:pos x="T2" y="T3"/>
                      </a:cxn>
                    </a:cxnLst>
                    <a:rect l="0" t="0" r="r" b="b"/>
                    <a:pathLst>
                      <a:path w="39" h="123">
                        <a:moveTo>
                          <a:pt x="0" y="0"/>
                        </a:moveTo>
                        <a:cubicBezTo>
                          <a:pt x="0" y="0"/>
                          <a:pt x="19" y="61"/>
                          <a:pt x="39" y="12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5" name="Freeform 66"/>
                  <p:cNvSpPr>
                    <a:spLocks/>
                  </p:cNvSpPr>
                  <p:nvPr/>
                </p:nvSpPr>
                <p:spPr bwMode="auto">
                  <a:xfrm>
                    <a:off x="504" y="1314"/>
                    <a:ext cx="38" cy="159"/>
                  </a:xfrm>
                  <a:custGeom>
                    <a:avLst/>
                    <a:gdLst>
                      <a:gd name="T0" fmla="*/ 0 w 38"/>
                      <a:gd name="T1" fmla="*/ 0 h 159"/>
                      <a:gd name="T2" fmla="*/ 33 w 38"/>
                      <a:gd name="T3" fmla="*/ 123 h 159"/>
                      <a:gd name="T4" fmla="*/ 33 w 38"/>
                      <a:gd name="T5" fmla="*/ 159 h 159"/>
                    </a:gdLst>
                    <a:ahLst/>
                    <a:cxnLst>
                      <a:cxn ang="0">
                        <a:pos x="T0" y="T1"/>
                      </a:cxn>
                      <a:cxn ang="0">
                        <a:pos x="T2" y="T3"/>
                      </a:cxn>
                      <a:cxn ang="0">
                        <a:pos x="T4" y="T5"/>
                      </a:cxn>
                    </a:cxnLst>
                    <a:rect l="0" t="0" r="r" b="b"/>
                    <a:pathLst>
                      <a:path w="38" h="159">
                        <a:moveTo>
                          <a:pt x="0" y="0"/>
                        </a:moveTo>
                        <a:cubicBezTo>
                          <a:pt x="14" y="48"/>
                          <a:pt x="28" y="97"/>
                          <a:pt x="33" y="123"/>
                        </a:cubicBezTo>
                        <a:cubicBezTo>
                          <a:pt x="38" y="149"/>
                          <a:pt x="35" y="154"/>
                          <a:pt x="33" y="15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6" name="Freeform 67"/>
                  <p:cNvSpPr>
                    <a:spLocks/>
                  </p:cNvSpPr>
                  <p:nvPr/>
                </p:nvSpPr>
                <p:spPr bwMode="auto">
                  <a:xfrm>
                    <a:off x="573" y="1338"/>
                    <a:ext cx="59" cy="195"/>
                  </a:xfrm>
                  <a:custGeom>
                    <a:avLst/>
                    <a:gdLst>
                      <a:gd name="T0" fmla="*/ 0 w 59"/>
                      <a:gd name="T1" fmla="*/ 0 h 195"/>
                      <a:gd name="T2" fmla="*/ 51 w 59"/>
                      <a:gd name="T3" fmla="*/ 156 h 195"/>
                      <a:gd name="T4" fmla="*/ 51 w 59"/>
                      <a:gd name="T5" fmla="*/ 195 h 195"/>
                    </a:gdLst>
                    <a:ahLst/>
                    <a:cxnLst>
                      <a:cxn ang="0">
                        <a:pos x="T0" y="T1"/>
                      </a:cxn>
                      <a:cxn ang="0">
                        <a:pos x="T2" y="T3"/>
                      </a:cxn>
                      <a:cxn ang="0">
                        <a:pos x="T4" y="T5"/>
                      </a:cxn>
                    </a:cxnLst>
                    <a:rect l="0" t="0" r="r" b="b"/>
                    <a:pathLst>
                      <a:path w="59" h="195">
                        <a:moveTo>
                          <a:pt x="0" y="0"/>
                        </a:moveTo>
                        <a:cubicBezTo>
                          <a:pt x="21" y="62"/>
                          <a:pt x="43" y="124"/>
                          <a:pt x="51" y="156"/>
                        </a:cubicBezTo>
                        <a:cubicBezTo>
                          <a:pt x="59" y="188"/>
                          <a:pt x="55" y="191"/>
                          <a:pt x="51"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7" name="Freeform 68"/>
                  <p:cNvSpPr>
                    <a:spLocks/>
                  </p:cNvSpPr>
                  <p:nvPr/>
                </p:nvSpPr>
                <p:spPr bwMode="auto">
                  <a:xfrm>
                    <a:off x="660" y="1377"/>
                    <a:ext cx="23" cy="195"/>
                  </a:xfrm>
                  <a:custGeom>
                    <a:avLst/>
                    <a:gdLst>
                      <a:gd name="T0" fmla="*/ 0 w 23"/>
                      <a:gd name="T1" fmla="*/ 0 h 195"/>
                      <a:gd name="T2" fmla="*/ 21 w 23"/>
                      <a:gd name="T3" fmla="*/ 132 h 195"/>
                      <a:gd name="T4" fmla="*/ 12 w 23"/>
                      <a:gd name="T5" fmla="*/ 195 h 195"/>
                    </a:gdLst>
                    <a:ahLst/>
                    <a:cxnLst>
                      <a:cxn ang="0">
                        <a:pos x="T0" y="T1"/>
                      </a:cxn>
                      <a:cxn ang="0">
                        <a:pos x="T2" y="T3"/>
                      </a:cxn>
                      <a:cxn ang="0">
                        <a:pos x="T4" y="T5"/>
                      </a:cxn>
                    </a:cxnLst>
                    <a:rect l="0" t="0" r="r" b="b"/>
                    <a:pathLst>
                      <a:path w="23" h="195">
                        <a:moveTo>
                          <a:pt x="0" y="0"/>
                        </a:moveTo>
                        <a:cubicBezTo>
                          <a:pt x="9" y="50"/>
                          <a:pt x="19" y="100"/>
                          <a:pt x="21" y="132"/>
                        </a:cubicBezTo>
                        <a:cubicBezTo>
                          <a:pt x="23" y="164"/>
                          <a:pt x="17" y="179"/>
                          <a:pt x="12"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8" name="Freeform 69"/>
                  <p:cNvSpPr>
                    <a:spLocks/>
                  </p:cNvSpPr>
                  <p:nvPr/>
                </p:nvSpPr>
                <p:spPr bwMode="auto">
                  <a:xfrm>
                    <a:off x="711" y="1404"/>
                    <a:ext cx="19" cy="228"/>
                  </a:xfrm>
                  <a:custGeom>
                    <a:avLst/>
                    <a:gdLst>
                      <a:gd name="T0" fmla="*/ 0 w 19"/>
                      <a:gd name="T1" fmla="*/ 0 h 228"/>
                      <a:gd name="T2" fmla="*/ 18 w 19"/>
                      <a:gd name="T3" fmla="*/ 132 h 228"/>
                      <a:gd name="T4" fmla="*/ 3 w 19"/>
                      <a:gd name="T5" fmla="*/ 228 h 228"/>
                    </a:gdLst>
                    <a:ahLst/>
                    <a:cxnLst>
                      <a:cxn ang="0">
                        <a:pos x="T0" y="T1"/>
                      </a:cxn>
                      <a:cxn ang="0">
                        <a:pos x="T2" y="T3"/>
                      </a:cxn>
                      <a:cxn ang="0">
                        <a:pos x="T4" y="T5"/>
                      </a:cxn>
                    </a:cxnLst>
                    <a:rect l="0" t="0" r="r" b="b"/>
                    <a:pathLst>
                      <a:path w="19" h="228">
                        <a:moveTo>
                          <a:pt x="0" y="0"/>
                        </a:moveTo>
                        <a:cubicBezTo>
                          <a:pt x="8" y="47"/>
                          <a:pt x="17" y="94"/>
                          <a:pt x="18" y="132"/>
                        </a:cubicBezTo>
                        <a:cubicBezTo>
                          <a:pt x="19" y="170"/>
                          <a:pt x="11" y="199"/>
                          <a:pt x="3" y="22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32" name="Group 70"/>
              <p:cNvGrpSpPr>
                <a:grpSpLocks/>
              </p:cNvGrpSpPr>
              <p:nvPr/>
            </p:nvGrpSpPr>
            <p:grpSpPr bwMode="auto">
              <a:xfrm>
                <a:off x="956" y="596"/>
                <a:ext cx="495" cy="1778"/>
                <a:chOff x="956" y="596"/>
                <a:chExt cx="495" cy="1778"/>
              </a:xfrm>
            </p:grpSpPr>
            <p:sp>
              <p:nvSpPr>
                <p:cNvPr id="135" name="Freeform 71"/>
                <p:cNvSpPr>
                  <a:spLocks/>
                </p:cNvSpPr>
                <p:nvPr/>
              </p:nvSpPr>
              <p:spPr bwMode="auto">
                <a:xfrm>
                  <a:off x="956" y="596"/>
                  <a:ext cx="495" cy="1778"/>
                </a:xfrm>
                <a:custGeom>
                  <a:avLst/>
                  <a:gdLst>
                    <a:gd name="T0" fmla="*/ 375 w 495"/>
                    <a:gd name="T1" fmla="*/ 1380 h 1778"/>
                    <a:gd name="T2" fmla="*/ 285 w 495"/>
                    <a:gd name="T3" fmla="*/ 1065 h 1778"/>
                    <a:gd name="T4" fmla="*/ 252 w 495"/>
                    <a:gd name="T5" fmla="*/ 983 h 1778"/>
                    <a:gd name="T6" fmla="*/ 233 w 495"/>
                    <a:gd name="T7" fmla="*/ 938 h 1778"/>
                    <a:gd name="T8" fmla="*/ 248 w 495"/>
                    <a:gd name="T9" fmla="*/ 810 h 1778"/>
                    <a:gd name="T10" fmla="*/ 147 w 495"/>
                    <a:gd name="T11" fmla="*/ 829 h 1778"/>
                    <a:gd name="T12" fmla="*/ 128 w 495"/>
                    <a:gd name="T13" fmla="*/ 720 h 1778"/>
                    <a:gd name="T14" fmla="*/ 177 w 495"/>
                    <a:gd name="T15" fmla="*/ 638 h 1778"/>
                    <a:gd name="T16" fmla="*/ 233 w 495"/>
                    <a:gd name="T17" fmla="*/ 582 h 1778"/>
                    <a:gd name="T18" fmla="*/ 154 w 495"/>
                    <a:gd name="T19" fmla="*/ 548 h 1778"/>
                    <a:gd name="T20" fmla="*/ 30 w 495"/>
                    <a:gd name="T21" fmla="*/ 510 h 1778"/>
                    <a:gd name="T22" fmla="*/ 8 w 495"/>
                    <a:gd name="T23" fmla="*/ 432 h 1778"/>
                    <a:gd name="T24" fmla="*/ 147 w 495"/>
                    <a:gd name="T25" fmla="*/ 435 h 1778"/>
                    <a:gd name="T26" fmla="*/ 192 w 495"/>
                    <a:gd name="T27" fmla="*/ 353 h 1778"/>
                    <a:gd name="T28" fmla="*/ 68 w 495"/>
                    <a:gd name="T29" fmla="*/ 319 h 1778"/>
                    <a:gd name="T30" fmla="*/ 113 w 495"/>
                    <a:gd name="T31" fmla="*/ 195 h 1778"/>
                    <a:gd name="T32" fmla="*/ 139 w 495"/>
                    <a:gd name="T33" fmla="*/ 105 h 1778"/>
                    <a:gd name="T34" fmla="*/ 267 w 495"/>
                    <a:gd name="T35" fmla="*/ 15 h 1778"/>
                    <a:gd name="T36" fmla="*/ 375 w 495"/>
                    <a:gd name="T37" fmla="*/ 8 h 1778"/>
                    <a:gd name="T38" fmla="*/ 447 w 495"/>
                    <a:gd name="T39" fmla="*/ 53 h 1778"/>
                    <a:gd name="T40" fmla="*/ 465 w 495"/>
                    <a:gd name="T41" fmla="*/ 304 h 1778"/>
                    <a:gd name="T42" fmla="*/ 338 w 495"/>
                    <a:gd name="T43" fmla="*/ 364 h 1778"/>
                    <a:gd name="T44" fmla="*/ 413 w 495"/>
                    <a:gd name="T45" fmla="*/ 375 h 1778"/>
                    <a:gd name="T46" fmla="*/ 443 w 495"/>
                    <a:gd name="T47" fmla="*/ 537 h 1778"/>
                    <a:gd name="T48" fmla="*/ 297 w 495"/>
                    <a:gd name="T49" fmla="*/ 600 h 1778"/>
                    <a:gd name="T50" fmla="*/ 357 w 495"/>
                    <a:gd name="T51" fmla="*/ 672 h 1778"/>
                    <a:gd name="T52" fmla="*/ 454 w 495"/>
                    <a:gd name="T53" fmla="*/ 762 h 1778"/>
                    <a:gd name="T54" fmla="*/ 338 w 495"/>
                    <a:gd name="T55" fmla="*/ 814 h 1778"/>
                    <a:gd name="T56" fmla="*/ 364 w 495"/>
                    <a:gd name="T57" fmla="*/ 923 h 1778"/>
                    <a:gd name="T58" fmla="*/ 349 w 495"/>
                    <a:gd name="T59" fmla="*/ 987 h 1778"/>
                    <a:gd name="T60" fmla="*/ 349 w 495"/>
                    <a:gd name="T61" fmla="*/ 1050 h 1778"/>
                    <a:gd name="T62" fmla="*/ 364 w 495"/>
                    <a:gd name="T63" fmla="*/ 1155 h 1778"/>
                    <a:gd name="T64" fmla="*/ 420 w 495"/>
                    <a:gd name="T65" fmla="*/ 1553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5" h="1778">
                      <a:moveTo>
                        <a:pt x="424" y="1774"/>
                      </a:moveTo>
                      <a:cubicBezTo>
                        <a:pt x="416" y="1708"/>
                        <a:pt x="394" y="1490"/>
                        <a:pt x="375" y="1380"/>
                      </a:cubicBezTo>
                      <a:cubicBezTo>
                        <a:pt x="356" y="1270"/>
                        <a:pt x="323" y="1166"/>
                        <a:pt x="308" y="1114"/>
                      </a:cubicBezTo>
                      <a:cubicBezTo>
                        <a:pt x="293" y="1062"/>
                        <a:pt x="289" y="1082"/>
                        <a:pt x="285" y="1065"/>
                      </a:cubicBezTo>
                      <a:cubicBezTo>
                        <a:pt x="281" y="1048"/>
                        <a:pt x="290" y="1027"/>
                        <a:pt x="285" y="1013"/>
                      </a:cubicBezTo>
                      <a:cubicBezTo>
                        <a:pt x="280" y="999"/>
                        <a:pt x="257" y="993"/>
                        <a:pt x="252" y="983"/>
                      </a:cubicBezTo>
                      <a:cubicBezTo>
                        <a:pt x="247" y="973"/>
                        <a:pt x="258" y="960"/>
                        <a:pt x="255" y="953"/>
                      </a:cubicBezTo>
                      <a:cubicBezTo>
                        <a:pt x="252" y="946"/>
                        <a:pt x="234" y="949"/>
                        <a:pt x="233" y="938"/>
                      </a:cubicBezTo>
                      <a:cubicBezTo>
                        <a:pt x="232" y="927"/>
                        <a:pt x="250" y="906"/>
                        <a:pt x="252" y="885"/>
                      </a:cubicBezTo>
                      <a:cubicBezTo>
                        <a:pt x="254" y="864"/>
                        <a:pt x="255" y="826"/>
                        <a:pt x="248" y="810"/>
                      </a:cubicBezTo>
                      <a:cubicBezTo>
                        <a:pt x="241" y="794"/>
                        <a:pt x="224" y="785"/>
                        <a:pt x="207" y="788"/>
                      </a:cubicBezTo>
                      <a:cubicBezTo>
                        <a:pt x="190" y="791"/>
                        <a:pt x="166" y="833"/>
                        <a:pt x="147" y="829"/>
                      </a:cubicBezTo>
                      <a:cubicBezTo>
                        <a:pt x="128" y="825"/>
                        <a:pt x="97" y="780"/>
                        <a:pt x="94" y="762"/>
                      </a:cubicBezTo>
                      <a:cubicBezTo>
                        <a:pt x="91" y="744"/>
                        <a:pt x="122" y="733"/>
                        <a:pt x="128" y="720"/>
                      </a:cubicBezTo>
                      <a:cubicBezTo>
                        <a:pt x="134" y="707"/>
                        <a:pt x="120" y="697"/>
                        <a:pt x="128" y="683"/>
                      </a:cubicBezTo>
                      <a:cubicBezTo>
                        <a:pt x="136" y="669"/>
                        <a:pt x="160" y="646"/>
                        <a:pt x="177" y="638"/>
                      </a:cubicBezTo>
                      <a:cubicBezTo>
                        <a:pt x="194" y="630"/>
                        <a:pt x="224" y="643"/>
                        <a:pt x="233" y="634"/>
                      </a:cubicBezTo>
                      <a:cubicBezTo>
                        <a:pt x="242" y="625"/>
                        <a:pt x="245" y="588"/>
                        <a:pt x="233" y="582"/>
                      </a:cubicBezTo>
                      <a:cubicBezTo>
                        <a:pt x="221" y="576"/>
                        <a:pt x="171" y="606"/>
                        <a:pt x="158" y="600"/>
                      </a:cubicBezTo>
                      <a:cubicBezTo>
                        <a:pt x="145" y="594"/>
                        <a:pt x="168" y="555"/>
                        <a:pt x="154" y="548"/>
                      </a:cubicBezTo>
                      <a:cubicBezTo>
                        <a:pt x="140" y="541"/>
                        <a:pt x="93" y="565"/>
                        <a:pt x="72" y="559"/>
                      </a:cubicBezTo>
                      <a:cubicBezTo>
                        <a:pt x="51" y="553"/>
                        <a:pt x="37" y="523"/>
                        <a:pt x="30" y="510"/>
                      </a:cubicBezTo>
                      <a:cubicBezTo>
                        <a:pt x="23" y="497"/>
                        <a:pt x="34" y="493"/>
                        <a:pt x="30" y="480"/>
                      </a:cubicBezTo>
                      <a:cubicBezTo>
                        <a:pt x="26" y="467"/>
                        <a:pt x="0" y="451"/>
                        <a:pt x="8" y="432"/>
                      </a:cubicBezTo>
                      <a:cubicBezTo>
                        <a:pt x="16" y="413"/>
                        <a:pt x="52" y="368"/>
                        <a:pt x="75" y="368"/>
                      </a:cubicBezTo>
                      <a:cubicBezTo>
                        <a:pt x="98" y="368"/>
                        <a:pt x="134" y="432"/>
                        <a:pt x="147" y="435"/>
                      </a:cubicBezTo>
                      <a:cubicBezTo>
                        <a:pt x="160" y="438"/>
                        <a:pt x="146" y="401"/>
                        <a:pt x="154" y="387"/>
                      </a:cubicBezTo>
                      <a:cubicBezTo>
                        <a:pt x="162" y="373"/>
                        <a:pt x="190" y="367"/>
                        <a:pt x="192" y="353"/>
                      </a:cubicBezTo>
                      <a:cubicBezTo>
                        <a:pt x="194" y="339"/>
                        <a:pt x="186" y="306"/>
                        <a:pt x="165" y="300"/>
                      </a:cubicBezTo>
                      <a:cubicBezTo>
                        <a:pt x="144" y="294"/>
                        <a:pt x="85" y="332"/>
                        <a:pt x="68" y="319"/>
                      </a:cubicBezTo>
                      <a:cubicBezTo>
                        <a:pt x="51" y="306"/>
                        <a:pt x="57" y="246"/>
                        <a:pt x="64" y="225"/>
                      </a:cubicBezTo>
                      <a:cubicBezTo>
                        <a:pt x="71" y="204"/>
                        <a:pt x="106" y="207"/>
                        <a:pt x="113" y="195"/>
                      </a:cubicBezTo>
                      <a:cubicBezTo>
                        <a:pt x="120" y="183"/>
                        <a:pt x="105" y="165"/>
                        <a:pt x="109" y="150"/>
                      </a:cubicBezTo>
                      <a:cubicBezTo>
                        <a:pt x="113" y="135"/>
                        <a:pt x="126" y="118"/>
                        <a:pt x="139" y="105"/>
                      </a:cubicBezTo>
                      <a:cubicBezTo>
                        <a:pt x="152" y="92"/>
                        <a:pt x="167" y="87"/>
                        <a:pt x="188" y="72"/>
                      </a:cubicBezTo>
                      <a:cubicBezTo>
                        <a:pt x="209" y="57"/>
                        <a:pt x="244" y="26"/>
                        <a:pt x="267" y="15"/>
                      </a:cubicBezTo>
                      <a:cubicBezTo>
                        <a:pt x="290" y="4"/>
                        <a:pt x="309" y="5"/>
                        <a:pt x="327" y="4"/>
                      </a:cubicBezTo>
                      <a:cubicBezTo>
                        <a:pt x="345" y="3"/>
                        <a:pt x="363" y="0"/>
                        <a:pt x="375" y="8"/>
                      </a:cubicBezTo>
                      <a:cubicBezTo>
                        <a:pt x="387" y="16"/>
                        <a:pt x="386" y="41"/>
                        <a:pt x="398" y="49"/>
                      </a:cubicBezTo>
                      <a:cubicBezTo>
                        <a:pt x="410" y="57"/>
                        <a:pt x="431" y="34"/>
                        <a:pt x="447" y="53"/>
                      </a:cubicBezTo>
                      <a:cubicBezTo>
                        <a:pt x="463" y="72"/>
                        <a:pt x="489" y="123"/>
                        <a:pt x="492" y="165"/>
                      </a:cubicBezTo>
                      <a:cubicBezTo>
                        <a:pt x="495" y="207"/>
                        <a:pt x="484" y="275"/>
                        <a:pt x="465" y="304"/>
                      </a:cubicBezTo>
                      <a:cubicBezTo>
                        <a:pt x="446" y="333"/>
                        <a:pt x="400" y="328"/>
                        <a:pt x="379" y="338"/>
                      </a:cubicBezTo>
                      <a:cubicBezTo>
                        <a:pt x="358" y="348"/>
                        <a:pt x="344" y="353"/>
                        <a:pt x="338" y="364"/>
                      </a:cubicBezTo>
                      <a:cubicBezTo>
                        <a:pt x="332" y="375"/>
                        <a:pt x="330" y="400"/>
                        <a:pt x="342" y="402"/>
                      </a:cubicBezTo>
                      <a:cubicBezTo>
                        <a:pt x="354" y="404"/>
                        <a:pt x="394" y="368"/>
                        <a:pt x="413" y="375"/>
                      </a:cubicBezTo>
                      <a:cubicBezTo>
                        <a:pt x="432" y="382"/>
                        <a:pt x="453" y="416"/>
                        <a:pt x="458" y="443"/>
                      </a:cubicBezTo>
                      <a:cubicBezTo>
                        <a:pt x="463" y="470"/>
                        <a:pt x="460" y="508"/>
                        <a:pt x="443" y="537"/>
                      </a:cubicBezTo>
                      <a:cubicBezTo>
                        <a:pt x="426" y="566"/>
                        <a:pt x="377" y="605"/>
                        <a:pt x="353" y="615"/>
                      </a:cubicBezTo>
                      <a:cubicBezTo>
                        <a:pt x="329" y="625"/>
                        <a:pt x="304" y="589"/>
                        <a:pt x="297" y="600"/>
                      </a:cubicBezTo>
                      <a:cubicBezTo>
                        <a:pt x="290" y="611"/>
                        <a:pt x="298" y="667"/>
                        <a:pt x="308" y="679"/>
                      </a:cubicBezTo>
                      <a:cubicBezTo>
                        <a:pt x="318" y="691"/>
                        <a:pt x="339" y="669"/>
                        <a:pt x="357" y="672"/>
                      </a:cubicBezTo>
                      <a:cubicBezTo>
                        <a:pt x="375" y="675"/>
                        <a:pt x="401" y="683"/>
                        <a:pt x="417" y="698"/>
                      </a:cubicBezTo>
                      <a:cubicBezTo>
                        <a:pt x="433" y="713"/>
                        <a:pt x="454" y="743"/>
                        <a:pt x="454" y="762"/>
                      </a:cubicBezTo>
                      <a:cubicBezTo>
                        <a:pt x="454" y="781"/>
                        <a:pt x="439" y="801"/>
                        <a:pt x="420" y="810"/>
                      </a:cubicBezTo>
                      <a:cubicBezTo>
                        <a:pt x="401" y="819"/>
                        <a:pt x="354" y="803"/>
                        <a:pt x="338" y="814"/>
                      </a:cubicBezTo>
                      <a:cubicBezTo>
                        <a:pt x="322" y="825"/>
                        <a:pt x="319" y="856"/>
                        <a:pt x="323" y="874"/>
                      </a:cubicBezTo>
                      <a:cubicBezTo>
                        <a:pt x="327" y="892"/>
                        <a:pt x="363" y="908"/>
                        <a:pt x="364" y="923"/>
                      </a:cubicBezTo>
                      <a:cubicBezTo>
                        <a:pt x="365" y="938"/>
                        <a:pt x="330" y="953"/>
                        <a:pt x="327" y="964"/>
                      </a:cubicBezTo>
                      <a:cubicBezTo>
                        <a:pt x="324" y="975"/>
                        <a:pt x="346" y="978"/>
                        <a:pt x="349" y="987"/>
                      </a:cubicBezTo>
                      <a:cubicBezTo>
                        <a:pt x="352" y="996"/>
                        <a:pt x="345" y="1007"/>
                        <a:pt x="345" y="1017"/>
                      </a:cubicBezTo>
                      <a:cubicBezTo>
                        <a:pt x="345" y="1027"/>
                        <a:pt x="347" y="1038"/>
                        <a:pt x="349" y="1050"/>
                      </a:cubicBezTo>
                      <a:cubicBezTo>
                        <a:pt x="351" y="1062"/>
                        <a:pt x="355" y="1075"/>
                        <a:pt x="357" y="1092"/>
                      </a:cubicBezTo>
                      <a:cubicBezTo>
                        <a:pt x="359" y="1109"/>
                        <a:pt x="357" y="1118"/>
                        <a:pt x="364" y="1155"/>
                      </a:cubicBezTo>
                      <a:cubicBezTo>
                        <a:pt x="371" y="1192"/>
                        <a:pt x="389" y="1247"/>
                        <a:pt x="398" y="1313"/>
                      </a:cubicBezTo>
                      <a:cubicBezTo>
                        <a:pt x="407" y="1379"/>
                        <a:pt x="411" y="1476"/>
                        <a:pt x="420" y="1553"/>
                      </a:cubicBezTo>
                      <a:cubicBezTo>
                        <a:pt x="429" y="1630"/>
                        <a:pt x="448" y="1741"/>
                        <a:pt x="454" y="1778"/>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36" name="Group 72"/>
                <p:cNvGrpSpPr>
                  <a:grpSpLocks/>
                </p:cNvGrpSpPr>
                <p:nvPr/>
              </p:nvGrpSpPr>
              <p:grpSpPr bwMode="auto">
                <a:xfrm>
                  <a:off x="1079" y="645"/>
                  <a:ext cx="327" cy="1335"/>
                  <a:chOff x="1079" y="645"/>
                  <a:chExt cx="327" cy="1335"/>
                </a:xfrm>
              </p:grpSpPr>
              <p:sp>
                <p:nvSpPr>
                  <p:cNvPr id="137" name="Freeform 73"/>
                  <p:cNvSpPr>
                    <a:spLocks/>
                  </p:cNvSpPr>
                  <p:nvPr/>
                </p:nvSpPr>
                <p:spPr bwMode="auto">
                  <a:xfrm>
                    <a:off x="1214" y="645"/>
                    <a:ext cx="136" cy="1335"/>
                  </a:xfrm>
                  <a:custGeom>
                    <a:avLst/>
                    <a:gdLst>
                      <a:gd name="T0" fmla="*/ 117 w 136"/>
                      <a:gd name="T1" fmla="*/ 0 h 1335"/>
                      <a:gd name="T2" fmla="*/ 42 w 136"/>
                      <a:gd name="T3" fmla="*/ 120 h 1335"/>
                      <a:gd name="T4" fmla="*/ 1 w 136"/>
                      <a:gd name="T5" fmla="*/ 518 h 1335"/>
                      <a:gd name="T6" fmla="*/ 35 w 136"/>
                      <a:gd name="T7" fmla="*/ 836 h 1335"/>
                      <a:gd name="T8" fmla="*/ 87 w 136"/>
                      <a:gd name="T9" fmla="*/ 1129 h 1335"/>
                      <a:gd name="T10" fmla="*/ 136 w 136"/>
                      <a:gd name="T11" fmla="*/ 1335 h 1335"/>
                    </a:gdLst>
                    <a:ahLst/>
                    <a:cxnLst>
                      <a:cxn ang="0">
                        <a:pos x="T0" y="T1"/>
                      </a:cxn>
                      <a:cxn ang="0">
                        <a:pos x="T2" y="T3"/>
                      </a:cxn>
                      <a:cxn ang="0">
                        <a:pos x="T4" y="T5"/>
                      </a:cxn>
                      <a:cxn ang="0">
                        <a:pos x="T6" y="T7"/>
                      </a:cxn>
                      <a:cxn ang="0">
                        <a:pos x="T8" y="T9"/>
                      </a:cxn>
                      <a:cxn ang="0">
                        <a:pos x="T10" y="T11"/>
                      </a:cxn>
                    </a:cxnLst>
                    <a:rect l="0" t="0" r="r" b="b"/>
                    <a:pathLst>
                      <a:path w="136" h="1335">
                        <a:moveTo>
                          <a:pt x="117" y="0"/>
                        </a:moveTo>
                        <a:cubicBezTo>
                          <a:pt x="89" y="17"/>
                          <a:pt x="61" y="34"/>
                          <a:pt x="42" y="120"/>
                        </a:cubicBezTo>
                        <a:cubicBezTo>
                          <a:pt x="23" y="206"/>
                          <a:pt x="2" y="399"/>
                          <a:pt x="1" y="518"/>
                        </a:cubicBezTo>
                        <a:cubicBezTo>
                          <a:pt x="0" y="637"/>
                          <a:pt x="21" y="734"/>
                          <a:pt x="35" y="836"/>
                        </a:cubicBezTo>
                        <a:cubicBezTo>
                          <a:pt x="49" y="938"/>
                          <a:pt x="70" y="1046"/>
                          <a:pt x="87" y="1129"/>
                        </a:cubicBezTo>
                        <a:cubicBezTo>
                          <a:pt x="104" y="1212"/>
                          <a:pt x="120" y="1273"/>
                          <a:pt x="136" y="133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38" name="Group 74"/>
                  <p:cNvGrpSpPr>
                    <a:grpSpLocks/>
                  </p:cNvGrpSpPr>
                  <p:nvPr/>
                </p:nvGrpSpPr>
                <p:grpSpPr bwMode="auto">
                  <a:xfrm>
                    <a:off x="1223" y="719"/>
                    <a:ext cx="183" cy="466"/>
                    <a:chOff x="1223" y="719"/>
                    <a:chExt cx="183" cy="466"/>
                  </a:xfrm>
                </p:grpSpPr>
                <p:sp>
                  <p:nvSpPr>
                    <p:cNvPr id="145" name="Freeform 75"/>
                    <p:cNvSpPr>
                      <a:spLocks/>
                    </p:cNvSpPr>
                    <p:nvPr/>
                  </p:nvSpPr>
                  <p:spPr bwMode="auto">
                    <a:xfrm>
                      <a:off x="1253" y="719"/>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6" name="Freeform 76"/>
                    <p:cNvSpPr>
                      <a:spLocks/>
                    </p:cNvSpPr>
                    <p:nvPr/>
                  </p:nvSpPr>
                  <p:spPr bwMode="auto">
                    <a:xfrm>
                      <a:off x="1242" y="831"/>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7" name="Freeform 77"/>
                    <p:cNvSpPr>
                      <a:spLocks/>
                    </p:cNvSpPr>
                    <p:nvPr/>
                  </p:nvSpPr>
                  <p:spPr bwMode="auto">
                    <a:xfrm>
                      <a:off x="1230" y="1008"/>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8" name="Freeform 78"/>
                    <p:cNvSpPr>
                      <a:spLocks/>
                    </p:cNvSpPr>
                    <p:nvPr/>
                  </p:nvSpPr>
                  <p:spPr bwMode="auto">
                    <a:xfrm>
                      <a:off x="1223" y="1120"/>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9" name="Freeform 79"/>
                    <p:cNvSpPr>
                      <a:spLocks/>
                    </p:cNvSpPr>
                    <p:nvPr/>
                  </p:nvSpPr>
                  <p:spPr bwMode="auto">
                    <a:xfrm>
                      <a:off x="1234" y="968"/>
                      <a:ext cx="52" cy="30"/>
                    </a:xfrm>
                    <a:custGeom>
                      <a:avLst/>
                      <a:gdLst>
                        <a:gd name="T0" fmla="*/ 0 w 52"/>
                        <a:gd name="T1" fmla="*/ 30 h 30"/>
                        <a:gd name="T2" fmla="*/ 52 w 52"/>
                        <a:gd name="T3" fmla="*/ 0 h 30"/>
                      </a:gdLst>
                      <a:ahLst/>
                      <a:cxnLst>
                        <a:cxn ang="0">
                          <a:pos x="T0" y="T1"/>
                        </a:cxn>
                        <a:cxn ang="0">
                          <a:pos x="T2" y="T3"/>
                        </a:cxn>
                      </a:cxnLst>
                      <a:rect l="0" t="0" r="r" b="b"/>
                      <a:pathLst>
                        <a:path w="52" h="30">
                          <a:moveTo>
                            <a:pt x="0" y="30"/>
                          </a:moveTo>
                          <a:cubicBezTo>
                            <a:pt x="0" y="30"/>
                            <a:pt x="26" y="15"/>
                            <a:pt x="52"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39" name="Group 80"/>
                  <p:cNvGrpSpPr>
                    <a:grpSpLocks/>
                  </p:cNvGrpSpPr>
                  <p:nvPr/>
                </p:nvGrpSpPr>
                <p:grpSpPr bwMode="auto">
                  <a:xfrm>
                    <a:off x="1079" y="704"/>
                    <a:ext cx="168" cy="461"/>
                    <a:chOff x="1079" y="704"/>
                    <a:chExt cx="168" cy="461"/>
                  </a:xfrm>
                </p:grpSpPr>
                <p:sp>
                  <p:nvSpPr>
                    <p:cNvPr id="140" name="Freeform 81"/>
                    <p:cNvSpPr>
                      <a:spLocks/>
                    </p:cNvSpPr>
                    <p:nvPr/>
                  </p:nvSpPr>
                  <p:spPr bwMode="auto">
                    <a:xfrm rot="681795" flipH="1">
                      <a:off x="1094" y="704"/>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1" name="Freeform 82"/>
                    <p:cNvSpPr>
                      <a:spLocks/>
                    </p:cNvSpPr>
                    <p:nvPr/>
                  </p:nvSpPr>
                  <p:spPr bwMode="auto">
                    <a:xfrm rot="681795" flipH="1">
                      <a:off x="1083" y="816"/>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2" name="Freeform 83"/>
                    <p:cNvSpPr>
                      <a:spLocks/>
                    </p:cNvSpPr>
                    <p:nvPr/>
                  </p:nvSpPr>
                  <p:spPr bwMode="auto">
                    <a:xfrm>
                      <a:off x="1110" y="1001"/>
                      <a:ext cx="111" cy="74"/>
                    </a:xfrm>
                    <a:custGeom>
                      <a:avLst/>
                      <a:gdLst>
                        <a:gd name="T0" fmla="*/ 111 w 111"/>
                        <a:gd name="T1" fmla="*/ 74 h 74"/>
                        <a:gd name="T2" fmla="*/ 0 w 111"/>
                        <a:gd name="T3" fmla="*/ 0 h 74"/>
                      </a:gdLst>
                      <a:ahLst/>
                      <a:cxnLst>
                        <a:cxn ang="0">
                          <a:pos x="T0" y="T1"/>
                        </a:cxn>
                        <a:cxn ang="0">
                          <a:pos x="T2" y="T3"/>
                        </a:cxn>
                      </a:cxnLst>
                      <a:rect l="0" t="0" r="r" b="b"/>
                      <a:pathLst>
                        <a:path w="111" h="74">
                          <a:moveTo>
                            <a:pt x="111" y="74"/>
                          </a:moveTo>
                          <a:cubicBezTo>
                            <a:pt x="92" y="62"/>
                            <a:pt x="23" y="1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3" name="Freeform 84"/>
                    <p:cNvSpPr>
                      <a:spLocks/>
                    </p:cNvSpPr>
                    <p:nvPr/>
                  </p:nvSpPr>
                  <p:spPr bwMode="auto">
                    <a:xfrm rot="681795" flipH="1">
                      <a:off x="1079" y="1100"/>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4" name="Freeform 85"/>
                    <p:cNvSpPr>
                      <a:spLocks/>
                    </p:cNvSpPr>
                    <p:nvPr/>
                  </p:nvSpPr>
                  <p:spPr bwMode="auto">
                    <a:xfrm rot="681795" flipH="1">
                      <a:off x="1167" y="963"/>
                      <a:ext cx="52" cy="30"/>
                    </a:xfrm>
                    <a:custGeom>
                      <a:avLst/>
                      <a:gdLst>
                        <a:gd name="T0" fmla="*/ 0 w 52"/>
                        <a:gd name="T1" fmla="*/ 30 h 30"/>
                        <a:gd name="T2" fmla="*/ 52 w 52"/>
                        <a:gd name="T3" fmla="*/ 0 h 30"/>
                      </a:gdLst>
                      <a:ahLst/>
                      <a:cxnLst>
                        <a:cxn ang="0">
                          <a:pos x="T0" y="T1"/>
                        </a:cxn>
                        <a:cxn ang="0">
                          <a:pos x="T2" y="T3"/>
                        </a:cxn>
                      </a:cxnLst>
                      <a:rect l="0" t="0" r="r" b="b"/>
                      <a:pathLst>
                        <a:path w="52" h="30">
                          <a:moveTo>
                            <a:pt x="0" y="30"/>
                          </a:moveTo>
                          <a:cubicBezTo>
                            <a:pt x="0" y="30"/>
                            <a:pt x="26" y="15"/>
                            <a:pt x="52"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133" name="Freeform 86"/>
              <p:cNvSpPr>
                <a:spLocks/>
              </p:cNvSpPr>
              <p:nvPr/>
            </p:nvSpPr>
            <p:spPr bwMode="auto">
              <a:xfrm>
                <a:off x="766" y="2122"/>
                <a:ext cx="581" cy="308"/>
              </a:xfrm>
              <a:custGeom>
                <a:avLst/>
                <a:gdLst>
                  <a:gd name="T0" fmla="*/ 574 w 581"/>
                  <a:gd name="T1" fmla="*/ 308 h 308"/>
                  <a:gd name="T2" fmla="*/ 495 w 581"/>
                  <a:gd name="T3" fmla="*/ 226 h 308"/>
                  <a:gd name="T4" fmla="*/ 368 w 581"/>
                  <a:gd name="T5" fmla="*/ 162 h 308"/>
                  <a:gd name="T6" fmla="*/ 244 w 581"/>
                  <a:gd name="T7" fmla="*/ 158 h 308"/>
                  <a:gd name="T8" fmla="*/ 109 w 581"/>
                  <a:gd name="T9" fmla="*/ 215 h 308"/>
                  <a:gd name="T10" fmla="*/ 11 w 581"/>
                  <a:gd name="T11" fmla="*/ 155 h 308"/>
                  <a:gd name="T12" fmla="*/ 45 w 581"/>
                  <a:gd name="T13" fmla="*/ 87 h 308"/>
                  <a:gd name="T14" fmla="*/ 120 w 581"/>
                  <a:gd name="T15" fmla="*/ 80 h 308"/>
                  <a:gd name="T16" fmla="*/ 101 w 581"/>
                  <a:gd name="T17" fmla="*/ 27 h 308"/>
                  <a:gd name="T18" fmla="*/ 173 w 581"/>
                  <a:gd name="T19" fmla="*/ 1 h 308"/>
                  <a:gd name="T20" fmla="*/ 255 w 581"/>
                  <a:gd name="T21" fmla="*/ 31 h 308"/>
                  <a:gd name="T22" fmla="*/ 315 w 581"/>
                  <a:gd name="T23" fmla="*/ 102 h 308"/>
                  <a:gd name="T24" fmla="*/ 476 w 581"/>
                  <a:gd name="T25" fmla="*/ 185 h 308"/>
                  <a:gd name="T26" fmla="*/ 581 w 581"/>
                  <a:gd name="T27" fmla="*/ 27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1" h="308">
                    <a:moveTo>
                      <a:pt x="574" y="308"/>
                    </a:moveTo>
                    <a:cubicBezTo>
                      <a:pt x="561" y="294"/>
                      <a:pt x="529" y="250"/>
                      <a:pt x="495" y="226"/>
                    </a:cubicBezTo>
                    <a:cubicBezTo>
                      <a:pt x="461" y="202"/>
                      <a:pt x="410" y="173"/>
                      <a:pt x="368" y="162"/>
                    </a:cubicBezTo>
                    <a:cubicBezTo>
                      <a:pt x="326" y="151"/>
                      <a:pt x="287" y="149"/>
                      <a:pt x="244" y="158"/>
                    </a:cubicBezTo>
                    <a:cubicBezTo>
                      <a:pt x="201" y="167"/>
                      <a:pt x="148" y="215"/>
                      <a:pt x="109" y="215"/>
                    </a:cubicBezTo>
                    <a:cubicBezTo>
                      <a:pt x="70" y="215"/>
                      <a:pt x="22" y="176"/>
                      <a:pt x="11" y="155"/>
                    </a:cubicBezTo>
                    <a:cubicBezTo>
                      <a:pt x="0" y="134"/>
                      <a:pt x="27" y="100"/>
                      <a:pt x="45" y="87"/>
                    </a:cubicBezTo>
                    <a:cubicBezTo>
                      <a:pt x="63" y="74"/>
                      <a:pt x="111" y="90"/>
                      <a:pt x="120" y="80"/>
                    </a:cubicBezTo>
                    <a:cubicBezTo>
                      <a:pt x="129" y="70"/>
                      <a:pt x="92" y="40"/>
                      <a:pt x="101" y="27"/>
                    </a:cubicBezTo>
                    <a:cubicBezTo>
                      <a:pt x="110" y="14"/>
                      <a:pt x="147" y="0"/>
                      <a:pt x="173" y="1"/>
                    </a:cubicBezTo>
                    <a:cubicBezTo>
                      <a:pt x="199" y="2"/>
                      <a:pt x="231" y="14"/>
                      <a:pt x="255" y="31"/>
                    </a:cubicBezTo>
                    <a:cubicBezTo>
                      <a:pt x="279" y="48"/>
                      <a:pt x="278" y="76"/>
                      <a:pt x="315" y="102"/>
                    </a:cubicBezTo>
                    <a:cubicBezTo>
                      <a:pt x="352" y="128"/>
                      <a:pt x="432" y="157"/>
                      <a:pt x="476" y="185"/>
                    </a:cubicBezTo>
                    <a:cubicBezTo>
                      <a:pt x="520" y="213"/>
                      <a:pt x="559" y="254"/>
                      <a:pt x="581" y="272"/>
                    </a:cubicBezTo>
                  </a:path>
                </a:pathLst>
              </a:custGeom>
              <a:gradFill rotWithShape="1">
                <a:gsLst>
                  <a:gs pos="0">
                    <a:srgbClr val="FFFFFF"/>
                  </a:gs>
                  <a:gs pos="50000">
                    <a:srgbClr val="99CC00"/>
                  </a:gs>
                  <a:gs pos="100000">
                    <a:srgbClr val="FFFFFF"/>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4" name="Freeform 87"/>
              <p:cNvSpPr>
                <a:spLocks/>
              </p:cNvSpPr>
              <p:nvPr/>
            </p:nvSpPr>
            <p:spPr bwMode="auto">
              <a:xfrm rot="1014727">
                <a:off x="1440" y="2207"/>
                <a:ext cx="574" cy="308"/>
              </a:xfrm>
              <a:custGeom>
                <a:avLst/>
                <a:gdLst>
                  <a:gd name="T0" fmla="*/ 0 w 574"/>
                  <a:gd name="T1" fmla="*/ 308 h 308"/>
                  <a:gd name="T2" fmla="*/ 79 w 574"/>
                  <a:gd name="T3" fmla="*/ 226 h 308"/>
                  <a:gd name="T4" fmla="*/ 206 w 574"/>
                  <a:gd name="T5" fmla="*/ 162 h 308"/>
                  <a:gd name="T6" fmla="*/ 330 w 574"/>
                  <a:gd name="T7" fmla="*/ 158 h 308"/>
                  <a:gd name="T8" fmla="*/ 465 w 574"/>
                  <a:gd name="T9" fmla="*/ 215 h 308"/>
                  <a:gd name="T10" fmla="*/ 563 w 574"/>
                  <a:gd name="T11" fmla="*/ 155 h 308"/>
                  <a:gd name="T12" fmla="*/ 529 w 574"/>
                  <a:gd name="T13" fmla="*/ 87 h 308"/>
                  <a:gd name="T14" fmla="*/ 454 w 574"/>
                  <a:gd name="T15" fmla="*/ 80 h 308"/>
                  <a:gd name="T16" fmla="*/ 473 w 574"/>
                  <a:gd name="T17" fmla="*/ 27 h 308"/>
                  <a:gd name="T18" fmla="*/ 401 w 574"/>
                  <a:gd name="T19" fmla="*/ 1 h 308"/>
                  <a:gd name="T20" fmla="*/ 319 w 574"/>
                  <a:gd name="T21" fmla="*/ 31 h 308"/>
                  <a:gd name="T22" fmla="*/ 259 w 574"/>
                  <a:gd name="T23" fmla="*/ 102 h 308"/>
                  <a:gd name="T24" fmla="*/ 98 w 574"/>
                  <a:gd name="T25" fmla="*/ 185 h 308"/>
                  <a:gd name="T26" fmla="*/ 19 w 574"/>
                  <a:gd name="T27" fmla="*/ 24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4" h="308">
                    <a:moveTo>
                      <a:pt x="0" y="308"/>
                    </a:moveTo>
                    <a:cubicBezTo>
                      <a:pt x="13" y="294"/>
                      <a:pt x="45" y="250"/>
                      <a:pt x="79" y="226"/>
                    </a:cubicBezTo>
                    <a:cubicBezTo>
                      <a:pt x="113" y="202"/>
                      <a:pt x="164" y="173"/>
                      <a:pt x="206" y="162"/>
                    </a:cubicBezTo>
                    <a:cubicBezTo>
                      <a:pt x="248" y="151"/>
                      <a:pt x="287" y="149"/>
                      <a:pt x="330" y="158"/>
                    </a:cubicBezTo>
                    <a:cubicBezTo>
                      <a:pt x="373" y="167"/>
                      <a:pt x="426" y="215"/>
                      <a:pt x="465" y="215"/>
                    </a:cubicBezTo>
                    <a:cubicBezTo>
                      <a:pt x="504" y="215"/>
                      <a:pt x="552" y="176"/>
                      <a:pt x="563" y="155"/>
                    </a:cubicBezTo>
                    <a:cubicBezTo>
                      <a:pt x="574" y="134"/>
                      <a:pt x="547" y="100"/>
                      <a:pt x="529" y="87"/>
                    </a:cubicBezTo>
                    <a:cubicBezTo>
                      <a:pt x="511" y="74"/>
                      <a:pt x="463" y="90"/>
                      <a:pt x="454" y="80"/>
                    </a:cubicBezTo>
                    <a:cubicBezTo>
                      <a:pt x="445" y="70"/>
                      <a:pt x="482" y="40"/>
                      <a:pt x="473" y="27"/>
                    </a:cubicBezTo>
                    <a:cubicBezTo>
                      <a:pt x="464" y="14"/>
                      <a:pt x="427" y="0"/>
                      <a:pt x="401" y="1"/>
                    </a:cubicBezTo>
                    <a:cubicBezTo>
                      <a:pt x="375" y="2"/>
                      <a:pt x="343" y="14"/>
                      <a:pt x="319" y="31"/>
                    </a:cubicBezTo>
                    <a:cubicBezTo>
                      <a:pt x="295" y="48"/>
                      <a:pt x="296" y="76"/>
                      <a:pt x="259" y="102"/>
                    </a:cubicBezTo>
                    <a:cubicBezTo>
                      <a:pt x="222" y="128"/>
                      <a:pt x="138" y="161"/>
                      <a:pt x="98" y="185"/>
                    </a:cubicBezTo>
                    <a:cubicBezTo>
                      <a:pt x="58" y="209"/>
                      <a:pt x="39" y="227"/>
                      <a:pt x="19" y="245"/>
                    </a:cubicBezTo>
                  </a:path>
                </a:pathLst>
              </a:custGeom>
              <a:gradFill rotWithShape="1">
                <a:gsLst>
                  <a:gs pos="0">
                    <a:srgbClr val="FFFFFF"/>
                  </a:gs>
                  <a:gs pos="50000">
                    <a:srgbClr val="99CC00"/>
                  </a:gs>
                  <a:gs pos="100000">
                    <a:srgbClr val="FFFFFF"/>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5" name="Group 88"/>
            <p:cNvGrpSpPr>
              <a:grpSpLocks/>
            </p:cNvGrpSpPr>
            <p:nvPr/>
          </p:nvGrpSpPr>
          <p:grpSpPr bwMode="auto">
            <a:xfrm>
              <a:off x="1776" y="960"/>
              <a:ext cx="1583" cy="1970"/>
              <a:chOff x="1776" y="960"/>
              <a:chExt cx="1583" cy="1970"/>
            </a:xfrm>
          </p:grpSpPr>
          <p:sp>
            <p:nvSpPr>
              <p:cNvPr id="69" name="Freeform 89"/>
              <p:cNvSpPr>
                <a:spLocks/>
              </p:cNvSpPr>
              <p:nvPr/>
            </p:nvSpPr>
            <p:spPr bwMode="auto">
              <a:xfrm>
                <a:off x="2604" y="2383"/>
                <a:ext cx="120" cy="547"/>
              </a:xfrm>
              <a:custGeom>
                <a:avLst/>
                <a:gdLst>
                  <a:gd name="T0" fmla="*/ 58 w 120"/>
                  <a:gd name="T1" fmla="*/ 17 h 547"/>
                  <a:gd name="T2" fmla="*/ 58 w 120"/>
                  <a:gd name="T3" fmla="*/ 47 h 547"/>
                  <a:gd name="T4" fmla="*/ 21 w 120"/>
                  <a:gd name="T5" fmla="*/ 122 h 547"/>
                  <a:gd name="T6" fmla="*/ 9 w 120"/>
                  <a:gd name="T7" fmla="*/ 220 h 547"/>
                  <a:gd name="T8" fmla="*/ 6 w 120"/>
                  <a:gd name="T9" fmla="*/ 306 h 547"/>
                  <a:gd name="T10" fmla="*/ 43 w 120"/>
                  <a:gd name="T11" fmla="*/ 392 h 547"/>
                  <a:gd name="T12" fmla="*/ 51 w 120"/>
                  <a:gd name="T13" fmla="*/ 471 h 547"/>
                  <a:gd name="T14" fmla="*/ 54 w 120"/>
                  <a:gd name="T15" fmla="*/ 546 h 547"/>
                  <a:gd name="T16" fmla="*/ 58 w 120"/>
                  <a:gd name="T17" fmla="*/ 478 h 547"/>
                  <a:gd name="T18" fmla="*/ 58 w 120"/>
                  <a:gd name="T19" fmla="*/ 422 h 547"/>
                  <a:gd name="T20" fmla="*/ 47 w 120"/>
                  <a:gd name="T21" fmla="*/ 347 h 547"/>
                  <a:gd name="T22" fmla="*/ 58 w 120"/>
                  <a:gd name="T23" fmla="*/ 253 h 547"/>
                  <a:gd name="T24" fmla="*/ 114 w 120"/>
                  <a:gd name="T25" fmla="*/ 141 h 547"/>
                  <a:gd name="T26" fmla="*/ 96 w 120"/>
                  <a:gd name="T27" fmla="*/ 21 h 547"/>
                  <a:gd name="T28" fmla="*/ 58 w 120"/>
                  <a:gd name="T29" fmla="*/ 1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547">
                    <a:moveTo>
                      <a:pt x="58" y="17"/>
                    </a:moveTo>
                    <a:cubicBezTo>
                      <a:pt x="52" y="21"/>
                      <a:pt x="64" y="30"/>
                      <a:pt x="58" y="47"/>
                    </a:cubicBezTo>
                    <a:cubicBezTo>
                      <a:pt x="52" y="64"/>
                      <a:pt x="29" y="93"/>
                      <a:pt x="21" y="122"/>
                    </a:cubicBezTo>
                    <a:cubicBezTo>
                      <a:pt x="13" y="151"/>
                      <a:pt x="12" y="189"/>
                      <a:pt x="9" y="220"/>
                    </a:cubicBezTo>
                    <a:cubicBezTo>
                      <a:pt x="6" y="251"/>
                      <a:pt x="0" y="277"/>
                      <a:pt x="6" y="306"/>
                    </a:cubicBezTo>
                    <a:cubicBezTo>
                      <a:pt x="12" y="335"/>
                      <a:pt x="36" y="365"/>
                      <a:pt x="43" y="392"/>
                    </a:cubicBezTo>
                    <a:cubicBezTo>
                      <a:pt x="50" y="419"/>
                      <a:pt x="49" y="445"/>
                      <a:pt x="51" y="471"/>
                    </a:cubicBezTo>
                    <a:cubicBezTo>
                      <a:pt x="53" y="497"/>
                      <a:pt x="53" y="545"/>
                      <a:pt x="54" y="546"/>
                    </a:cubicBezTo>
                    <a:cubicBezTo>
                      <a:pt x="55" y="547"/>
                      <a:pt x="57" y="499"/>
                      <a:pt x="58" y="478"/>
                    </a:cubicBezTo>
                    <a:cubicBezTo>
                      <a:pt x="59" y="457"/>
                      <a:pt x="60" y="444"/>
                      <a:pt x="58" y="422"/>
                    </a:cubicBezTo>
                    <a:cubicBezTo>
                      <a:pt x="56" y="400"/>
                      <a:pt x="47" y="375"/>
                      <a:pt x="47" y="347"/>
                    </a:cubicBezTo>
                    <a:cubicBezTo>
                      <a:pt x="47" y="319"/>
                      <a:pt x="47" y="287"/>
                      <a:pt x="58" y="253"/>
                    </a:cubicBezTo>
                    <a:cubicBezTo>
                      <a:pt x="69" y="219"/>
                      <a:pt x="108" y="180"/>
                      <a:pt x="114" y="141"/>
                    </a:cubicBezTo>
                    <a:cubicBezTo>
                      <a:pt x="120" y="102"/>
                      <a:pt x="107" y="42"/>
                      <a:pt x="96" y="21"/>
                    </a:cubicBezTo>
                    <a:cubicBezTo>
                      <a:pt x="85" y="0"/>
                      <a:pt x="64" y="13"/>
                      <a:pt x="58" y="17"/>
                    </a:cubicBezTo>
                    <a:close/>
                  </a:path>
                </a:pathLst>
              </a:custGeom>
              <a:gradFill rotWithShape="1">
                <a:gsLst>
                  <a:gs pos="0">
                    <a:srgbClr val="D00702">
                      <a:alpha val="78999"/>
                    </a:srgbClr>
                  </a:gs>
                  <a:gs pos="100000">
                    <a:srgbClr val="FFFFFF"/>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70" name="Group 90"/>
              <p:cNvGrpSpPr>
                <a:grpSpLocks/>
              </p:cNvGrpSpPr>
              <p:nvPr/>
            </p:nvGrpSpPr>
            <p:grpSpPr bwMode="auto">
              <a:xfrm rot="-1062272">
                <a:off x="2202" y="974"/>
                <a:ext cx="452" cy="1422"/>
                <a:chOff x="2404" y="960"/>
                <a:chExt cx="452" cy="1422"/>
              </a:xfrm>
            </p:grpSpPr>
            <p:sp>
              <p:nvSpPr>
                <p:cNvPr id="117" name="Freeform 91"/>
                <p:cNvSpPr>
                  <a:spLocks/>
                </p:cNvSpPr>
                <p:nvPr/>
              </p:nvSpPr>
              <p:spPr bwMode="auto">
                <a:xfrm>
                  <a:off x="2404" y="960"/>
                  <a:ext cx="452" cy="1422"/>
                </a:xfrm>
                <a:custGeom>
                  <a:avLst/>
                  <a:gdLst>
                    <a:gd name="T0" fmla="*/ 255 w 452"/>
                    <a:gd name="T1" fmla="*/ 1392 h 1422"/>
                    <a:gd name="T2" fmla="*/ 225 w 452"/>
                    <a:gd name="T3" fmla="*/ 1171 h 1422"/>
                    <a:gd name="T4" fmla="*/ 240 w 452"/>
                    <a:gd name="T5" fmla="*/ 1058 h 1422"/>
                    <a:gd name="T6" fmla="*/ 172 w 452"/>
                    <a:gd name="T7" fmla="*/ 1017 h 1422"/>
                    <a:gd name="T8" fmla="*/ 206 w 452"/>
                    <a:gd name="T9" fmla="*/ 976 h 1422"/>
                    <a:gd name="T10" fmla="*/ 191 w 452"/>
                    <a:gd name="T11" fmla="*/ 871 h 1422"/>
                    <a:gd name="T12" fmla="*/ 169 w 452"/>
                    <a:gd name="T13" fmla="*/ 826 h 1422"/>
                    <a:gd name="T14" fmla="*/ 187 w 452"/>
                    <a:gd name="T15" fmla="*/ 747 h 1422"/>
                    <a:gd name="T16" fmla="*/ 161 w 452"/>
                    <a:gd name="T17" fmla="*/ 687 h 1422"/>
                    <a:gd name="T18" fmla="*/ 109 w 452"/>
                    <a:gd name="T19" fmla="*/ 661 h 1422"/>
                    <a:gd name="T20" fmla="*/ 101 w 452"/>
                    <a:gd name="T21" fmla="*/ 545 h 1422"/>
                    <a:gd name="T22" fmla="*/ 116 w 452"/>
                    <a:gd name="T23" fmla="*/ 515 h 1422"/>
                    <a:gd name="T24" fmla="*/ 49 w 452"/>
                    <a:gd name="T25" fmla="*/ 500 h 1422"/>
                    <a:gd name="T26" fmla="*/ 79 w 452"/>
                    <a:gd name="T27" fmla="*/ 417 h 1422"/>
                    <a:gd name="T28" fmla="*/ 109 w 452"/>
                    <a:gd name="T29" fmla="*/ 387 h 1422"/>
                    <a:gd name="T30" fmla="*/ 34 w 452"/>
                    <a:gd name="T31" fmla="*/ 365 h 1422"/>
                    <a:gd name="T32" fmla="*/ 4 w 452"/>
                    <a:gd name="T33" fmla="*/ 293 h 1422"/>
                    <a:gd name="T34" fmla="*/ 11 w 452"/>
                    <a:gd name="T35" fmla="*/ 192 h 1422"/>
                    <a:gd name="T36" fmla="*/ 45 w 452"/>
                    <a:gd name="T37" fmla="*/ 200 h 1422"/>
                    <a:gd name="T38" fmla="*/ 30 w 452"/>
                    <a:gd name="T39" fmla="*/ 140 h 1422"/>
                    <a:gd name="T40" fmla="*/ 86 w 452"/>
                    <a:gd name="T41" fmla="*/ 57 h 1422"/>
                    <a:gd name="T42" fmla="*/ 180 w 452"/>
                    <a:gd name="T43" fmla="*/ 5 h 1422"/>
                    <a:gd name="T44" fmla="*/ 206 w 452"/>
                    <a:gd name="T45" fmla="*/ 27 h 1422"/>
                    <a:gd name="T46" fmla="*/ 262 w 452"/>
                    <a:gd name="T47" fmla="*/ 16 h 1422"/>
                    <a:gd name="T48" fmla="*/ 311 w 452"/>
                    <a:gd name="T49" fmla="*/ 42 h 1422"/>
                    <a:gd name="T50" fmla="*/ 330 w 452"/>
                    <a:gd name="T51" fmla="*/ 113 h 1422"/>
                    <a:gd name="T52" fmla="*/ 401 w 452"/>
                    <a:gd name="T53" fmla="*/ 162 h 1422"/>
                    <a:gd name="T54" fmla="*/ 382 w 452"/>
                    <a:gd name="T55" fmla="*/ 233 h 1422"/>
                    <a:gd name="T56" fmla="*/ 439 w 452"/>
                    <a:gd name="T57" fmla="*/ 233 h 1422"/>
                    <a:gd name="T58" fmla="*/ 450 w 452"/>
                    <a:gd name="T59" fmla="*/ 350 h 1422"/>
                    <a:gd name="T60" fmla="*/ 442 w 452"/>
                    <a:gd name="T61" fmla="*/ 473 h 1422"/>
                    <a:gd name="T62" fmla="*/ 390 w 452"/>
                    <a:gd name="T63" fmla="*/ 511 h 1422"/>
                    <a:gd name="T64" fmla="*/ 356 w 452"/>
                    <a:gd name="T65" fmla="*/ 537 h 1422"/>
                    <a:gd name="T66" fmla="*/ 300 w 452"/>
                    <a:gd name="T67" fmla="*/ 586 h 1422"/>
                    <a:gd name="T68" fmla="*/ 281 w 452"/>
                    <a:gd name="T69" fmla="*/ 661 h 1422"/>
                    <a:gd name="T70" fmla="*/ 307 w 452"/>
                    <a:gd name="T71" fmla="*/ 695 h 1422"/>
                    <a:gd name="T72" fmla="*/ 307 w 452"/>
                    <a:gd name="T73" fmla="*/ 770 h 1422"/>
                    <a:gd name="T74" fmla="*/ 277 w 452"/>
                    <a:gd name="T75" fmla="*/ 856 h 1422"/>
                    <a:gd name="T76" fmla="*/ 244 w 452"/>
                    <a:gd name="T77" fmla="*/ 901 h 1422"/>
                    <a:gd name="T78" fmla="*/ 262 w 452"/>
                    <a:gd name="T79" fmla="*/ 976 h 1422"/>
                    <a:gd name="T80" fmla="*/ 292 w 452"/>
                    <a:gd name="T81" fmla="*/ 950 h 1422"/>
                    <a:gd name="T82" fmla="*/ 337 w 452"/>
                    <a:gd name="T83" fmla="*/ 957 h 1422"/>
                    <a:gd name="T84" fmla="*/ 349 w 452"/>
                    <a:gd name="T85" fmla="*/ 1013 h 1422"/>
                    <a:gd name="T86" fmla="*/ 296 w 452"/>
                    <a:gd name="T87" fmla="*/ 1051 h 1422"/>
                    <a:gd name="T88" fmla="*/ 270 w 452"/>
                    <a:gd name="T89" fmla="*/ 1047 h 1422"/>
                    <a:gd name="T90" fmla="*/ 262 w 452"/>
                    <a:gd name="T91" fmla="*/ 1295 h 1422"/>
                    <a:gd name="T92" fmla="*/ 266 w 452"/>
                    <a:gd name="T93" fmla="*/ 1422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2" h="1422">
                      <a:moveTo>
                        <a:pt x="255" y="1392"/>
                      </a:moveTo>
                      <a:cubicBezTo>
                        <a:pt x="241" y="1309"/>
                        <a:pt x="228" y="1227"/>
                        <a:pt x="225" y="1171"/>
                      </a:cubicBezTo>
                      <a:cubicBezTo>
                        <a:pt x="222" y="1115"/>
                        <a:pt x="249" y="1083"/>
                        <a:pt x="240" y="1058"/>
                      </a:cubicBezTo>
                      <a:cubicBezTo>
                        <a:pt x="231" y="1033"/>
                        <a:pt x="178" y="1031"/>
                        <a:pt x="172" y="1017"/>
                      </a:cubicBezTo>
                      <a:cubicBezTo>
                        <a:pt x="166" y="1003"/>
                        <a:pt x="203" y="1000"/>
                        <a:pt x="206" y="976"/>
                      </a:cubicBezTo>
                      <a:cubicBezTo>
                        <a:pt x="209" y="952"/>
                        <a:pt x="197" y="896"/>
                        <a:pt x="191" y="871"/>
                      </a:cubicBezTo>
                      <a:cubicBezTo>
                        <a:pt x="185" y="846"/>
                        <a:pt x="170" y="847"/>
                        <a:pt x="169" y="826"/>
                      </a:cubicBezTo>
                      <a:cubicBezTo>
                        <a:pt x="168" y="805"/>
                        <a:pt x="188" y="770"/>
                        <a:pt x="187" y="747"/>
                      </a:cubicBezTo>
                      <a:cubicBezTo>
                        <a:pt x="186" y="724"/>
                        <a:pt x="174" y="701"/>
                        <a:pt x="161" y="687"/>
                      </a:cubicBezTo>
                      <a:cubicBezTo>
                        <a:pt x="148" y="673"/>
                        <a:pt x="119" y="685"/>
                        <a:pt x="109" y="661"/>
                      </a:cubicBezTo>
                      <a:cubicBezTo>
                        <a:pt x="99" y="637"/>
                        <a:pt x="100" y="569"/>
                        <a:pt x="101" y="545"/>
                      </a:cubicBezTo>
                      <a:cubicBezTo>
                        <a:pt x="102" y="521"/>
                        <a:pt x="125" y="522"/>
                        <a:pt x="116" y="515"/>
                      </a:cubicBezTo>
                      <a:cubicBezTo>
                        <a:pt x="107" y="508"/>
                        <a:pt x="55" y="516"/>
                        <a:pt x="49" y="500"/>
                      </a:cubicBezTo>
                      <a:cubicBezTo>
                        <a:pt x="43" y="484"/>
                        <a:pt x="69" y="436"/>
                        <a:pt x="79" y="417"/>
                      </a:cubicBezTo>
                      <a:cubicBezTo>
                        <a:pt x="89" y="398"/>
                        <a:pt x="116" y="396"/>
                        <a:pt x="109" y="387"/>
                      </a:cubicBezTo>
                      <a:cubicBezTo>
                        <a:pt x="102" y="378"/>
                        <a:pt x="52" y="381"/>
                        <a:pt x="34" y="365"/>
                      </a:cubicBezTo>
                      <a:cubicBezTo>
                        <a:pt x="16" y="349"/>
                        <a:pt x="8" y="322"/>
                        <a:pt x="4" y="293"/>
                      </a:cubicBezTo>
                      <a:cubicBezTo>
                        <a:pt x="0" y="264"/>
                        <a:pt x="4" y="207"/>
                        <a:pt x="11" y="192"/>
                      </a:cubicBezTo>
                      <a:cubicBezTo>
                        <a:pt x="18" y="177"/>
                        <a:pt x="42" y="209"/>
                        <a:pt x="45" y="200"/>
                      </a:cubicBezTo>
                      <a:cubicBezTo>
                        <a:pt x="48" y="191"/>
                        <a:pt x="23" y="164"/>
                        <a:pt x="30" y="140"/>
                      </a:cubicBezTo>
                      <a:cubicBezTo>
                        <a:pt x="37" y="116"/>
                        <a:pt x="61" y="79"/>
                        <a:pt x="86" y="57"/>
                      </a:cubicBezTo>
                      <a:cubicBezTo>
                        <a:pt x="111" y="35"/>
                        <a:pt x="160" y="10"/>
                        <a:pt x="180" y="5"/>
                      </a:cubicBezTo>
                      <a:cubicBezTo>
                        <a:pt x="200" y="0"/>
                        <a:pt x="192" y="25"/>
                        <a:pt x="206" y="27"/>
                      </a:cubicBezTo>
                      <a:cubicBezTo>
                        <a:pt x="220" y="29"/>
                        <a:pt x="245" y="14"/>
                        <a:pt x="262" y="16"/>
                      </a:cubicBezTo>
                      <a:cubicBezTo>
                        <a:pt x="279" y="18"/>
                        <a:pt x="300" y="26"/>
                        <a:pt x="311" y="42"/>
                      </a:cubicBezTo>
                      <a:cubicBezTo>
                        <a:pt x="322" y="58"/>
                        <a:pt x="315" y="93"/>
                        <a:pt x="330" y="113"/>
                      </a:cubicBezTo>
                      <a:cubicBezTo>
                        <a:pt x="345" y="133"/>
                        <a:pt x="392" y="142"/>
                        <a:pt x="401" y="162"/>
                      </a:cubicBezTo>
                      <a:cubicBezTo>
                        <a:pt x="410" y="182"/>
                        <a:pt x="376" y="221"/>
                        <a:pt x="382" y="233"/>
                      </a:cubicBezTo>
                      <a:cubicBezTo>
                        <a:pt x="388" y="245"/>
                        <a:pt x="428" y="213"/>
                        <a:pt x="439" y="233"/>
                      </a:cubicBezTo>
                      <a:cubicBezTo>
                        <a:pt x="450" y="253"/>
                        <a:pt x="450" y="310"/>
                        <a:pt x="450" y="350"/>
                      </a:cubicBezTo>
                      <a:cubicBezTo>
                        <a:pt x="450" y="390"/>
                        <a:pt x="452" y="446"/>
                        <a:pt x="442" y="473"/>
                      </a:cubicBezTo>
                      <a:cubicBezTo>
                        <a:pt x="432" y="500"/>
                        <a:pt x="404" y="500"/>
                        <a:pt x="390" y="511"/>
                      </a:cubicBezTo>
                      <a:cubicBezTo>
                        <a:pt x="376" y="522"/>
                        <a:pt x="371" y="525"/>
                        <a:pt x="356" y="537"/>
                      </a:cubicBezTo>
                      <a:cubicBezTo>
                        <a:pt x="341" y="549"/>
                        <a:pt x="312" y="565"/>
                        <a:pt x="300" y="586"/>
                      </a:cubicBezTo>
                      <a:cubicBezTo>
                        <a:pt x="288" y="607"/>
                        <a:pt x="280" y="643"/>
                        <a:pt x="281" y="661"/>
                      </a:cubicBezTo>
                      <a:cubicBezTo>
                        <a:pt x="282" y="679"/>
                        <a:pt x="303" y="677"/>
                        <a:pt x="307" y="695"/>
                      </a:cubicBezTo>
                      <a:cubicBezTo>
                        <a:pt x="311" y="713"/>
                        <a:pt x="312" y="743"/>
                        <a:pt x="307" y="770"/>
                      </a:cubicBezTo>
                      <a:cubicBezTo>
                        <a:pt x="302" y="797"/>
                        <a:pt x="287" y="834"/>
                        <a:pt x="277" y="856"/>
                      </a:cubicBezTo>
                      <a:cubicBezTo>
                        <a:pt x="267" y="878"/>
                        <a:pt x="246" y="881"/>
                        <a:pt x="244" y="901"/>
                      </a:cubicBezTo>
                      <a:cubicBezTo>
                        <a:pt x="242" y="921"/>
                        <a:pt x="254" y="968"/>
                        <a:pt x="262" y="976"/>
                      </a:cubicBezTo>
                      <a:cubicBezTo>
                        <a:pt x="270" y="984"/>
                        <a:pt x="280" y="953"/>
                        <a:pt x="292" y="950"/>
                      </a:cubicBezTo>
                      <a:cubicBezTo>
                        <a:pt x="304" y="947"/>
                        <a:pt x="328" y="947"/>
                        <a:pt x="337" y="957"/>
                      </a:cubicBezTo>
                      <a:cubicBezTo>
                        <a:pt x="346" y="967"/>
                        <a:pt x="356" y="997"/>
                        <a:pt x="349" y="1013"/>
                      </a:cubicBezTo>
                      <a:cubicBezTo>
                        <a:pt x="342" y="1029"/>
                        <a:pt x="309" y="1045"/>
                        <a:pt x="296" y="1051"/>
                      </a:cubicBezTo>
                      <a:cubicBezTo>
                        <a:pt x="283" y="1057"/>
                        <a:pt x="276" y="1006"/>
                        <a:pt x="270" y="1047"/>
                      </a:cubicBezTo>
                      <a:cubicBezTo>
                        <a:pt x="264" y="1088"/>
                        <a:pt x="263" y="1233"/>
                        <a:pt x="262" y="1295"/>
                      </a:cubicBezTo>
                      <a:cubicBezTo>
                        <a:pt x="261" y="1357"/>
                        <a:pt x="263" y="1389"/>
                        <a:pt x="266" y="1422"/>
                      </a:cubicBezTo>
                    </a:path>
                  </a:pathLst>
                </a:custGeom>
                <a:gradFill rotWithShape="1">
                  <a:gsLst>
                    <a:gs pos="0">
                      <a:srgbClr val="FFFF99"/>
                    </a:gs>
                    <a:gs pos="100000">
                      <a:srgbClr val="00D000"/>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18" name="Group 92"/>
                <p:cNvGrpSpPr>
                  <a:grpSpLocks/>
                </p:cNvGrpSpPr>
                <p:nvPr/>
              </p:nvGrpSpPr>
              <p:grpSpPr bwMode="auto">
                <a:xfrm>
                  <a:off x="2426" y="986"/>
                  <a:ext cx="398" cy="1230"/>
                  <a:chOff x="2426" y="986"/>
                  <a:chExt cx="398" cy="1230"/>
                </a:xfrm>
              </p:grpSpPr>
              <p:sp>
                <p:nvSpPr>
                  <p:cNvPr id="119" name="Freeform 93"/>
                  <p:cNvSpPr>
                    <a:spLocks/>
                  </p:cNvSpPr>
                  <p:nvPr/>
                </p:nvSpPr>
                <p:spPr bwMode="auto">
                  <a:xfrm>
                    <a:off x="2603" y="986"/>
                    <a:ext cx="56" cy="1230"/>
                  </a:xfrm>
                  <a:custGeom>
                    <a:avLst/>
                    <a:gdLst>
                      <a:gd name="T0" fmla="*/ 0 w 56"/>
                      <a:gd name="T1" fmla="*/ 0 h 1230"/>
                      <a:gd name="T2" fmla="*/ 15 w 56"/>
                      <a:gd name="T3" fmla="*/ 282 h 1230"/>
                      <a:gd name="T4" fmla="*/ 15 w 56"/>
                      <a:gd name="T5" fmla="*/ 563 h 1230"/>
                      <a:gd name="T6" fmla="*/ 37 w 56"/>
                      <a:gd name="T7" fmla="*/ 773 h 1230"/>
                      <a:gd name="T8" fmla="*/ 30 w 56"/>
                      <a:gd name="T9" fmla="*/ 942 h 1230"/>
                      <a:gd name="T10" fmla="*/ 52 w 56"/>
                      <a:gd name="T11" fmla="*/ 1047 h 1230"/>
                      <a:gd name="T12" fmla="*/ 52 w 56"/>
                      <a:gd name="T13" fmla="*/ 1133 h 1230"/>
                      <a:gd name="T14" fmla="*/ 41 w 56"/>
                      <a:gd name="T15" fmla="*/ 1230 h 1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230">
                        <a:moveTo>
                          <a:pt x="0" y="0"/>
                        </a:moveTo>
                        <a:cubicBezTo>
                          <a:pt x="6" y="94"/>
                          <a:pt x="13" y="188"/>
                          <a:pt x="15" y="282"/>
                        </a:cubicBezTo>
                        <a:cubicBezTo>
                          <a:pt x="17" y="376"/>
                          <a:pt x="11" y="481"/>
                          <a:pt x="15" y="563"/>
                        </a:cubicBezTo>
                        <a:cubicBezTo>
                          <a:pt x="19" y="645"/>
                          <a:pt x="35" y="710"/>
                          <a:pt x="37" y="773"/>
                        </a:cubicBezTo>
                        <a:cubicBezTo>
                          <a:pt x="39" y="836"/>
                          <a:pt x="27" y="896"/>
                          <a:pt x="30" y="942"/>
                        </a:cubicBezTo>
                        <a:cubicBezTo>
                          <a:pt x="33" y="988"/>
                          <a:pt x="48" y="1015"/>
                          <a:pt x="52" y="1047"/>
                        </a:cubicBezTo>
                        <a:cubicBezTo>
                          <a:pt x="56" y="1079"/>
                          <a:pt x="54" y="1103"/>
                          <a:pt x="52" y="1133"/>
                        </a:cubicBezTo>
                        <a:cubicBezTo>
                          <a:pt x="50" y="1163"/>
                          <a:pt x="45" y="1196"/>
                          <a:pt x="41" y="123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0" name="Freeform 94"/>
                  <p:cNvSpPr>
                    <a:spLocks/>
                  </p:cNvSpPr>
                  <p:nvPr/>
                </p:nvSpPr>
                <p:spPr bwMode="auto">
                  <a:xfrm>
                    <a:off x="2606" y="1350"/>
                    <a:ext cx="203" cy="229"/>
                  </a:xfrm>
                  <a:custGeom>
                    <a:avLst/>
                    <a:gdLst>
                      <a:gd name="T0" fmla="*/ 23 w 203"/>
                      <a:gd name="T1" fmla="*/ 229 h 229"/>
                      <a:gd name="T2" fmla="*/ 30 w 203"/>
                      <a:gd name="T3" fmla="*/ 150 h 229"/>
                      <a:gd name="T4" fmla="*/ 203 w 203"/>
                      <a:gd name="T5" fmla="*/ 0 h 229"/>
                    </a:gdLst>
                    <a:ahLst/>
                    <a:cxnLst>
                      <a:cxn ang="0">
                        <a:pos x="T0" y="T1"/>
                      </a:cxn>
                      <a:cxn ang="0">
                        <a:pos x="T2" y="T3"/>
                      </a:cxn>
                      <a:cxn ang="0">
                        <a:pos x="T4" y="T5"/>
                      </a:cxn>
                    </a:cxnLst>
                    <a:rect l="0" t="0" r="r" b="b"/>
                    <a:pathLst>
                      <a:path w="203" h="229">
                        <a:moveTo>
                          <a:pt x="23" y="229"/>
                        </a:moveTo>
                        <a:cubicBezTo>
                          <a:pt x="11" y="208"/>
                          <a:pt x="0" y="188"/>
                          <a:pt x="30" y="150"/>
                        </a:cubicBezTo>
                        <a:cubicBezTo>
                          <a:pt x="60" y="112"/>
                          <a:pt x="131" y="56"/>
                          <a:pt x="20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1" name="Freeform 95"/>
                  <p:cNvSpPr>
                    <a:spLocks/>
                  </p:cNvSpPr>
                  <p:nvPr/>
                </p:nvSpPr>
                <p:spPr bwMode="auto">
                  <a:xfrm>
                    <a:off x="2498" y="1410"/>
                    <a:ext cx="105" cy="128"/>
                  </a:xfrm>
                  <a:custGeom>
                    <a:avLst/>
                    <a:gdLst>
                      <a:gd name="T0" fmla="*/ 105 w 105"/>
                      <a:gd name="T1" fmla="*/ 128 h 128"/>
                      <a:gd name="T2" fmla="*/ 86 w 105"/>
                      <a:gd name="T3" fmla="*/ 64 h 128"/>
                      <a:gd name="T4" fmla="*/ 0 w 105"/>
                      <a:gd name="T5" fmla="*/ 0 h 128"/>
                    </a:gdLst>
                    <a:ahLst/>
                    <a:cxnLst>
                      <a:cxn ang="0">
                        <a:pos x="T0" y="T1"/>
                      </a:cxn>
                      <a:cxn ang="0">
                        <a:pos x="T2" y="T3"/>
                      </a:cxn>
                      <a:cxn ang="0">
                        <a:pos x="T4" y="T5"/>
                      </a:cxn>
                    </a:cxnLst>
                    <a:rect l="0" t="0" r="r" b="b"/>
                    <a:pathLst>
                      <a:path w="105" h="128">
                        <a:moveTo>
                          <a:pt x="105" y="128"/>
                        </a:moveTo>
                        <a:cubicBezTo>
                          <a:pt x="104" y="106"/>
                          <a:pt x="103" y="85"/>
                          <a:pt x="86" y="64"/>
                        </a:cubicBezTo>
                        <a:cubicBezTo>
                          <a:pt x="69" y="43"/>
                          <a:pt x="34" y="21"/>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2" name="Freeform 96"/>
                  <p:cNvSpPr>
                    <a:spLocks/>
                  </p:cNvSpPr>
                  <p:nvPr/>
                </p:nvSpPr>
                <p:spPr bwMode="auto">
                  <a:xfrm>
                    <a:off x="2621" y="1211"/>
                    <a:ext cx="203" cy="162"/>
                  </a:xfrm>
                  <a:custGeom>
                    <a:avLst/>
                    <a:gdLst>
                      <a:gd name="T0" fmla="*/ 0 w 203"/>
                      <a:gd name="T1" fmla="*/ 162 h 162"/>
                      <a:gd name="T2" fmla="*/ 135 w 203"/>
                      <a:gd name="T3" fmla="*/ 30 h 162"/>
                      <a:gd name="T4" fmla="*/ 203 w 203"/>
                      <a:gd name="T5" fmla="*/ 0 h 162"/>
                    </a:gdLst>
                    <a:ahLst/>
                    <a:cxnLst>
                      <a:cxn ang="0">
                        <a:pos x="T0" y="T1"/>
                      </a:cxn>
                      <a:cxn ang="0">
                        <a:pos x="T2" y="T3"/>
                      </a:cxn>
                      <a:cxn ang="0">
                        <a:pos x="T4" y="T5"/>
                      </a:cxn>
                    </a:cxnLst>
                    <a:rect l="0" t="0" r="r" b="b"/>
                    <a:pathLst>
                      <a:path w="203" h="162">
                        <a:moveTo>
                          <a:pt x="0" y="162"/>
                        </a:moveTo>
                        <a:cubicBezTo>
                          <a:pt x="50" y="109"/>
                          <a:pt x="101" y="57"/>
                          <a:pt x="135" y="30"/>
                        </a:cubicBezTo>
                        <a:cubicBezTo>
                          <a:pt x="169" y="3"/>
                          <a:pt x="186" y="1"/>
                          <a:pt x="20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3" name="Freeform 97"/>
                  <p:cNvSpPr>
                    <a:spLocks/>
                  </p:cNvSpPr>
                  <p:nvPr/>
                </p:nvSpPr>
                <p:spPr bwMode="auto">
                  <a:xfrm>
                    <a:off x="2426" y="1211"/>
                    <a:ext cx="195" cy="169"/>
                  </a:xfrm>
                  <a:custGeom>
                    <a:avLst/>
                    <a:gdLst>
                      <a:gd name="T0" fmla="*/ 195 w 195"/>
                      <a:gd name="T1" fmla="*/ 169 h 169"/>
                      <a:gd name="T2" fmla="*/ 135 w 195"/>
                      <a:gd name="T3" fmla="*/ 98 h 169"/>
                      <a:gd name="T4" fmla="*/ 0 w 195"/>
                      <a:gd name="T5" fmla="*/ 0 h 169"/>
                    </a:gdLst>
                    <a:ahLst/>
                    <a:cxnLst>
                      <a:cxn ang="0">
                        <a:pos x="T0" y="T1"/>
                      </a:cxn>
                      <a:cxn ang="0">
                        <a:pos x="T2" y="T3"/>
                      </a:cxn>
                      <a:cxn ang="0">
                        <a:pos x="T4" y="T5"/>
                      </a:cxn>
                    </a:cxnLst>
                    <a:rect l="0" t="0" r="r" b="b"/>
                    <a:pathLst>
                      <a:path w="195" h="169">
                        <a:moveTo>
                          <a:pt x="195" y="169"/>
                        </a:moveTo>
                        <a:cubicBezTo>
                          <a:pt x="181" y="147"/>
                          <a:pt x="167" y="126"/>
                          <a:pt x="135" y="98"/>
                        </a:cubicBezTo>
                        <a:cubicBezTo>
                          <a:pt x="103" y="70"/>
                          <a:pt x="51" y="3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4" name="Freeform 98"/>
                  <p:cNvSpPr>
                    <a:spLocks/>
                  </p:cNvSpPr>
                  <p:nvPr/>
                </p:nvSpPr>
                <p:spPr bwMode="auto">
                  <a:xfrm>
                    <a:off x="2625" y="1088"/>
                    <a:ext cx="105" cy="116"/>
                  </a:xfrm>
                  <a:custGeom>
                    <a:avLst/>
                    <a:gdLst>
                      <a:gd name="T0" fmla="*/ 0 w 105"/>
                      <a:gd name="T1" fmla="*/ 116 h 116"/>
                      <a:gd name="T2" fmla="*/ 64 w 105"/>
                      <a:gd name="T3" fmla="*/ 33 h 116"/>
                      <a:gd name="T4" fmla="*/ 105 w 105"/>
                      <a:gd name="T5" fmla="*/ 0 h 116"/>
                    </a:gdLst>
                    <a:ahLst/>
                    <a:cxnLst>
                      <a:cxn ang="0">
                        <a:pos x="T0" y="T1"/>
                      </a:cxn>
                      <a:cxn ang="0">
                        <a:pos x="T2" y="T3"/>
                      </a:cxn>
                      <a:cxn ang="0">
                        <a:pos x="T4" y="T5"/>
                      </a:cxn>
                    </a:cxnLst>
                    <a:rect l="0" t="0" r="r" b="b"/>
                    <a:pathLst>
                      <a:path w="105" h="116">
                        <a:moveTo>
                          <a:pt x="0" y="116"/>
                        </a:moveTo>
                        <a:cubicBezTo>
                          <a:pt x="23" y="84"/>
                          <a:pt x="47" y="52"/>
                          <a:pt x="64" y="33"/>
                        </a:cubicBezTo>
                        <a:cubicBezTo>
                          <a:pt x="81" y="14"/>
                          <a:pt x="93" y="7"/>
                          <a:pt x="105"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5" name="Freeform 99"/>
                  <p:cNvSpPr>
                    <a:spLocks/>
                  </p:cNvSpPr>
                  <p:nvPr/>
                </p:nvSpPr>
                <p:spPr bwMode="auto">
                  <a:xfrm>
                    <a:off x="2471" y="1088"/>
                    <a:ext cx="143" cy="112"/>
                  </a:xfrm>
                  <a:custGeom>
                    <a:avLst/>
                    <a:gdLst>
                      <a:gd name="T0" fmla="*/ 143 w 143"/>
                      <a:gd name="T1" fmla="*/ 112 h 112"/>
                      <a:gd name="T2" fmla="*/ 68 w 143"/>
                      <a:gd name="T3" fmla="*/ 37 h 112"/>
                      <a:gd name="T4" fmla="*/ 0 w 143"/>
                      <a:gd name="T5" fmla="*/ 0 h 112"/>
                    </a:gdLst>
                    <a:ahLst/>
                    <a:cxnLst>
                      <a:cxn ang="0">
                        <a:pos x="T0" y="T1"/>
                      </a:cxn>
                      <a:cxn ang="0">
                        <a:pos x="T2" y="T3"/>
                      </a:cxn>
                      <a:cxn ang="0">
                        <a:pos x="T4" y="T5"/>
                      </a:cxn>
                    </a:cxnLst>
                    <a:rect l="0" t="0" r="r" b="b"/>
                    <a:pathLst>
                      <a:path w="143" h="112">
                        <a:moveTo>
                          <a:pt x="143" y="112"/>
                        </a:moveTo>
                        <a:cubicBezTo>
                          <a:pt x="117" y="84"/>
                          <a:pt x="92" y="56"/>
                          <a:pt x="68" y="37"/>
                        </a:cubicBezTo>
                        <a:cubicBezTo>
                          <a:pt x="44" y="18"/>
                          <a:pt x="22" y="9"/>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71" name="Group 100"/>
              <p:cNvGrpSpPr>
                <a:grpSpLocks/>
              </p:cNvGrpSpPr>
              <p:nvPr/>
            </p:nvGrpSpPr>
            <p:grpSpPr bwMode="auto">
              <a:xfrm rot="485227">
                <a:off x="1776" y="1400"/>
                <a:ext cx="981" cy="933"/>
                <a:chOff x="278" y="1272"/>
                <a:chExt cx="1114" cy="1128"/>
              </a:xfrm>
            </p:grpSpPr>
            <p:sp>
              <p:nvSpPr>
                <p:cNvPr id="103" name="Freeform 101"/>
                <p:cNvSpPr>
                  <a:spLocks/>
                </p:cNvSpPr>
                <p:nvPr/>
              </p:nvSpPr>
              <p:spPr bwMode="auto">
                <a:xfrm>
                  <a:off x="278" y="1272"/>
                  <a:ext cx="1114" cy="1128"/>
                </a:xfrm>
                <a:custGeom>
                  <a:avLst/>
                  <a:gdLst>
                    <a:gd name="T0" fmla="*/ 1114 w 1114"/>
                    <a:gd name="T1" fmla="*/ 1119 h 1128"/>
                    <a:gd name="T2" fmla="*/ 1051 w 1114"/>
                    <a:gd name="T3" fmla="*/ 993 h 1128"/>
                    <a:gd name="T4" fmla="*/ 871 w 1114"/>
                    <a:gd name="T5" fmla="*/ 744 h 1128"/>
                    <a:gd name="T6" fmla="*/ 703 w 1114"/>
                    <a:gd name="T7" fmla="*/ 591 h 1128"/>
                    <a:gd name="T8" fmla="*/ 703 w 1114"/>
                    <a:gd name="T9" fmla="*/ 543 h 1128"/>
                    <a:gd name="T10" fmla="*/ 673 w 1114"/>
                    <a:gd name="T11" fmla="*/ 516 h 1128"/>
                    <a:gd name="T12" fmla="*/ 622 w 1114"/>
                    <a:gd name="T13" fmla="*/ 543 h 1128"/>
                    <a:gd name="T14" fmla="*/ 610 w 1114"/>
                    <a:gd name="T15" fmla="*/ 486 h 1128"/>
                    <a:gd name="T16" fmla="*/ 586 w 1114"/>
                    <a:gd name="T17" fmla="*/ 474 h 1128"/>
                    <a:gd name="T18" fmla="*/ 565 w 1114"/>
                    <a:gd name="T19" fmla="*/ 474 h 1128"/>
                    <a:gd name="T20" fmla="*/ 571 w 1114"/>
                    <a:gd name="T21" fmla="*/ 444 h 1128"/>
                    <a:gd name="T22" fmla="*/ 607 w 1114"/>
                    <a:gd name="T23" fmla="*/ 399 h 1128"/>
                    <a:gd name="T24" fmla="*/ 610 w 1114"/>
                    <a:gd name="T25" fmla="*/ 360 h 1128"/>
                    <a:gd name="T26" fmla="*/ 580 w 1114"/>
                    <a:gd name="T27" fmla="*/ 339 h 1128"/>
                    <a:gd name="T28" fmla="*/ 544 w 1114"/>
                    <a:gd name="T29" fmla="*/ 408 h 1128"/>
                    <a:gd name="T30" fmla="*/ 517 w 1114"/>
                    <a:gd name="T31" fmla="*/ 387 h 1128"/>
                    <a:gd name="T32" fmla="*/ 508 w 1114"/>
                    <a:gd name="T33" fmla="*/ 366 h 1128"/>
                    <a:gd name="T34" fmla="*/ 463 w 1114"/>
                    <a:gd name="T35" fmla="*/ 363 h 1128"/>
                    <a:gd name="T36" fmla="*/ 496 w 1114"/>
                    <a:gd name="T37" fmla="*/ 306 h 1128"/>
                    <a:gd name="T38" fmla="*/ 517 w 1114"/>
                    <a:gd name="T39" fmla="*/ 240 h 1128"/>
                    <a:gd name="T40" fmla="*/ 502 w 1114"/>
                    <a:gd name="T41" fmla="*/ 183 h 1128"/>
                    <a:gd name="T42" fmla="*/ 352 w 1114"/>
                    <a:gd name="T43" fmla="*/ 72 h 1128"/>
                    <a:gd name="T44" fmla="*/ 154 w 1114"/>
                    <a:gd name="T45" fmla="*/ 3 h 1128"/>
                    <a:gd name="T46" fmla="*/ 82 w 1114"/>
                    <a:gd name="T47" fmla="*/ 57 h 1128"/>
                    <a:gd name="T48" fmla="*/ 34 w 1114"/>
                    <a:gd name="T49" fmla="*/ 102 h 1128"/>
                    <a:gd name="T50" fmla="*/ 4 w 1114"/>
                    <a:gd name="T51" fmla="*/ 180 h 1128"/>
                    <a:gd name="T52" fmla="*/ 58 w 1114"/>
                    <a:gd name="T53" fmla="*/ 285 h 1128"/>
                    <a:gd name="T54" fmla="*/ 160 w 1114"/>
                    <a:gd name="T55" fmla="*/ 417 h 1128"/>
                    <a:gd name="T56" fmla="*/ 229 w 1114"/>
                    <a:gd name="T57" fmla="*/ 456 h 1128"/>
                    <a:gd name="T58" fmla="*/ 349 w 1114"/>
                    <a:gd name="T59" fmla="*/ 450 h 1128"/>
                    <a:gd name="T60" fmla="*/ 349 w 1114"/>
                    <a:gd name="T61" fmla="*/ 495 h 1128"/>
                    <a:gd name="T62" fmla="*/ 421 w 1114"/>
                    <a:gd name="T63" fmla="*/ 498 h 1128"/>
                    <a:gd name="T64" fmla="*/ 508 w 1114"/>
                    <a:gd name="T65" fmla="*/ 489 h 1128"/>
                    <a:gd name="T66" fmla="*/ 577 w 1114"/>
                    <a:gd name="T67" fmla="*/ 564 h 1128"/>
                    <a:gd name="T68" fmla="*/ 553 w 1114"/>
                    <a:gd name="T69" fmla="*/ 588 h 1128"/>
                    <a:gd name="T70" fmla="*/ 601 w 1114"/>
                    <a:gd name="T71" fmla="*/ 615 h 1128"/>
                    <a:gd name="T72" fmla="*/ 655 w 1114"/>
                    <a:gd name="T73" fmla="*/ 618 h 1128"/>
                    <a:gd name="T74" fmla="*/ 733 w 1114"/>
                    <a:gd name="T75" fmla="*/ 681 h 1128"/>
                    <a:gd name="T76" fmla="*/ 883 w 1114"/>
                    <a:gd name="T77" fmla="*/ 831 h 1128"/>
                    <a:gd name="T78" fmla="*/ 1045 w 1114"/>
                    <a:gd name="T79" fmla="*/ 1056 h 1128"/>
                    <a:gd name="T80" fmla="*/ 1084 w 1114"/>
                    <a:gd name="T8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4" h="1128">
                      <a:moveTo>
                        <a:pt x="1114" y="1119"/>
                      </a:moveTo>
                      <a:cubicBezTo>
                        <a:pt x="1102" y="1087"/>
                        <a:pt x="1091" y="1055"/>
                        <a:pt x="1051" y="993"/>
                      </a:cubicBezTo>
                      <a:cubicBezTo>
                        <a:pt x="1011" y="931"/>
                        <a:pt x="929" y="811"/>
                        <a:pt x="871" y="744"/>
                      </a:cubicBezTo>
                      <a:cubicBezTo>
                        <a:pt x="813" y="677"/>
                        <a:pt x="731" y="624"/>
                        <a:pt x="703" y="591"/>
                      </a:cubicBezTo>
                      <a:cubicBezTo>
                        <a:pt x="675" y="558"/>
                        <a:pt x="708" y="555"/>
                        <a:pt x="703" y="543"/>
                      </a:cubicBezTo>
                      <a:cubicBezTo>
                        <a:pt x="698" y="531"/>
                        <a:pt x="686" y="516"/>
                        <a:pt x="673" y="516"/>
                      </a:cubicBezTo>
                      <a:cubicBezTo>
                        <a:pt x="660" y="516"/>
                        <a:pt x="632" y="548"/>
                        <a:pt x="622" y="543"/>
                      </a:cubicBezTo>
                      <a:cubicBezTo>
                        <a:pt x="612" y="538"/>
                        <a:pt x="616" y="498"/>
                        <a:pt x="610" y="486"/>
                      </a:cubicBezTo>
                      <a:cubicBezTo>
                        <a:pt x="604" y="474"/>
                        <a:pt x="593" y="476"/>
                        <a:pt x="586" y="474"/>
                      </a:cubicBezTo>
                      <a:cubicBezTo>
                        <a:pt x="579" y="472"/>
                        <a:pt x="568" y="479"/>
                        <a:pt x="565" y="474"/>
                      </a:cubicBezTo>
                      <a:cubicBezTo>
                        <a:pt x="562" y="469"/>
                        <a:pt x="564" y="456"/>
                        <a:pt x="571" y="444"/>
                      </a:cubicBezTo>
                      <a:cubicBezTo>
                        <a:pt x="578" y="432"/>
                        <a:pt x="601" y="413"/>
                        <a:pt x="607" y="399"/>
                      </a:cubicBezTo>
                      <a:cubicBezTo>
                        <a:pt x="613" y="385"/>
                        <a:pt x="614" y="370"/>
                        <a:pt x="610" y="360"/>
                      </a:cubicBezTo>
                      <a:cubicBezTo>
                        <a:pt x="606" y="350"/>
                        <a:pt x="591" y="331"/>
                        <a:pt x="580" y="339"/>
                      </a:cubicBezTo>
                      <a:cubicBezTo>
                        <a:pt x="569" y="347"/>
                        <a:pt x="554" y="400"/>
                        <a:pt x="544" y="408"/>
                      </a:cubicBezTo>
                      <a:cubicBezTo>
                        <a:pt x="534" y="416"/>
                        <a:pt x="523" y="394"/>
                        <a:pt x="517" y="387"/>
                      </a:cubicBezTo>
                      <a:cubicBezTo>
                        <a:pt x="511" y="380"/>
                        <a:pt x="517" y="370"/>
                        <a:pt x="508" y="366"/>
                      </a:cubicBezTo>
                      <a:cubicBezTo>
                        <a:pt x="499" y="362"/>
                        <a:pt x="465" y="373"/>
                        <a:pt x="463" y="363"/>
                      </a:cubicBezTo>
                      <a:cubicBezTo>
                        <a:pt x="461" y="353"/>
                        <a:pt x="487" y="327"/>
                        <a:pt x="496" y="306"/>
                      </a:cubicBezTo>
                      <a:cubicBezTo>
                        <a:pt x="505" y="285"/>
                        <a:pt x="516" y="260"/>
                        <a:pt x="517" y="240"/>
                      </a:cubicBezTo>
                      <a:cubicBezTo>
                        <a:pt x="518" y="220"/>
                        <a:pt x="529" y="211"/>
                        <a:pt x="502" y="183"/>
                      </a:cubicBezTo>
                      <a:cubicBezTo>
                        <a:pt x="475" y="155"/>
                        <a:pt x="410" y="102"/>
                        <a:pt x="352" y="72"/>
                      </a:cubicBezTo>
                      <a:cubicBezTo>
                        <a:pt x="294" y="42"/>
                        <a:pt x="199" y="6"/>
                        <a:pt x="154" y="3"/>
                      </a:cubicBezTo>
                      <a:cubicBezTo>
                        <a:pt x="109" y="0"/>
                        <a:pt x="102" y="41"/>
                        <a:pt x="82" y="57"/>
                      </a:cubicBezTo>
                      <a:cubicBezTo>
                        <a:pt x="62" y="73"/>
                        <a:pt x="47" y="81"/>
                        <a:pt x="34" y="102"/>
                      </a:cubicBezTo>
                      <a:cubicBezTo>
                        <a:pt x="21" y="123"/>
                        <a:pt x="0" y="150"/>
                        <a:pt x="4" y="180"/>
                      </a:cubicBezTo>
                      <a:cubicBezTo>
                        <a:pt x="8" y="210"/>
                        <a:pt x="32" y="246"/>
                        <a:pt x="58" y="285"/>
                      </a:cubicBezTo>
                      <a:cubicBezTo>
                        <a:pt x="84" y="324"/>
                        <a:pt x="132" y="389"/>
                        <a:pt x="160" y="417"/>
                      </a:cubicBezTo>
                      <a:cubicBezTo>
                        <a:pt x="188" y="445"/>
                        <a:pt x="198" y="451"/>
                        <a:pt x="229" y="456"/>
                      </a:cubicBezTo>
                      <a:cubicBezTo>
                        <a:pt x="260" y="461"/>
                        <a:pt x="329" y="444"/>
                        <a:pt x="349" y="450"/>
                      </a:cubicBezTo>
                      <a:cubicBezTo>
                        <a:pt x="369" y="456"/>
                        <a:pt x="337" y="487"/>
                        <a:pt x="349" y="495"/>
                      </a:cubicBezTo>
                      <a:cubicBezTo>
                        <a:pt x="361" y="503"/>
                        <a:pt x="395" y="499"/>
                        <a:pt x="421" y="498"/>
                      </a:cubicBezTo>
                      <a:cubicBezTo>
                        <a:pt x="447" y="497"/>
                        <a:pt x="482" y="478"/>
                        <a:pt x="508" y="489"/>
                      </a:cubicBezTo>
                      <a:cubicBezTo>
                        <a:pt x="534" y="500"/>
                        <a:pt x="570" y="548"/>
                        <a:pt x="577" y="564"/>
                      </a:cubicBezTo>
                      <a:cubicBezTo>
                        <a:pt x="584" y="580"/>
                        <a:pt x="549" y="580"/>
                        <a:pt x="553" y="588"/>
                      </a:cubicBezTo>
                      <a:cubicBezTo>
                        <a:pt x="557" y="596"/>
                        <a:pt x="584" y="610"/>
                        <a:pt x="601" y="615"/>
                      </a:cubicBezTo>
                      <a:cubicBezTo>
                        <a:pt x="618" y="620"/>
                        <a:pt x="633" y="607"/>
                        <a:pt x="655" y="618"/>
                      </a:cubicBezTo>
                      <a:cubicBezTo>
                        <a:pt x="677" y="629"/>
                        <a:pt x="695" y="646"/>
                        <a:pt x="733" y="681"/>
                      </a:cubicBezTo>
                      <a:cubicBezTo>
                        <a:pt x="771" y="716"/>
                        <a:pt x="831" y="769"/>
                        <a:pt x="883" y="831"/>
                      </a:cubicBezTo>
                      <a:cubicBezTo>
                        <a:pt x="935" y="893"/>
                        <a:pt x="1012" y="1006"/>
                        <a:pt x="1045" y="1056"/>
                      </a:cubicBezTo>
                      <a:cubicBezTo>
                        <a:pt x="1078" y="1106"/>
                        <a:pt x="1081" y="1117"/>
                        <a:pt x="1084" y="1128"/>
                      </a:cubicBezTo>
                    </a:path>
                  </a:pathLst>
                </a:custGeom>
                <a:gradFill rotWithShape="1">
                  <a:gsLst>
                    <a:gs pos="0">
                      <a:srgbClr val="FFFF99"/>
                    </a:gs>
                    <a:gs pos="100000">
                      <a:srgbClr val="709500"/>
                    </a:gs>
                  </a:gsLst>
                  <a:lin ang="27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4" name="Freeform 102"/>
                <p:cNvSpPr>
                  <a:spLocks/>
                </p:cNvSpPr>
                <p:nvPr/>
              </p:nvSpPr>
              <p:spPr bwMode="auto">
                <a:xfrm>
                  <a:off x="357" y="1341"/>
                  <a:ext cx="826" cy="745"/>
                </a:xfrm>
                <a:custGeom>
                  <a:avLst/>
                  <a:gdLst>
                    <a:gd name="T0" fmla="*/ 804 w 826"/>
                    <a:gd name="T1" fmla="*/ 732 h 745"/>
                    <a:gd name="T2" fmla="*/ 795 w 826"/>
                    <a:gd name="T3" fmla="*/ 714 h 745"/>
                    <a:gd name="T4" fmla="*/ 615 w 826"/>
                    <a:gd name="T5" fmla="*/ 543 h 745"/>
                    <a:gd name="T6" fmla="*/ 465 w 826"/>
                    <a:gd name="T7" fmla="*/ 411 h 745"/>
                    <a:gd name="T8" fmla="*/ 261 w 826"/>
                    <a:gd name="T9" fmla="*/ 195 h 745"/>
                    <a:gd name="T10" fmla="*/ 0 w 826"/>
                    <a:gd name="T11" fmla="*/ 0 h 745"/>
                  </a:gdLst>
                  <a:ahLst/>
                  <a:cxnLst>
                    <a:cxn ang="0">
                      <a:pos x="T0" y="T1"/>
                    </a:cxn>
                    <a:cxn ang="0">
                      <a:pos x="T2" y="T3"/>
                    </a:cxn>
                    <a:cxn ang="0">
                      <a:pos x="T4" y="T5"/>
                    </a:cxn>
                    <a:cxn ang="0">
                      <a:pos x="T6" y="T7"/>
                    </a:cxn>
                    <a:cxn ang="0">
                      <a:pos x="T8" y="T9"/>
                    </a:cxn>
                    <a:cxn ang="0">
                      <a:pos x="T10" y="T11"/>
                    </a:cxn>
                  </a:cxnLst>
                  <a:rect l="0" t="0" r="r" b="b"/>
                  <a:pathLst>
                    <a:path w="826" h="745">
                      <a:moveTo>
                        <a:pt x="804" y="732"/>
                      </a:moveTo>
                      <a:cubicBezTo>
                        <a:pt x="815" y="738"/>
                        <a:pt x="826" y="745"/>
                        <a:pt x="795" y="714"/>
                      </a:cubicBezTo>
                      <a:cubicBezTo>
                        <a:pt x="764" y="683"/>
                        <a:pt x="670" y="593"/>
                        <a:pt x="615" y="543"/>
                      </a:cubicBezTo>
                      <a:cubicBezTo>
                        <a:pt x="560" y="493"/>
                        <a:pt x="524" y="469"/>
                        <a:pt x="465" y="411"/>
                      </a:cubicBezTo>
                      <a:cubicBezTo>
                        <a:pt x="406" y="353"/>
                        <a:pt x="338" y="263"/>
                        <a:pt x="261" y="195"/>
                      </a:cubicBezTo>
                      <a:cubicBezTo>
                        <a:pt x="184" y="127"/>
                        <a:pt x="92" y="61"/>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05" name="Group 103"/>
                <p:cNvGrpSpPr>
                  <a:grpSpLocks/>
                </p:cNvGrpSpPr>
                <p:nvPr/>
              </p:nvGrpSpPr>
              <p:grpSpPr bwMode="auto">
                <a:xfrm>
                  <a:off x="435" y="1287"/>
                  <a:ext cx="295" cy="345"/>
                  <a:chOff x="435" y="1287"/>
                  <a:chExt cx="295" cy="345"/>
                </a:xfrm>
              </p:grpSpPr>
              <p:sp>
                <p:nvSpPr>
                  <p:cNvPr id="112" name="Freeform 104"/>
                  <p:cNvSpPr>
                    <a:spLocks/>
                  </p:cNvSpPr>
                  <p:nvPr/>
                </p:nvSpPr>
                <p:spPr bwMode="auto">
                  <a:xfrm>
                    <a:off x="435" y="1287"/>
                    <a:ext cx="39" cy="123"/>
                  </a:xfrm>
                  <a:custGeom>
                    <a:avLst/>
                    <a:gdLst>
                      <a:gd name="T0" fmla="*/ 0 w 39"/>
                      <a:gd name="T1" fmla="*/ 0 h 123"/>
                      <a:gd name="T2" fmla="*/ 39 w 39"/>
                      <a:gd name="T3" fmla="*/ 123 h 123"/>
                    </a:gdLst>
                    <a:ahLst/>
                    <a:cxnLst>
                      <a:cxn ang="0">
                        <a:pos x="T0" y="T1"/>
                      </a:cxn>
                      <a:cxn ang="0">
                        <a:pos x="T2" y="T3"/>
                      </a:cxn>
                    </a:cxnLst>
                    <a:rect l="0" t="0" r="r" b="b"/>
                    <a:pathLst>
                      <a:path w="39" h="123">
                        <a:moveTo>
                          <a:pt x="0" y="0"/>
                        </a:moveTo>
                        <a:cubicBezTo>
                          <a:pt x="0" y="0"/>
                          <a:pt x="19" y="61"/>
                          <a:pt x="39" y="12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3" name="Freeform 105"/>
                  <p:cNvSpPr>
                    <a:spLocks/>
                  </p:cNvSpPr>
                  <p:nvPr/>
                </p:nvSpPr>
                <p:spPr bwMode="auto">
                  <a:xfrm>
                    <a:off x="504" y="1314"/>
                    <a:ext cx="38" cy="159"/>
                  </a:xfrm>
                  <a:custGeom>
                    <a:avLst/>
                    <a:gdLst>
                      <a:gd name="T0" fmla="*/ 0 w 38"/>
                      <a:gd name="T1" fmla="*/ 0 h 159"/>
                      <a:gd name="T2" fmla="*/ 33 w 38"/>
                      <a:gd name="T3" fmla="*/ 123 h 159"/>
                      <a:gd name="T4" fmla="*/ 33 w 38"/>
                      <a:gd name="T5" fmla="*/ 159 h 159"/>
                    </a:gdLst>
                    <a:ahLst/>
                    <a:cxnLst>
                      <a:cxn ang="0">
                        <a:pos x="T0" y="T1"/>
                      </a:cxn>
                      <a:cxn ang="0">
                        <a:pos x="T2" y="T3"/>
                      </a:cxn>
                      <a:cxn ang="0">
                        <a:pos x="T4" y="T5"/>
                      </a:cxn>
                    </a:cxnLst>
                    <a:rect l="0" t="0" r="r" b="b"/>
                    <a:pathLst>
                      <a:path w="38" h="159">
                        <a:moveTo>
                          <a:pt x="0" y="0"/>
                        </a:moveTo>
                        <a:cubicBezTo>
                          <a:pt x="14" y="48"/>
                          <a:pt x="28" y="97"/>
                          <a:pt x="33" y="123"/>
                        </a:cubicBezTo>
                        <a:cubicBezTo>
                          <a:pt x="38" y="149"/>
                          <a:pt x="35" y="154"/>
                          <a:pt x="33" y="15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4" name="Freeform 106"/>
                  <p:cNvSpPr>
                    <a:spLocks/>
                  </p:cNvSpPr>
                  <p:nvPr/>
                </p:nvSpPr>
                <p:spPr bwMode="auto">
                  <a:xfrm>
                    <a:off x="573" y="1338"/>
                    <a:ext cx="59" cy="195"/>
                  </a:xfrm>
                  <a:custGeom>
                    <a:avLst/>
                    <a:gdLst>
                      <a:gd name="T0" fmla="*/ 0 w 59"/>
                      <a:gd name="T1" fmla="*/ 0 h 195"/>
                      <a:gd name="T2" fmla="*/ 51 w 59"/>
                      <a:gd name="T3" fmla="*/ 156 h 195"/>
                      <a:gd name="T4" fmla="*/ 51 w 59"/>
                      <a:gd name="T5" fmla="*/ 195 h 195"/>
                    </a:gdLst>
                    <a:ahLst/>
                    <a:cxnLst>
                      <a:cxn ang="0">
                        <a:pos x="T0" y="T1"/>
                      </a:cxn>
                      <a:cxn ang="0">
                        <a:pos x="T2" y="T3"/>
                      </a:cxn>
                      <a:cxn ang="0">
                        <a:pos x="T4" y="T5"/>
                      </a:cxn>
                    </a:cxnLst>
                    <a:rect l="0" t="0" r="r" b="b"/>
                    <a:pathLst>
                      <a:path w="59" h="195">
                        <a:moveTo>
                          <a:pt x="0" y="0"/>
                        </a:moveTo>
                        <a:cubicBezTo>
                          <a:pt x="21" y="62"/>
                          <a:pt x="43" y="124"/>
                          <a:pt x="51" y="156"/>
                        </a:cubicBezTo>
                        <a:cubicBezTo>
                          <a:pt x="59" y="188"/>
                          <a:pt x="55" y="191"/>
                          <a:pt x="51"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5" name="Freeform 107"/>
                  <p:cNvSpPr>
                    <a:spLocks/>
                  </p:cNvSpPr>
                  <p:nvPr/>
                </p:nvSpPr>
                <p:spPr bwMode="auto">
                  <a:xfrm>
                    <a:off x="660" y="1377"/>
                    <a:ext cx="23" cy="195"/>
                  </a:xfrm>
                  <a:custGeom>
                    <a:avLst/>
                    <a:gdLst>
                      <a:gd name="T0" fmla="*/ 0 w 23"/>
                      <a:gd name="T1" fmla="*/ 0 h 195"/>
                      <a:gd name="T2" fmla="*/ 21 w 23"/>
                      <a:gd name="T3" fmla="*/ 132 h 195"/>
                      <a:gd name="T4" fmla="*/ 12 w 23"/>
                      <a:gd name="T5" fmla="*/ 195 h 195"/>
                    </a:gdLst>
                    <a:ahLst/>
                    <a:cxnLst>
                      <a:cxn ang="0">
                        <a:pos x="T0" y="T1"/>
                      </a:cxn>
                      <a:cxn ang="0">
                        <a:pos x="T2" y="T3"/>
                      </a:cxn>
                      <a:cxn ang="0">
                        <a:pos x="T4" y="T5"/>
                      </a:cxn>
                    </a:cxnLst>
                    <a:rect l="0" t="0" r="r" b="b"/>
                    <a:pathLst>
                      <a:path w="23" h="195">
                        <a:moveTo>
                          <a:pt x="0" y="0"/>
                        </a:moveTo>
                        <a:cubicBezTo>
                          <a:pt x="9" y="50"/>
                          <a:pt x="19" y="100"/>
                          <a:pt x="21" y="132"/>
                        </a:cubicBezTo>
                        <a:cubicBezTo>
                          <a:pt x="23" y="164"/>
                          <a:pt x="17" y="179"/>
                          <a:pt x="12"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6" name="Freeform 108"/>
                  <p:cNvSpPr>
                    <a:spLocks/>
                  </p:cNvSpPr>
                  <p:nvPr/>
                </p:nvSpPr>
                <p:spPr bwMode="auto">
                  <a:xfrm>
                    <a:off x="711" y="1404"/>
                    <a:ext cx="19" cy="228"/>
                  </a:xfrm>
                  <a:custGeom>
                    <a:avLst/>
                    <a:gdLst>
                      <a:gd name="T0" fmla="*/ 0 w 19"/>
                      <a:gd name="T1" fmla="*/ 0 h 228"/>
                      <a:gd name="T2" fmla="*/ 18 w 19"/>
                      <a:gd name="T3" fmla="*/ 132 h 228"/>
                      <a:gd name="T4" fmla="*/ 3 w 19"/>
                      <a:gd name="T5" fmla="*/ 228 h 228"/>
                    </a:gdLst>
                    <a:ahLst/>
                    <a:cxnLst>
                      <a:cxn ang="0">
                        <a:pos x="T0" y="T1"/>
                      </a:cxn>
                      <a:cxn ang="0">
                        <a:pos x="T2" y="T3"/>
                      </a:cxn>
                      <a:cxn ang="0">
                        <a:pos x="T4" y="T5"/>
                      </a:cxn>
                    </a:cxnLst>
                    <a:rect l="0" t="0" r="r" b="b"/>
                    <a:pathLst>
                      <a:path w="19" h="228">
                        <a:moveTo>
                          <a:pt x="0" y="0"/>
                        </a:moveTo>
                        <a:cubicBezTo>
                          <a:pt x="8" y="47"/>
                          <a:pt x="17" y="94"/>
                          <a:pt x="18" y="132"/>
                        </a:cubicBezTo>
                        <a:cubicBezTo>
                          <a:pt x="19" y="170"/>
                          <a:pt x="11" y="199"/>
                          <a:pt x="3" y="22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06" name="Group 109"/>
                <p:cNvGrpSpPr>
                  <a:grpSpLocks/>
                </p:cNvGrpSpPr>
                <p:nvPr/>
              </p:nvGrpSpPr>
              <p:grpSpPr bwMode="auto">
                <a:xfrm rot="4859985" flipV="1">
                  <a:off x="369" y="1350"/>
                  <a:ext cx="295" cy="345"/>
                  <a:chOff x="435" y="1287"/>
                  <a:chExt cx="295" cy="345"/>
                </a:xfrm>
              </p:grpSpPr>
              <p:sp>
                <p:nvSpPr>
                  <p:cNvPr id="107" name="Freeform 110"/>
                  <p:cNvSpPr>
                    <a:spLocks/>
                  </p:cNvSpPr>
                  <p:nvPr/>
                </p:nvSpPr>
                <p:spPr bwMode="auto">
                  <a:xfrm>
                    <a:off x="435" y="1287"/>
                    <a:ext cx="39" cy="123"/>
                  </a:xfrm>
                  <a:custGeom>
                    <a:avLst/>
                    <a:gdLst>
                      <a:gd name="T0" fmla="*/ 0 w 39"/>
                      <a:gd name="T1" fmla="*/ 0 h 123"/>
                      <a:gd name="T2" fmla="*/ 39 w 39"/>
                      <a:gd name="T3" fmla="*/ 123 h 123"/>
                    </a:gdLst>
                    <a:ahLst/>
                    <a:cxnLst>
                      <a:cxn ang="0">
                        <a:pos x="T0" y="T1"/>
                      </a:cxn>
                      <a:cxn ang="0">
                        <a:pos x="T2" y="T3"/>
                      </a:cxn>
                    </a:cxnLst>
                    <a:rect l="0" t="0" r="r" b="b"/>
                    <a:pathLst>
                      <a:path w="39" h="123">
                        <a:moveTo>
                          <a:pt x="0" y="0"/>
                        </a:moveTo>
                        <a:cubicBezTo>
                          <a:pt x="0" y="0"/>
                          <a:pt x="19" y="61"/>
                          <a:pt x="39" y="12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8" name="Freeform 111"/>
                  <p:cNvSpPr>
                    <a:spLocks/>
                  </p:cNvSpPr>
                  <p:nvPr/>
                </p:nvSpPr>
                <p:spPr bwMode="auto">
                  <a:xfrm>
                    <a:off x="504" y="1314"/>
                    <a:ext cx="38" cy="159"/>
                  </a:xfrm>
                  <a:custGeom>
                    <a:avLst/>
                    <a:gdLst>
                      <a:gd name="T0" fmla="*/ 0 w 38"/>
                      <a:gd name="T1" fmla="*/ 0 h 159"/>
                      <a:gd name="T2" fmla="*/ 33 w 38"/>
                      <a:gd name="T3" fmla="*/ 123 h 159"/>
                      <a:gd name="T4" fmla="*/ 33 w 38"/>
                      <a:gd name="T5" fmla="*/ 159 h 159"/>
                    </a:gdLst>
                    <a:ahLst/>
                    <a:cxnLst>
                      <a:cxn ang="0">
                        <a:pos x="T0" y="T1"/>
                      </a:cxn>
                      <a:cxn ang="0">
                        <a:pos x="T2" y="T3"/>
                      </a:cxn>
                      <a:cxn ang="0">
                        <a:pos x="T4" y="T5"/>
                      </a:cxn>
                    </a:cxnLst>
                    <a:rect l="0" t="0" r="r" b="b"/>
                    <a:pathLst>
                      <a:path w="38" h="159">
                        <a:moveTo>
                          <a:pt x="0" y="0"/>
                        </a:moveTo>
                        <a:cubicBezTo>
                          <a:pt x="14" y="48"/>
                          <a:pt x="28" y="97"/>
                          <a:pt x="33" y="123"/>
                        </a:cubicBezTo>
                        <a:cubicBezTo>
                          <a:pt x="38" y="149"/>
                          <a:pt x="35" y="154"/>
                          <a:pt x="33" y="15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9" name="Freeform 112"/>
                  <p:cNvSpPr>
                    <a:spLocks/>
                  </p:cNvSpPr>
                  <p:nvPr/>
                </p:nvSpPr>
                <p:spPr bwMode="auto">
                  <a:xfrm>
                    <a:off x="573" y="1338"/>
                    <a:ext cx="59" cy="195"/>
                  </a:xfrm>
                  <a:custGeom>
                    <a:avLst/>
                    <a:gdLst>
                      <a:gd name="T0" fmla="*/ 0 w 59"/>
                      <a:gd name="T1" fmla="*/ 0 h 195"/>
                      <a:gd name="T2" fmla="*/ 51 w 59"/>
                      <a:gd name="T3" fmla="*/ 156 h 195"/>
                      <a:gd name="T4" fmla="*/ 51 w 59"/>
                      <a:gd name="T5" fmla="*/ 195 h 195"/>
                    </a:gdLst>
                    <a:ahLst/>
                    <a:cxnLst>
                      <a:cxn ang="0">
                        <a:pos x="T0" y="T1"/>
                      </a:cxn>
                      <a:cxn ang="0">
                        <a:pos x="T2" y="T3"/>
                      </a:cxn>
                      <a:cxn ang="0">
                        <a:pos x="T4" y="T5"/>
                      </a:cxn>
                    </a:cxnLst>
                    <a:rect l="0" t="0" r="r" b="b"/>
                    <a:pathLst>
                      <a:path w="59" h="195">
                        <a:moveTo>
                          <a:pt x="0" y="0"/>
                        </a:moveTo>
                        <a:cubicBezTo>
                          <a:pt x="21" y="62"/>
                          <a:pt x="43" y="124"/>
                          <a:pt x="51" y="156"/>
                        </a:cubicBezTo>
                        <a:cubicBezTo>
                          <a:pt x="59" y="188"/>
                          <a:pt x="55" y="191"/>
                          <a:pt x="51"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0" name="Freeform 113"/>
                  <p:cNvSpPr>
                    <a:spLocks/>
                  </p:cNvSpPr>
                  <p:nvPr/>
                </p:nvSpPr>
                <p:spPr bwMode="auto">
                  <a:xfrm>
                    <a:off x="660" y="1377"/>
                    <a:ext cx="23" cy="195"/>
                  </a:xfrm>
                  <a:custGeom>
                    <a:avLst/>
                    <a:gdLst>
                      <a:gd name="T0" fmla="*/ 0 w 23"/>
                      <a:gd name="T1" fmla="*/ 0 h 195"/>
                      <a:gd name="T2" fmla="*/ 21 w 23"/>
                      <a:gd name="T3" fmla="*/ 132 h 195"/>
                      <a:gd name="T4" fmla="*/ 12 w 23"/>
                      <a:gd name="T5" fmla="*/ 195 h 195"/>
                    </a:gdLst>
                    <a:ahLst/>
                    <a:cxnLst>
                      <a:cxn ang="0">
                        <a:pos x="T0" y="T1"/>
                      </a:cxn>
                      <a:cxn ang="0">
                        <a:pos x="T2" y="T3"/>
                      </a:cxn>
                      <a:cxn ang="0">
                        <a:pos x="T4" y="T5"/>
                      </a:cxn>
                    </a:cxnLst>
                    <a:rect l="0" t="0" r="r" b="b"/>
                    <a:pathLst>
                      <a:path w="23" h="195">
                        <a:moveTo>
                          <a:pt x="0" y="0"/>
                        </a:moveTo>
                        <a:cubicBezTo>
                          <a:pt x="9" y="50"/>
                          <a:pt x="19" y="100"/>
                          <a:pt x="21" y="132"/>
                        </a:cubicBezTo>
                        <a:cubicBezTo>
                          <a:pt x="23" y="164"/>
                          <a:pt x="17" y="179"/>
                          <a:pt x="12"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1" name="Freeform 114"/>
                  <p:cNvSpPr>
                    <a:spLocks/>
                  </p:cNvSpPr>
                  <p:nvPr/>
                </p:nvSpPr>
                <p:spPr bwMode="auto">
                  <a:xfrm>
                    <a:off x="711" y="1404"/>
                    <a:ext cx="19" cy="228"/>
                  </a:xfrm>
                  <a:custGeom>
                    <a:avLst/>
                    <a:gdLst>
                      <a:gd name="T0" fmla="*/ 0 w 19"/>
                      <a:gd name="T1" fmla="*/ 0 h 228"/>
                      <a:gd name="T2" fmla="*/ 18 w 19"/>
                      <a:gd name="T3" fmla="*/ 132 h 228"/>
                      <a:gd name="T4" fmla="*/ 3 w 19"/>
                      <a:gd name="T5" fmla="*/ 228 h 228"/>
                    </a:gdLst>
                    <a:ahLst/>
                    <a:cxnLst>
                      <a:cxn ang="0">
                        <a:pos x="T0" y="T1"/>
                      </a:cxn>
                      <a:cxn ang="0">
                        <a:pos x="T2" y="T3"/>
                      </a:cxn>
                      <a:cxn ang="0">
                        <a:pos x="T4" y="T5"/>
                      </a:cxn>
                    </a:cxnLst>
                    <a:rect l="0" t="0" r="r" b="b"/>
                    <a:pathLst>
                      <a:path w="19" h="228">
                        <a:moveTo>
                          <a:pt x="0" y="0"/>
                        </a:moveTo>
                        <a:cubicBezTo>
                          <a:pt x="8" y="47"/>
                          <a:pt x="17" y="94"/>
                          <a:pt x="18" y="132"/>
                        </a:cubicBezTo>
                        <a:cubicBezTo>
                          <a:pt x="19" y="170"/>
                          <a:pt x="11" y="199"/>
                          <a:pt x="3" y="22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72" name="Freeform 115"/>
              <p:cNvSpPr>
                <a:spLocks/>
              </p:cNvSpPr>
              <p:nvPr/>
            </p:nvSpPr>
            <p:spPr bwMode="auto">
              <a:xfrm>
                <a:off x="2085" y="2088"/>
                <a:ext cx="574" cy="308"/>
              </a:xfrm>
              <a:custGeom>
                <a:avLst/>
                <a:gdLst>
                  <a:gd name="T0" fmla="*/ 574 w 574"/>
                  <a:gd name="T1" fmla="*/ 308 h 308"/>
                  <a:gd name="T2" fmla="*/ 495 w 574"/>
                  <a:gd name="T3" fmla="*/ 226 h 308"/>
                  <a:gd name="T4" fmla="*/ 368 w 574"/>
                  <a:gd name="T5" fmla="*/ 162 h 308"/>
                  <a:gd name="T6" fmla="*/ 244 w 574"/>
                  <a:gd name="T7" fmla="*/ 158 h 308"/>
                  <a:gd name="T8" fmla="*/ 109 w 574"/>
                  <a:gd name="T9" fmla="*/ 215 h 308"/>
                  <a:gd name="T10" fmla="*/ 11 w 574"/>
                  <a:gd name="T11" fmla="*/ 155 h 308"/>
                  <a:gd name="T12" fmla="*/ 45 w 574"/>
                  <a:gd name="T13" fmla="*/ 87 h 308"/>
                  <a:gd name="T14" fmla="*/ 120 w 574"/>
                  <a:gd name="T15" fmla="*/ 80 h 308"/>
                  <a:gd name="T16" fmla="*/ 86 w 574"/>
                  <a:gd name="T17" fmla="*/ 53 h 308"/>
                  <a:gd name="T18" fmla="*/ 101 w 574"/>
                  <a:gd name="T19" fmla="*/ 27 h 308"/>
                  <a:gd name="T20" fmla="*/ 173 w 574"/>
                  <a:gd name="T21" fmla="*/ 1 h 308"/>
                  <a:gd name="T22" fmla="*/ 255 w 574"/>
                  <a:gd name="T23" fmla="*/ 31 h 308"/>
                  <a:gd name="T24" fmla="*/ 315 w 574"/>
                  <a:gd name="T25" fmla="*/ 102 h 308"/>
                  <a:gd name="T26" fmla="*/ 476 w 574"/>
                  <a:gd name="T27" fmla="*/ 185 h 308"/>
                  <a:gd name="T28" fmla="*/ 555 w 574"/>
                  <a:gd name="T29" fmla="*/ 24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308">
                    <a:moveTo>
                      <a:pt x="574" y="308"/>
                    </a:moveTo>
                    <a:cubicBezTo>
                      <a:pt x="561" y="294"/>
                      <a:pt x="529" y="250"/>
                      <a:pt x="495" y="226"/>
                    </a:cubicBezTo>
                    <a:cubicBezTo>
                      <a:pt x="461" y="202"/>
                      <a:pt x="410" y="173"/>
                      <a:pt x="368" y="162"/>
                    </a:cubicBezTo>
                    <a:cubicBezTo>
                      <a:pt x="326" y="151"/>
                      <a:pt x="287" y="149"/>
                      <a:pt x="244" y="158"/>
                    </a:cubicBezTo>
                    <a:cubicBezTo>
                      <a:pt x="201" y="167"/>
                      <a:pt x="148" y="215"/>
                      <a:pt x="109" y="215"/>
                    </a:cubicBezTo>
                    <a:cubicBezTo>
                      <a:pt x="70" y="215"/>
                      <a:pt x="22" y="176"/>
                      <a:pt x="11" y="155"/>
                    </a:cubicBezTo>
                    <a:cubicBezTo>
                      <a:pt x="0" y="134"/>
                      <a:pt x="27" y="100"/>
                      <a:pt x="45" y="87"/>
                    </a:cubicBezTo>
                    <a:cubicBezTo>
                      <a:pt x="63" y="74"/>
                      <a:pt x="113" y="86"/>
                      <a:pt x="120" y="80"/>
                    </a:cubicBezTo>
                    <a:cubicBezTo>
                      <a:pt x="127" y="74"/>
                      <a:pt x="89" y="62"/>
                      <a:pt x="86" y="53"/>
                    </a:cubicBezTo>
                    <a:cubicBezTo>
                      <a:pt x="83" y="44"/>
                      <a:pt x="87" y="36"/>
                      <a:pt x="101" y="27"/>
                    </a:cubicBezTo>
                    <a:cubicBezTo>
                      <a:pt x="115" y="18"/>
                      <a:pt x="147" y="0"/>
                      <a:pt x="173" y="1"/>
                    </a:cubicBezTo>
                    <a:cubicBezTo>
                      <a:pt x="199" y="2"/>
                      <a:pt x="231" y="14"/>
                      <a:pt x="255" y="31"/>
                    </a:cubicBezTo>
                    <a:cubicBezTo>
                      <a:pt x="279" y="48"/>
                      <a:pt x="278" y="76"/>
                      <a:pt x="315" y="102"/>
                    </a:cubicBezTo>
                    <a:cubicBezTo>
                      <a:pt x="352" y="128"/>
                      <a:pt x="436" y="161"/>
                      <a:pt x="476" y="185"/>
                    </a:cubicBezTo>
                    <a:cubicBezTo>
                      <a:pt x="516" y="209"/>
                      <a:pt x="535" y="227"/>
                      <a:pt x="555" y="245"/>
                    </a:cubicBezTo>
                  </a:path>
                </a:pathLst>
              </a:custGeom>
              <a:gradFill rotWithShape="1">
                <a:gsLst>
                  <a:gs pos="0">
                    <a:srgbClr val="FFFFFF"/>
                  </a:gs>
                  <a:gs pos="50000">
                    <a:srgbClr val="99CC00"/>
                  </a:gs>
                  <a:gs pos="100000">
                    <a:srgbClr val="FFFFFF"/>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73" name="Group 116"/>
              <p:cNvGrpSpPr>
                <a:grpSpLocks/>
              </p:cNvGrpSpPr>
              <p:nvPr/>
            </p:nvGrpSpPr>
            <p:grpSpPr bwMode="auto">
              <a:xfrm>
                <a:off x="2666" y="1053"/>
                <a:ext cx="693" cy="1310"/>
                <a:chOff x="2666" y="1053"/>
                <a:chExt cx="693" cy="1310"/>
              </a:xfrm>
            </p:grpSpPr>
            <p:sp>
              <p:nvSpPr>
                <p:cNvPr id="91" name="Freeform 117"/>
                <p:cNvSpPr>
                  <a:spLocks/>
                </p:cNvSpPr>
                <p:nvPr/>
              </p:nvSpPr>
              <p:spPr bwMode="auto">
                <a:xfrm>
                  <a:off x="2956" y="1325"/>
                  <a:ext cx="343" cy="318"/>
                </a:xfrm>
                <a:custGeom>
                  <a:avLst/>
                  <a:gdLst>
                    <a:gd name="T0" fmla="*/ 10 w 343"/>
                    <a:gd name="T1" fmla="*/ 318 h 318"/>
                    <a:gd name="T2" fmla="*/ 115 w 343"/>
                    <a:gd name="T3" fmla="*/ 186 h 318"/>
                    <a:gd name="T4" fmla="*/ 205 w 343"/>
                    <a:gd name="T5" fmla="*/ 96 h 318"/>
                    <a:gd name="T6" fmla="*/ 333 w 343"/>
                    <a:gd name="T7" fmla="*/ 14 h 318"/>
                    <a:gd name="T8" fmla="*/ 262 w 343"/>
                    <a:gd name="T9" fmla="*/ 14 h 318"/>
                    <a:gd name="T10" fmla="*/ 89 w 343"/>
                    <a:gd name="T11" fmla="*/ 81 h 318"/>
                    <a:gd name="T12" fmla="*/ 14 w 343"/>
                    <a:gd name="T13" fmla="*/ 179 h 318"/>
                    <a:gd name="T14" fmla="*/ 7 w 343"/>
                    <a:gd name="T15" fmla="*/ 243 h 318"/>
                    <a:gd name="T16" fmla="*/ 10 w 343"/>
                    <a:gd name="T17" fmla="*/ 29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318">
                      <a:moveTo>
                        <a:pt x="10" y="318"/>
                      </a:moveTo>
                      <a:cubicBezTo>
                        <a:pt x="46" y="270"/>
                        <a:pt x="82" y="223"/>
                        <a:pt x="115" y="186"/>
                      </a:cubicBezTo>
                      <a:cubicBezTo>
                        <a:pt x="148" y="149"/>
                        <a:pt x="169" y="125"/>
                        <a:pt x="205" y="96"/>
                      </a:cubicBezTo>
                      <a:cubicBezTo>
                        <a:pt x="241" y="67"/>
                        <a:pt x="323" y="28"/>
                        <a:pt x="333" y="14"/>
                      </a:cubicBezTo>
                      <a:cubicBezTo>
                        <a:pt x="343" y="0"/>
                        <a:pt x="303" y="3"/>
                        <a:pt x="262" y="14"/>
                      </a:cubicBezTo>
                      <a:cubicBezTo>
                        <a:pt x="221" y="25"/>
                        <a:pt x="130" y="54"/>
                        <a:pt x="89" y="81"/>
                      </a:cubicBezTo>
                      <a:cubicBezTo>
                        <a:pt x="48" y="108"/>
                        <a:pt x="28" y="152"/>
                        <a:pt x="14" y="179"/>
                      </a:cubicBezTo>
                      <a:cubicBezTo>
                        <a:pt x="0" y="206"/>
                        <a:pt x="8" y="224"/>
                        <a:pt x="7" y="243"/>
                      </a:cubicBezTo>
                      <a:cubicBezTo>
                        <a:pt x="6" y="262"/>
                        <a:pt x="8" y="278"/>
                        <a:pt x="10" y="295"/>
                      </a:cubicBezTo>
                    </a:path>
                  </a:pathLst>
                </a:custGeom>
                <a:solidFill>
                  <a:srgbClr val="DFDA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2" name="Freeform 118"/>
                <p:cNvSpPr>
                  <a:spLocks/>
                </p:cNvSpPr>
                <p:nvPr/>
              </p:nvSpPr>
              <p:spPr bwMode="auto">
                <a:xfrm>
                  <a:off x="2666" y="1053"/>
                  <a:ext cx="693" cy="1310"/>
                </a:xfrm>
                <a:custGeom>
                  <a:avLst/>
                  <a:gdLst>
                    <a:gd name="T0" fmla="*/ 0 w 693"/>
                    <a:gd name="T1" fmla="*/ 1291 h 1310"/>
                    <a:gd name="T2" fmla="*/ 45 w 693"/>
                    <a:gd name="T3" fmla="*/ 1100 h 1310"/>
                    <a:gd name="T4" fmla="*/ 143 w 693"/>
                    <a:gd name="T5" fmla="*/ 841 h 1310"/>
                    <a:gd name="T6" fmla="*/ 154 w 693"/>
                    <a:gd name="T7" fmla="*/ 792 h 1310"/>
                    <a:gd name="T8" fmla="*/ 165 w 693"/>
                    <a:gd name="T9" fmla="*/ 766 h 1310"/>
                    <a:gd name="T10" fmla="*/ 165 w 693"/>
                    <a:gd name="T11" fmla="*/ 743 h 1310"/>
                    <a:gd name="T12" fmla="*/ 207 w 693"/>
                    <a:gd name="T13" fmla="*/ 710 h 1310"/>
                    <a:gd name="T14" fmla="*/ 188 w 693"/>
                    <a:gd name="T15" fmla="*/ 653 h 1310"/>
                    <a:gd name="T16" fmla="*/ 267 w 693"/>
                    <a:gd name="T17" fmla="*/ 642 h 1310"/>
                    <a:gd name="T18" fmla="*/ 199 w 693"/>
                    <a:gd name="T19" fmla="*/ 567 h 1310"/>
                    <a:gd name="T20" fmla="*/ 113 w 693"/>
                    <a:gd name="T21" fmla="*/ 455 h 1310"/>
                    <a:gd name="T22" fmla="*/ 173 w 693"/>
                    <a:gd name="T23" fmla="*/ 391 h 1310"/>
                    <a:gd name="T24" fmla="*/ 252 w 693"/>
                    <a:gd name="T25" fmla="*/ 391 h 1310"/>
                    <a:gd name="T26" fmla="*/ 240 w 693"/>
                    <a:gd name="T27" fmla="*/ 365 h 1310"/>
                    <a:gd name="T28" fmla="*/ 203 w 693"/>
                    <a:gd name="T29" fmla="*/ 320 h 1310"/>
                    <a:gd name="T30" fmla="*/ 173 w 693"/>
                    <a:gd name="T31" fmla="*/ 256 h 1310"/>
                    <a:gd name="T32" fmla="*/ 207 w 693"/>
                    <a:gd name="T33" fmla="*/ 147 h 1310"/>
                    <a:gd name="T34" fmla="*/ 312 w 693"/>
                    <a:gd name="T35" fmla="*/ 61 h 1310"/>
                    <a:gd name="T36" fmla="*/ 473 w 693"/>
                    <a:gd name="T37" fmla="*/ 27 h 1310"/>
                    <a:gd name="T38" fmla="*/ 548 w 693"/>
                    <a:gd name="T39" fmla="*/ 1 h 1310"/>
                    <a:gd name="T40" fmla="*/ 600 w 693"/>
                    <a:gd name="T41" fmla="*/ 35 h 1310"/>
                    <a:gd name="T42" fmla="*/ 585 w 693"/>
                    <a:gd name="T43" fmla="*/ 65 h 1310"/>
                    <a:gd name="T44" fmla="*/ 679 w 693"/>
                    <a:gd name="T45" fmla="*/ 91 h 1310"/>
                    <a:gd name="T46" fmla="*/ 668 w 693"/>
                    <a:gd name="T47" fmla="*/ 185 h 1310"/>
                    <a:gd name="T48" fmla="*/ 619 w 693"/>
                    <a:gd name="T49" fmla="*/ 267 h 1310"/>
                    <a:gd name="T50" fmla="*/ 529 w 693"/>
                    <a:gd name="T51" fmla="*/ 301 h 1310"/>
                    <a:gd name="T52" fmla="*/ 383 w 693"/>
                    <a:gd name="T53" fmla="*/ 353 h 1310"/>
                    <a:gd name="T54" fmla="*/ 323 w 693"/>
                    <a:gd name="T55" fmla="*/ 428 h 1310"/>
                    <a:gd name="T56" fmla="*/ 300 w 693"/>
                    <a:gd name="T57" fmla="*/ 481 h 1310"/>
                    <a:gd name="T58" fmla="*/ 304 w 693"/>
                    <a:gd name="T59" fmla="*/ 563 h 1310"/>
                    <a:gd name="T60" fmla="*/ 289 w 693"/>
                    <a:gd name="T61" fmla="*/ 612 h 1310"/>
                    <a:gd name="T62" fmla="*/ 278 w 693"/>
                    <a:gd name="T63" fmla="*/ 638 h 1310"/>
                    <a:gd name="T64" fmla="*/ 293 w 693"/>
                    <a:gd name="T65" fmla="*/ 687 h 1310"/>
                    <a:gd name="T66" fmla="*/ 240 w 693"/>
                    <a:gd name="T67" fmla="*/ 713 h 1310"/>
                    <a:gd name="T68" fmla="*/ 222 w 693"/>
                    <a:gd name="T69" fmla="*/ 743 h 1310"/>
                    <a:gd name="T70" fmla="*/ 225 w 693"/>
                    <a:gd name="T71" fmla="*/ 803 h 1310"/>
                    <a:gd name="T72" fmla="*/ 173 w 693"/>
                    <a:gd name="T73" fmla="*/ 852 h 1310"/>
                    <a:gd name="T74" fmla="*/ 117 w 693"/>
                    <a:gd name="T75" fmla="*/ 1013 h 1310"/>
                    <a:gd name="T76" fmla="*/ 53 w 693"/>
                    <a:gd name="T77" fmla="*/ 1171 h 1310"/>
                    <a:gd name="T78" fmla="*/ 27 w 693"/>
                    <a:gd name="T79" fmla="*/ 1310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3" h="1310">
                      <a:moveTo>
                        <a:pt x="0" y="1291"/>
                      </a:moveTo>
                      <a:cubicBezTo>
                        <a:pt x="10" y="1233"/>
                        <a:pt x="21" y="1175"/>
                        <a:pt x="45" y="1100"/>
                      </a:cubicBezTo>
                      <a:cubicBezTo>
                        <a:pt x="69" y="1025"/>
                        <a:pt x="125" y="892"/>
                        <a:pt x="143" y="841"/>
                      </a:cubicBezTo>
                      <a:cubicBezTo>
                        <a:pt x="161" y="790"/>
                        <a:pt x="150" y="804"/>
                        <a:pt x="154" y="792"/>
                      </a:cubicBezTo>
                      <a:cubicBezTo>
                        <a:pt x="158" y="780"/>
                        <a:pt x="163" y="774"/>
                        <a:pt x="165" y="766"/>
                      </a:cubicBezTo>
                      <a:cubicBezTo>
                        <a:pt x="167" y="758"/>
                        <a:pt x="158" y="752"/>
                        <a:pt x="165" y="743"/>
                      </a:cubicBezTo>
                      <a:cubicBezTo>
                        <a:pt x="172" y="734"/>
                        <a:pt x="203" y="725"/>
                        <a:pt x="207" y="710"/>
                      </a:cubicBezTo>
                      <a:cubicBezTo>
                        <a:pt x="211" y="695"/>
                        <a:pt x="178" y="664"/>
                        <a:pt x="188" y="653"/>
                      </a:cubicBezTo>
                      <a:cubicBezTo>
                        <a:pt x="198" y="642"/>
                        <a:pt x="265" y="656"/>
                        <a:pt x="267" y="642"/>
                      </a:cubicBezTo>
                      <a:cubicBezTo>
                        <a:pt x="269" y="628"/>
                        <a:pt x="225" y="598"/>
                        <a:pt x="199" y="567"/>
                      </a:cubicBezTo>
                      <a:cubicBezTo>
                        <a:pt x="173" y="536"/>
                        <a:pt x="117" y="484"/>
                        <a:pt x="113" y="455"/>
                      </a:cubicBezTo>
                      <a:cubicBezTo>
                        <a:pt x="109" y="426"/>
                        <a:pt x="150" y="402"/>
                        <a:pt x="173" y="391"/>
                      </a:cubicBezTo>
                      <a:cubicBezTo>
                        <a:pt x="196" y="380"/>
                        <a:pt x="241" y="395"/>
                        <a:pt x="252" y="391"/>
                      </a:cubicBezTo>
                      <a:cubicBezTo>
                        <a:pt x="263" y="387"/>
                        <a:pt x="248" y="377"/>
                        <a:pt x="240" y="365"/>
                      </a:cubicBezTo>
                      <a:cubicBezTo>
                        <a:pt x="232" y="353"/>
                        <a:pt x="214" y="338"/>
                        <a:pt x="203" y="320"/>
                      </a:cubicBezTo>
                      <a:cubicBezTo>
                        <a:pt x="192" y="302"/>
                        <a:pt x="172" y="285"/>
                        <a:pt x="173" y="256"/>
                      </a:cubicBezTo>
                      <a:cubicBezTo>
                        <a:pt x="174" y="227"/>
                        <a:pt x="184" y="179"/>
                        <a:pt x="207" y="147"/>
                      </a:cubicBezTo>
                      <a:cubicBezTo>
                        <a:pt x="230" y="115"/>
                        <a:pt x="268" y="81"/>
                        <a:pt x="312" y="61"/>
                      </a:cubicBezTo>
                      <a:cubicBezTo>
                        <a:pt x="356" y="41"/>
                        <a:pt x="434" y="37"/>
                        <a:pt x="473" y="27"/>
                      </a:cubicBezTo>
                      <a:cubicBezTo>
                        <a:pt x="512" y="17"/>
                        <a:pt x="527" y="0"/>
                        <a:pt x="548" y="1"/>
                      </a:cubicBezTo>
                      <a:cubicBezTo>
                        <a:pt x="569" y="2"/>
                        <a:pt x="594" y="24"/>
                        <a:pt x="600" y="35"/>
                      </a:cubicBezTo>
                      <a:cubicBezTo>
                        <a:pt x="606" y="46"/>
                        <a:pt x="572" y="56"/>
                        <a:pt x="585" y="65"/>
                      </a:cubicBezTo>
                      <a:cubicBezTo>
                        <a:pt x="598" y="74"/>
                        <a:pt x="665" y="71"/>
                        <a:pt x="679" y="91"/>
                      </a:cubicBezTo>
                      <a:cubicBezTo>
                        <a:pt x="693" y="111"/>
                        <a:pt x="678" y="156"/>
                        <a:pt x="668" y="185"/>
                      </a:cubicBezTo>
                      <a:cubicBezTo>
                        <a:pt x="658" y="214"/>
                        <a:pt x="642" y="248"/>
                        <a:pt x="619" y="267"/>
                      </a:cubicBezTo>
                      <a:cubicBezTo>
                        <a:pt x="596" y="286"/>
                        <a:pt x="568" y="287"/>
                        <a:pt x="529" y="301"/>
                      </a:cubicBezTo>
                      <a:cubicBezTo>
                        <a:pt x="490" y="315"/>
                        <a:pt x="417" y="332"/>
                        <a:pt x="383" y="353"/>
                      </a:cubicBezTo>
                      <a:cubicBezTo>
                        <a:pt x="349" y="374"/>
                        <a:pt x="337" y="407"/>
                        <a:pt x="323" y="428"/>
                      </a:cubicBezTo>
                      <a:cubicBezTo>
                        <a:pt x="309" y="449"/>
                        <a:pt x="303" y="459"/>
                        <a:pt x="300" y="481"/>
                      </a:cubicBezTo>
                      <a:cubicBezTo>
                        <a:pt x="297" y="503"/>
                        <a:pt x="306" y="541"/>
                        <a:pt x="304" y="563"/>
                      </a:cubicBezTo>
                      <a:cubicBezTo>
                        <a:pt x="302" y="585"/>
                        <a:pt x="293" y="600"/>
                        <a:pt x="289" y="612"/>
                      </a:cubicBezTo>
                      <a:cubicBezTo>
                        <a:pt x="285" y="624"/>
                        <a:pt x="277" y="626"/>
                        <a:pt x="278" y="638"/>
                      </a:cubicBezTo>
                      <a:cubicBezTo>
                        <a:pt x="279" y="650"/>
                        <a:pt x="299" y="675"/>
                        <a:pt x="293" y="687"/>
                      </a:cubicBezTo>
                      <a:cubicBezTo>
                        <a:pt x="287" y="699"/>
                        <a:pt x="252" y="704"/>
                        <a:pt x="240" y="713"/>
                      </a:cubicBezTo>
                      <a:cubicBezTo>
                        <a:pt x="228" y="722"/>
                        <a:pt x="224" y="728"/>
                        <a:pt x="222" y="743"/>
                      </a:cubicBezTo>
                      <a:cubicBezTo>
                        <a:pt x="220" y="758"/>
                        <a:pt x="233" y="785"/>
                        <a:pt x="225" y="803"/>
                      </a:cubicBezTo>
                      <a:cubicBezTo>
                        <a:pt x="217" y="821"/>
                        <a:pt x="191" y="817"/>
                        <a:pt x="173" y="852"/>
                      </a:cubicBezTo>
                      <a:cubicBezTo>
                        <a:pt x="155" y="887"/>
                        <a:pt x="137" y="960"/>
                        <a:pt x="117" y="1013"/>
                      </a:cubicBezTo>
                      <a:cubicBezTo>
                        <a:pt x="97" y="1066"/>
                        <a:pt x="68" y="1122"/>
                        <a:pt x="53" y="1171"/>
                      </a:cubicBezTo>
                      <a:cubicBezTo>
                        <a:pt x="38" y="1220"/>
                        <a:pt x="32" y="1265"/>
                        <a:pt x="27" y="1310"/>
                      </a:cubicBezTo>
                    </a:path>
                  </a:pathLst>
                </a:custGeom>
                <a:gradFill rotWithShape="1">
                  <a:gsLst>
                    <a:gs pos="0">
                      <a:srgbClr val="99CC00"/>
                    </a:gs>
                    <a:gs pos="100000">
                      <a:srgbClr val="FFFF99"/>
                    </a:gs>
                  </a:gsLst>
                  <a:lin ang="189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3" name="Freeform 119"/>
                <p:cNvSpPr>
                  <a:spLocks/>
                </p:cNvSpPr>
                <p:nvPr/>
              </p:nvSpPr>
              <p:spPr bwMode="auto">
                <a:xfrm>
                  <a:off x="2726" y="1136"/>
                  <a:ext cx="518" cy="1005"/>
                </a:xfrm>
                <a:custGeom>
                  <a:avLst/>
                  <a:gdLst>
                    <a:gd name="T0" fmla="*/ 518 w 518"/>
                    <a:gd name="T1" fmla="*/ 0 h 1005"/>
                    <a:gd name="T2" fmla="*/ 387 w 518"/>
                    <a:gd name="T3" fmla="*/ 169 h 1005"/>
                    <a:gd name="T4" fmla="*/ 248 w 518"/>
                    <a:gd name="T5" fmla="*/ 360 h 1005"/>
                    <a:gd name="T6" fmla="*/ 229 w 518"/>
                    <a:gd name="T7" fmla="*/ 480 h 1005"/>
                    <a:gd name="T8" fmla="*/ 207 w 518"/>
                    <a:gd name="T9" fmla="*/ 555 h 1005"/>
                    <a:gd name="T10" fmla="*/ 177 w 518"/>
                    <a:gd name="T11" fmla="*/ 604 h 1005"/>
                    <a:gd name="T12" fmla="*/ 147 w 518"/>
                    <a:gd name="T13" fmla="*/ 683 h 1005"/>
                    <a:gd name="T14" fmla="*/ 94 w 518"/>
                    <a:gd name="T15" fmla="*/ 769 h 1005"/>
                    <a:gd name="T16" fmla="*/ 0 w 518"/>
                    <a:gd name="T17" fmla="*/ 100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005">
                      <a:moveTo>
                        <a:pt x="518" y="0"/>
                      </a:moveTo>
                      <a:cubicBezTo>
                        <a:pt x="478" y="52"/>
                        <a:pt x="432" y="109"/>
                        <a:pt x="387" y="169"/>
                      </a:cubicBezTo>
                      <a:cubicBezTo>
                        <a:pt x="342" y="229"/>
                        <a:pt x="274" y="308"/>
                        <a:pt x="248" y="360"/>
                      </a:cubicBezTo>
                      <a:cubicBezTo>
                        <a:pt x="222" y="412"/>
                        <a:pt x="236" y="448"/>
                        <a:pt x="229" y="480"/>
                      </a:cubicBezTo>
                      <a:cubicBezTo>
                        <a:pt x="222" y="512"/>
                        <a:pt x="216" y="534"/>
                        <a:pt x="207" y="555"/>
                      </a:cubicBezTo>
                      <a:cubicBezTo>
                        <a:pt x="198" y="576"/>
                        <a:pt x="187" y="583"/>
                        <a:pt x="177" y="604"/>
                      </a:cubicBezTo>
                      <a:cubicBezTo>
                        <a:pt x="167" y="625"/>
                        <a:pt x="161" y="656"/>
                        <a:pt x="147" y="683"/>
                      </a:cubicBezTo>
                      <a:cubicBezTo>
                        <a:pt x="133" y="710"/>
                        <a:pt x="118" y="715"/>
                        <a:pt x="94" y="769"/>
                      </a:cubicBezTo>
                      <a:cubicBezTo>
                        <a:pt x="70" y="823"/>
                        <a:pt x="35" y="914"/>
                        <a:pt x="0" y="100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4" name="Freeform 120"/>
                <p:cNvSpPr>
                  <a:spLocks/>
                </p:cNvSpPr>
                <p:nvPr/>
              </p:nvSpPr>
              <p:spPr bwMode="auto">
                <a:xfrm>
                  <a:off x="2989" y="1485"/>
                  <a:ext cx="23" cy="109"/>
                </a:xfrm>
                <a:custGeom>
                  <a:avLst/>
                  <a:gdLst>
                    <a:gd name="T0" fmla="*/ 0 w 23"/>
                    <a:gd name="T1" fmla="*/ 0 h 109"/>
                    <a:gd name="T2" fmla="*/ 22 w 23"/>
                    <a:gd name="T3" fmla="*/ 45 h 109"/>
                    <a:gd name="T4" fmla="*/ 7 w 23"/>
                    <a:gd name="T5" fmla="*/ 109 h 109"/>
                  </a:gdLst>
                  <a:ahLst/>
                  <a:cxnLst>
                    <a:cxn ang="0">
                      <a:pos x="T0" y="T1"/>
                    </a:cxn>
                    <a:cxn ang="0">
                      <a:pos x="T2" y="T3"/>
                    </a:cxn>
                    <a:cxn ang="0">
                      <a:pos x="T4" y="T5"/>
                    </a:cxn>
                  </a:cxnLst>
                  <a:rect l="0" t="0" r="r" b="b"/>
                  <a:pathLst>
                    <a:path w="23" h="109">
                      <a:moveTo>
                        <a:pt x="0" y="0"/>
                      </a:moveTo>
                      <a:cubicBezTo>
                        <a:pt x="10" y="13"/>
                        <a:pt x="21" y="27"/>
                        <a:pt x="22" y="45"/>
                      </a:cubicBezTo>
                      <a:cubicBezTo>
                        <a:pt x="23" y="63"/>
                        <a:pt x="15" y="86"/>
                        <a:pt x="7" y="10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5" name="Freeform 121"/>
                <p:cNvSpPr>
                  <a:spLocks/>
                </p:cNvSpPr>
                <p:nvPr/>
              </p:nvSpPr>
              <p:spPr bwMode="auto">
                <a:xfrm>
                  <a:off x="3022" y="1436"/>
                  <a:ext cx="25" cy="124"/>
                </a:xfrm>
                <a:custGeom>
                  <a:avLst/>
                  <a:gdLst>
                    <a:gd name="T0" fmla="*/ 0 w 25"/>
                    <a:gd name="T1" fmla="*/ 0 h 124"/>
                    <a:gd name="T2" fmla="*/ 22 w 25"/>
                    <a:gd name="T3" fmla="*/ 45 h 124"/>
                    <a:gd name="T4" fmla="*/ 16 w 25"/>
                    <a:gd name="T5" fmla="*/ 124 h 124"/>
                  </a:gdLst>
                  <a:ahLst/>
                  <a:cxnLst>
                    <a:cxn ang="0">
                      <a:pos x="T0" y="T1"/>
                    </a:cxn>
                    <a:cxn ang="0">
                      <a:pos x="T2" y="T3"/>
                    </a:cxn>
                    <a:cxn ang="0">
                      <a:pos x="T4" y="T5"/>
                    </a:cxn>
                  </a:cxnLst>
                  <a:rect l="0" t="0" r="r" b="b"/>
                  <a:pathLst>
                    <a:path w="25" h="124">
                      <a:moveTo>
                        <a:pt x="0" y="0"/>
                      </a:moveTo>
                      <a:cubicBezTo>
                        <a:pt x="10" y="13"/>
                        <a:pt x="19" y="24"/>
                        <a:pt x="22" y="45"/>
                      </a:cubicBezTo>
                      <a:cubicBezTo>
                        <a:pt x="25" y="66"/>
                        <a:pt x="17" y="108"/>
                        <a:pt x="16" y="12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6" name="Freeform 122"/>
                <p:cNvSpPr>
                  <a:spLocks/>
                </p:cNvSpPr>
                <p:nvPr/>
              </p:nvSpPr>
              <p:spPr bwMode="auto">
                <a:xfrm>
                  <a:off x="3079" y="1395"/>
                  <a:ext cx="23" cy="90"/>
                </a:xfrm>
                <a:custGeom>
                  <a:avLst/>
                  <a:gdLst>
                    <a:gd name="T0" fmla="*/ 0 w 23"/>
                    <a:gd name="T1" fmla="*/ 0 h 90"/>
                    <a:gd name="T2" fmla="*/ 22 w 23"/>
                    <a:gd name="T3" fmla="*/ 45 h 90"/>
                    <a:gd name="T4" fmla="*/ 7 w 23"/>
                    <a:gd name="T5" fmla="*/ 90 h 90"/>
                  </a:gdLst>
                  <a:ahLst/>
                  <a:cxnLst>
                    <a:cxn ang="0">
                      <a:pos x="T0" y="T1"/>
                    </a:cxn>
                    <a:cxn ang="0">
                      <a:pos x="T2" y="T3"/>
                    </a:cxn>
                    <a:cxn ang="0">
                      <a:pos x="T4" y="T5"/>
                    </a:cxn>
                  </a:cxnLst>
                  <a:rect l="0" t="0" r="r" b="b"/>
                  <a:pathLst>
                    <a:path w="23" h="90">
                      <a:moveTo>
                        <a:pt x="0" y="0"/>
                      </a:moveTo>
                      <a:cubicBezTo>
                        <a:pt x="10" y="13"/>
                        <a:pt x="21" y="30"/>
                        <a:pt x="22" y="45"/>
                      </a:cubicBezTo>
                      <a:cubicBezTo>
                        <a:pt x="23" y="60"/>
                        <a:pt x="10" y="81"/>
                        <a:pt x="7" y="9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7" name="Freeform 123"/>
                <p:cNvSpPr>
                  <a:spLocks/>
                </p:cNvSpPr>
                <p:nvPr/>
              </p:nvSpPr>
              <p:spPr bwMode="auto">
                <a:xfrm>
                  <a:off x="3105" y="1285"/>
                  <a:ext cx="191" cy="65"/>
                </a:xfrm>
                <a:custGeom>
                  <a:avLst/>
                  <a:gdLst>
                    <a:gd name="T0" fmla="*/ 0 w 191"/>
                    <a:gd name="T1" fmla="*/ 65 h 65"/>
                    <a:gd name="T2" fmla="*/ 94 w 191"/>
                    <a:gd name="T3" fmla="*/ 9 h 65"/>
                    <a:gd name="T4" fmla="*/ 191 w 191"/>
                    <a:gd name="T5" fmla="*/ 9 h 65"/>
                  </a:gdLst>
                  <a:ahLst/>
                  <a:cxnLst>
                    <a:cxn ang="0">
                      <a:pos x="T0" y="T1"/>
                    </a:cxn>
                    <a:cxn ang="0">
                      <a:pos x="T2" y="T3"/>
                    </a:cxn>
                    <a:cxn ang="0">
                      <a:pos x="T4" y="T5"/>
                    </a:cxn>
                  </a:cxnLst>
                  <a:rect l="0" t="0" r="r" b="b"/>
                  <a:pathLst>
                    <a:path w="191" h="65">
                      <a:moveTo>
                        <a:pt x="0" y="65"/>
                      </a:moveTo>
                      <a:cubicBezTo>
                        <a:pt x="31" y="41"/>
                        <a:pt x="62" y="18"/>
                        <a:pt x="94" y="9"/>
                      </a:cubicBezTo>
                      <a:cubicBezTo>
                        <a:pt x="126" y="0"/>
                        <a:pt x="158" y="4"/>
                        <a:pt x="191"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8" name="Freeform 124"/>
                <p:cNvSpPr>
                  <a:spLocks/>
                </p:cNvSpPr>
                <p:nvPr/>
              </p:nvSpPr>
              <p:spPr bwMode="auto">
                <a:xfrm>
                  <a:off x="3161" y="1184"/>
                  <a:ext cx="191" cy="65"/>
                </a:xfrm>
                <a:custGeom>
                  <a:avLst/>
                  <a:gdLst>
                    <a:gd name="T0" fmla="*/ 0 w 191"/>
                    <a:gd name="T1" fmla="*/ 65 h 65"/>
                    <a:gd name="T2" fmla="*/ 94 w 191"/>
                    <a:gd name="T3" fmla="*/ 9 h 65"/>
                    <a:gd name="T4" fmla="*/ 191 w 191"/>
                    <a:gd name="T5" fmla="*/ 9 h 65"/>
                  </a:gdLst>
                  <a:ahLst/>
                  <a:cxnLst>
                    <a:cxn ang="0">
                      <a:pos x="T0" y="T1"/>
                    </a:cxn>
                    <a:cxn ang="0">
                      <a:pos x="T2" y="T3"/>
                    </a:cxn>
                    <a:cxn ang="0">
                      <a:pos x="T4" y="T5"/>
                    </a:cxn>
                  </a:cxnLst>
                  <a:rect l="0" t="0" r="r" b="b"/>
                  <a:pathLst>
                    <a:path w="191" h="65">
                      <a:moveTo>
                        <a:pt x="0" y="65"/>
                      </a:moveTo>
                      <a:cubicBezTo>
                        <a:pt x="31" y="41"/>
                        <a:pt x="62" y="18"/>
                        <a:pt x="94" y="9"/>
                      </a:cubicBezTo>
                      <a:cubicBezTo>
                        <a:pt x="126" y="0"/>
                        <a:pt x="158" y="4"/>
                        <a:pt x="191"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9" name="Freeform 125"/>
                <p:cNvSpPr>
                  <a:spLocks/>
                </p:cNvSpPr>
                <p:nvPr/>
              </p:nvSpPr>
              <p:spPr bwMode="auto">
                <a:xfrm>
                  <a:off x="3094" y="1099"/>
                  <a:ext cx="56" cy="161"/>
                </a:xfrm>
                <a:custGeom>
                  <a:avLst/>
                  <a:gdLst>
                    <a:gd name="T0" fmla="*/ 56 w 56"/>
                    <a:gd name="T1" fmla="*/ 161 h 161"/>
                    <a:gd name="T2" fmla="*/ 41 w 56"/>
                    <a:gd name="T3" fmla="*/ 64 h 161"/>
                    <a:gd name="T4" fmla="*/ 0 w 56"/>
                    <a:gd name="T5" fmla="*/ 0 h 161"/>
                  </a:gdLst>
                  <a:ahLst/>
                  <a:cxnLst>
                    <a:cxn ang="0">
                      <a:pos x="T0" y="T1"/>
                    </a:cxn>
                    <a:cxn ang="0">
                      <a:pos x="T2" y="T3"/>
                    </a:cxn>
                    <a:cxn ang="0">
                      <a:pos x="T4" y="T5"/>
                    </a:cxn>
                  </a:cxnLst>
                  <a:rect l="0" t="0" r="r" b="b"/>
                  <a:pathLst>
                    <a:path w="56" h="161">
                      <a:moveTo>
                        <a:pt x="56" y="161"/>
                      </a:moveTo>
                      <a:cubicBezTo>
                        <a:pt x="54" y="145"/>
                        <a:pt x="50" y="91"/>
                        <a:pt x="41" y="64"/>
                      </a:cubicBezTo>
                      <a:cubicBezTo>
                        <a:pt x="32" y="37"/>
                        <a:pt x="9" y="13"/>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0" name="Freeform 126"/>
                <p:cNvSpPr>
                  <a:spLocks/>
                </p:cNvSpPr>
                <p:nvPr/>
              </p:nvSpPr>
              <p:spPr bwMode="auto">
                <a:xfrm>
                  <a:off x="2959" y="1148"/>
                  <a:ext cx="116" cy="195"/>
                </a:xfrm>
                <a:custGeom>
                  <a:avLst/>
                  <a:gdLst>
                    <a:gd name="T0" fmla="*/ 116 w 116"/>
                    <a:gd name="T1" fmla="*/ 195 h 195"/>
                    <a:gd name="T2" fmla="*/ 94 w 116"/>
                    <a:gd name="T3" fmla="*/ 97 h 195"/>
                    <a:gd name="T4" fmla="*/ 0 w 116"/>
                    <a:gd name="T5" fmla="*/ 0 h 195"/>
                  </a:gdLst>
                  <a:ahLst/>
                  <a:cxnLst>
                    <a:cxn ang="0">
                      <a:pos x="T0" y="T1"/>
                    </a:cxn>
                    <a:cxn ang="0">
                      <a:pos x="T2" y="T3"/>
                    </a:cxn>
                    <a:cxn ang="0">
                      <a:pos x="T4" y="T5"/>
                    </a:cxn>
                  </a:cxnLst>
                  <a:rect l="0" t="0" r="r" b="b"/>
                  <a:pathLst>
                    <a:path w="116" h="195">
                      <a:moveTo>
                        <a:pt x="116" y="195"/>
                      </a:moveTo>
                      <a:cubicBezTo>
                        <a:pt x="114" y="162"/>
                        <a:pt x="113" y="130"/>
                        <a:pt x="94" y="97"/>
                      </a:cubicBezTo>
                      <a:cubicBezTo>
                        <a:pt x="75" y="64"/>
                        <a:pt x="37" y="32"/>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1" name="Freeform 127"/>
                <p:cNvSpPr>
                  <a:spLocks/>
                </p:cNvSpPr>
                <p:nvPr/>
              </p:nvSpPr>
              <p:spPr bwMode="auto">
                <a:xfrm>
                  <a:off x="2858" y="1279"/>
                  <a:ext cx="157" cy="142"/>
                </a:xfrm>
                <a:custGeom>
                  <a:avLst/>
                  <a:gdLst>
                    <a:gd name="T0" fmla="*/ 157 w 157"/>
                    <a:gd name="T1" fmla="*/ 142 h 142"/>
                    <a:gd name="T2" fmla="*/ 101 w 157"/>
                    <a:gd name="T3" fmla="*/ 75 h 142"/>
                    <a:gd name="T4" fmla="*/ 0 w 157"/>
                    <a:gd name="T5" fmla="*/ 0 h 142"/>
                  </a:gdLst>
                  <a:ahLst/>
                  <a:cxnLst>
                    <a:cxn ang="0">
                      <a:pos x="T0" y="T1"/>
                    </a:cxn>
                    <a:cxn ang="0">
                      <a:pos x="T2" y="T3"/>
                    </a:cxn>
                    <a:cxn ang="0">
                      <a:pos x="T4" y="T5"/>
                    </a:cxn>
                  </a:cxnLst>
                  <a:rect l="0" t="0" r="r" b="b"/>
                  <a:pathLst>
                    <a:path w="157" h="142">
                      <a:moveTo>
                        <a:pt x="157" y="142"/>
                      </a:moveTo>
                      <a:cubicBezTo>
                        <a:pt x="142" y="120"/>
                        <a:pt x="127" y="99"/>
                        <a:pt x="101" y="75"/>
                      </a:cubicBezTo>
                      <a:cubicBezTo>
                        <a:pt x="75" y="51"/>
                        <a:pt x="37" y="2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2" name="Freeform 128"/>
                <p:cNvSpPr>
                  <a:spLocks/>
                </p:cNvSpPr>
                <p:nvPr/>
              </p:nvSpPr>
              <p:spPr bwMode="auto">
                <a:xfrm>
                  <a:off x="2813" y="1493"/>
                  <a:ext cx="146" cy="127"/>
                </a:xfrm>
                <a:custGeom>
                  <a:avLst/>
                  <a:gdLst>
                    <a:gd name="T0" fmla="*/ 146 w 146"/>
                    <a:gd name="T1" fmla="*/ 127 h 127"/>
                    <a:gd name="T2" fmla="*/ 63 w 146"/>
                    <a:gd name="T3" fmla="*/ 33 h 127"/>
                    <a:gd name="T4" fmla="*/ 0 w 146"/>
                    <a:gd name="T5" fmla="*/ 0 h 127"/>
                  </a:gdLst>
                  <a:ahLst/>
                  <a:cxnLst>
                    <a:cxn ang="0">
                      <a:pos x="T0" y="T1"/>
                    </a:cxn>
                    <a:cxn ang="0">
                      <a:pos x="T2" y="T3"/>
                    </a:cxn>
                    <a:cxn ang="0">
                      <a:pos x="T4" y="T5"/>
                    </a:cxn>
                  </a:cxnLst>
                  <a:rect l="0" t="0" r="r" b="b"/>
                  <a:pathLst>
                    <a:path w="146" h="127">
                      <a:moveTo>
                        <a:pt x="146" y="127"/>
                      </a:moveTo>
                      <a:cubicBezTo>
                        <a:pt x="116" y="90"/>
                        <a:pt x="87" y="54"/>
                        <a:pt x="63" y="33"/>
                      </a:cubicBezTo>
                      <a:cubicBezTo>
                        <a:pt x="39" y="12"/>
                        <a:pt x="19" y="6"/>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74" name="Group 129"/>
              <p:cNvGrpSpPr>
                <a:grpSpLocks/>
              </p:cNvGrpSpPr>
              <p:nvPr/>
            </p:nvGrpSpPr>
            <p:grpSpPr bwMode="auto">
              <a:xfrm>
                <a:off x="2674" y="1575"/>
                <a:ext cx="578" cy="823"/>
                <a:chOff x="2693" y="1585"/>
                <a:chExt cx="578" cy="823"/>
              </a:xfrm>
            </p:grpSpPr>
            <p:sp>
              <p:nvSpPr>
                <p:cNvPr id="86" name="Freeform 130"/>
                <p:cNvSpPr>
                  <a:spLocks/>
                </p:cNvSpPr>
                <p:nvPr/>
              </p:nvSpPr>
              <p:spPr bwMode="auto">
                <a:xfrm>
                  <a:off x="2938" y="1585"/>
                  <a:ext cx="294" cy="261"/>
                </a:xfrm>
                <a:custGeom>
                  <a:avLst/>
                  <a:gdLst>
                    <a:gd name="T0" fmla="*/ 6 w 294"/>
                    <a:gd name="T1" fmla="*/ 245 h 261"/>
                    <a:gd name="T2" fmla="*/ 40 w 294"/>
                    <a:gd name="T3" fmla="*/ 114 h 261"/>
                    <a:gd name="T4" fmla="*/ 111 w 294"/>
                    <a:gd name="T5" fmla="*/ 20 h 261"/>
                    <a:gd name="T6" fmla="*/ 216 w 294"/>
                    <a:gd name="T7" fmla="*/ 1 h 261"/>
                    <a:gd name="T8" fmla="*/ 291 w 294"/>
                    <a:gd name="T9" fmla="*/ 24 h 261"/>
                    <a:gd name="T10" fmla="*/ 235 w 294"/>
                    <a:gd name="T11" fmla="*/ 61 h 261"/>
                    <a:gd name="T12" fmla="*/ 133 w 294"/>
                    <a:gd name="T13" fmla="*/ 129 h 261"/>
                    <a:gd name="T14" fmla="*/ 77 w 294"/>
                    <a:gd name="T15" fmla="*/ 208 h 261"/>
                    <a:gd name="T16" fmla="*/ 6 w 294"/>
                    <a:gd name="T17" fmla="*/ 24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61">
                      <a:moveTo>
                        <a:pt x="6" y="245"/>
                      </a:moveTo>
                      <a:cubicBezTo>
                        <a:pt x="0" y="229"/>
                        <a:pt x="22" y="151"/>
                        <a:pt x="40" y="114"/>
                      </a:cubicBezTo>
                      <a:cubicBezTo>
                        <a:pt x="58" y="77"/>
                        <a:pt x="82" y="39"/>
                        <a:pt x="111" y="20"/>
                      </a:cubicBezTo>
                      <a:cubicBezTo>
                        <a:pt x="140" y="1"/>
                        <a:pt x="186" y="0"/>
                        <a:pt x="216" y="1"/>
                      </a:cubicBezTo>
                      <a:cubicBezTo>
                        <a:pt x="246" y="2"/>
                        <a:pt x="288" y="14"/>
                        <a:pt x="291" y="24"/>
                      </a:cubicBezTo>
                      <a:cubicBezTo>
                        <a:pt x="294" y="34"/>
                        <a:pt x="261" y="44"/>
                        <a:pt x="235" y="61"/>
                      </a:cubicBezTo>
                      <a:cubicBezTo>
                        <a:pt x="209" y="78"/>
                        <a:pt x="159" y="104"/>
                        <a:pt x="133" y="129"/>
                      </a:cubicBezTo>
                      <a:cubicBezTo>
                        <a:pt x="107" y="154"/>
                        <a:pt x="96" y="187"/>
                        <a:pt x="77" y="208"/>
                      </a:cubicBezTo>
                      <a:cubicBezTo>
                        <a:pt x="58" y="229"/>
                        <a:pt x="12" y="261"/>
                        <a:pt x="6" y="245"/>
                      </a:cubicBezTo>
                      <a:close/>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7" name="Freeform 131"/>
                <p:cNvSpPr>
                  <a:spLocks/>
                </p:cNvSpPr>
                <p:nvPr/>
              </p:nvSpPr>
              <p:spPr bwMode="auto">
                <a:xfrm>
                  <a:off x="2693" y="1586"/>
                  <a:ext cx="578" cy="822"/>
                </a:xfrm>
                <a:custGeom>
                  <a:avLst/>
                  <a:gdLst>
                    <a:gd name="T0" fmla="*/ 0 w 578"/>
                    <a:gd name="T1" fmla="*/ 795 h 822"/>
                    <a:gd name="T2" fmla="*/ 131 w 578"/>
                    <a:gd name="T3" fmla="*/ 514 h 822"/>
                    <a:gd name="T4" fmla="*/ 210 w 578"/>
                    <a:gd name="T5" fmla="*/ 424 h 822"/>
                    <a:gd name="T6" fmla="*/ 157 w 578"/>
                    <a:gd name="T7" fmla="*/ 383 h 822"/>
                    <a:gd name="T8" fmla="*/ 210 w 578"/>
                    <a:gd name="T9" fmla="*/ 349 h 822"/>
                    <a:gd name="T10" fmla="*/ 225 w 578"/>
                    <a:gd name="T11" fmla="*/ 304 h 822"/>
                    <a:gd name="T12" fmla="*/ 217 w 578"/>
                    <a:gd name="T13" fmla="*/ 240 h 822"/>
                    <a:gd name="T14" fmla="*/ 285 w 578"/>
                    <a:gd name="T15" fmla="*/ 199 h 822"/>
                    <a:gd name="T16" fmla="*/ 318 w 578"/>
                    <a:gd name="T17" fmla="*/ 113 h 822"/>
                    <a:gd name="T18" fmla="*/ 375 w 578"/>
                    <a:gd name="T19" fmla="*/ 68 h 822"/>
                    <a:gd name="T20" fmla="*/ 498 w 578"/>
                    <a:gd name="T21" fmla="*/ 34 h 822"/>
                    <a:gd name="T22" fmla="*/ 577 w 578"/>
                    <a:gd name="T23" fmla="*/ 12 h 822"/>
                    <a:gd name="T24" fmla="*/ 491 w 578"/>
                    <a:gd name="T25" fmla="*/ 109 h 822"/>
                    <a:gd name="T26" fmla="*/ 416 w 578"/>
                    <a:gd name="T27" fmla="*/ 252 h 822"/>
                    <a:gd name="T28" fmla="*/ 255 w 578"/>
                    <a:gd name="T29" fmla="*/ 357 h 822"/>
                    <a:gd name="T30" fmla="*/ 232 w 578"/>
                    <a:gd name="T31" fmla="*/ 432 h 822"/>
                    <a:gd name="T32" fmla="*/ 161 w 578"/>
                    <a:gd name="T33" fmla="*/ 525 h 822"/>
                    <a:gd name="T34" fmla="*/ 97 w 578"/>
                    <a:gd name="T35" fmla="*/ 649 h 822"/>
                    <a:gd name="T36" fmla="*/ 15 w 578"/>
                    <a:gd name="T37" fmla="*/ 822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8" h="822">
                      <a:moveTo>
                        <a:pt x="0" y="795"/>
                      </a:moveTo>
                      <a:cubicBezTo>
                        <a:pt x="48" y="685"/>
                        <a:pt x="96" y="576"/>
                        <a:pt x="131" y="514"/>
                      </a:cubicBezTo>
                      <a:cubicBezTo>
                        <a:pt x="166" y="452"/>
                        <a:pt x="206" y="446"/>
                        <a:pt x="210" y="424"/>
                      </a:cubicBezTo>
                      <a:cubicBezTo>
                        <a:pt x="214" y="402"/>
                        <a:pt x="157" y="395"/>
                        <a:pt x="157" y="383"/>
                      </a:cubicBezTo>
                      <a:cubicBezTo>
                        <a:pt x="157" y="371"/>
                        <a:pt x="199" y="362"/>
                        <a:pt x="210" y="349"/>
                      </a:cubicBezTo>
                      <a:cubicBezTo>
                        <a:pt x="221" y="336"/>
                        <a:pt x="224" y="322"/>
                        <a:pt x="225" y="304"/>
                      </a:cubicBezTo>
                      <a:cubicBezTo>
                        <a:pt x="226" y="286"/>
                        <a:pt x="207" y="257"/>
                        <a:pt x="217" y="240"/>
                      </a:cubicBezTo>
                      <a:cubicBezTo>
                        <a:pt x="227" y="223"/>
                        <a:pt x="268" y="220"/>
                        <a:pt x="285" y="199"/>
                      </a:cubicBezTo>
                      <a:cubicBezTo>
                        <a:pt x="302" y="178"/>
                        <a:pt x="303" y="135"/>
                        <a:pt x="318" y="113"/>
                      </a:cubicBezTo>
                      <a:cubicBezTo>
                        <a:pt x="333" y="91"/>
                        <a:pt x="345" y="81"/>
                        <a:pt x="375" y="68"/>
                      </a:cubicBezTo>
                      <a:cubicBezTo>
                        <a:pt x="405" y="55"/>
                        <a:pt x="464" y="43"/>
                        <a:pt x="498" y="34"/>
                      </a:cubicBezTo>
                      <a:cubicBezTo>
                        <a:pt x="532" y="25"/>
                        <a:pt x="578" y="0"/>
                        <a:pt x="577" y="12"/>
                      </a:cubicBezTo>
                      <a:cubicBezTo>
                        <a:pt x="576" y="24"/>
                        <a:pt x="518" y="69"/>
                        <a:pt x="491" y="109"/>
                      </a:cubicBezTo>
                      <a:cubicBezTo>
                        <a:pt x="464" y="149"/>
                        <a:pt x="455" y="211"/>
                        <a:pt x="416" y="252"/>
                      </a:cubicBezTo>
                      <a:cubicBezTo>
                        <a:pt x="377" y="293"/>
                        <a:pt x="286" y="327"/>
                        <a:pt x="255" y="357"/>
                      </a:cubicBezTo>
                      <a:cubicBezTo>
                        <a:pt x="224" y="387"/>
                        <a:pt x="248" y="404"/>
                        <a:pt x="232" y="432"/>
                      </a:cubicBezTo>
                      <a:cubicBezTo>
                        <a:pt x="216" y="460"/>
                        <a:pt x="183" y="489"/>
                        <a:pt x="161" y="525"/>
                      </a:cubicBezTo>
                      <a:cubicBezTo>
                        <a:pt x="139" y="561"/>
                        <a:pt x="121" y="600"/>
                        <a:pt x="97" y="649"/>
                      </a:cubicBezTo>
                      <a:cubicBezTo>
                        <a:pt x="73" y="698"/>
                        <a:pt x="44" y="760"/>
                        <a:pt x="15" y="822"/>
                      </a:cubicBezTo>
                    </a:path>
                  </a:pathLst>
                </a:custGeom>
                <a:gradFill rotWithShape="1">
                  <a:gsLst>
                    <a:gs pos="0">
                      <a:srgbClr val="99CC00"/>
                    </a:gs>
                    <a:gs pos="100000">
                      <a:srgbClr val="FFFF99"/>
                    </a:gs>
                  </a:gsLst>
                  <a:lin ang="189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8" name="Freeform 132"/>
                <p:cNvSpPr>
                  <a:spLocks/>
                </p:cNvSpPr>
                <p:nvPr/>
              </p:nvSpPr>
              <p:spPr bwMode="auto">
                <a:xfrm>
                  <a:off x="3038" y="1672"/>
                  <a:ext cx="29" cy="199"/>
                </a:xfrm>
                <a:custGeom>
                  <a:avLst/>
                  <a:gdLst>
                    <a:gd name="T0" fmla="*/ 0 w 29"/>
                    <a:gd name="T1" fmla="*/ 0 h 199"/>
                    <a:gd name="T2" fmla="*/ 26 w 29"/>
                    <a:gd name="T3" fmla="*/ 131 h 199"/>
                    <a:gd name="T4" fmla="*/ 19 w 29"/>
                    <a:gd name="T5" fmla="*/ 199 h 199"/>
                  </a:gdLst>
                  <a:ahLst/>
                  <a:cxnLst>
                    <a:cxn ang="0">
                      <a:pos x="T0" y="T1"/>
                    </a:cxn>
                    <a:cxn ang="0">
                      <a:pos x="T2" y="T3"/>
                    </a:cxn>
                    <a:cxn ang="0">
                      <a:pos x="T4" y="T5"/>
                    </a:cxn>
                  </a:cxnLst>
                  <a:rect l="0" t="0" r="r" b="b"/>
                  <a:pathLst>
                    <a:path w="29" h="199">
                      <a:moveTo>
                        <a:pt x="0" y="0"/>
                      </a:moveTo>
                      <a:cubicBezTo>
                        <a:pt x="11" y="49"/>
                        <a:pt x="23" y="98"/>
                        <a:pt x="26" y="131"/>
                      </a:cubicBezTo>
                      <a:cubicBezTo>
                        <a:pt x="29" y="164"/>
                        <a:pt x="24" y="181"/>
                        <a:pt x="19" y="19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9" name="Freeform 133"/>
                <p:cNvSpPr>
                  <a:spLocks/>
                </p:cNvSpPr>
                <p:nvPr/>
              </p:nvSpPr>
              <p:spPr bwMode="auto">
                <a:xfrm>
                  <a:off x="3101" y="1643"/>
                  <a:ext cx="23" cy="187"/>
                </a:xfrm>
                <a:custGeom>
                  <a:avLst/>
                  <a:gdLst>
                    <a:gd name="T0" fmla="*/ 23 w 23"/>
                    <a:gd name="T1" fmla="*/ 0 h 187"/>
                    <a:gd name="T2" fmla="*/ 15 w 23"/>
                    <a:gd name="T3" fmla="*/ 153 h 187"/>
                    <a:gd name="T4" fmla="*/ 0 w 23"/>
                    <a:gd name="T5" fmla="*/ 187 h 187"/>
                  </a:gdLst>
                  <a:ahLst/>
                  <a:cxnLst>
                    <a:cxn ang="0">
                      <a:pos x="T0" y="T1"/>
                    </a:cxn>
                    <a:cxn ang="0">
                      <a:pos x="T2" y="T3"/>
                    </a:cxn>
                    <a:cxn ang="0">
                      <a:pos x="T4" y="T5"/>
                    </a:cxn>
                  </a:cxnLst>
                  <a:rect l="0" t="0" r="r" b="b"/>
                  <a:pathLst>
                    <a:path w="23" h="187">
                      <a:moveTo>
                        <a:pt x="23" y="0"/>
                      </a:moveTo>
                      <a:cubicBezTo>
                        <a:pt x="21" y="61"/>
                        <a:pt x="19" y="122"/>
                        <a:pt x="15" y="153"/>
                      </a:cubicBezTo>
                      <a:cubicBezTo>
                        <a:pt x="11" y="184"/>
                        <a:pt x="5" y="185"/>
                        <a:pt x="0" y="187"/>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0" name="Freeform 134"/>
                <p:cNvSpPr>
                  <a:spLocks/>
                </p:cNvSpPr>
                <p:nvPr/>
              </p:nvSpPr>
              <p:spPr bwMode="auto">
                <a:xfrm>
                  <a:off x="2981" y="1789"/>
                  <a:ext cx="5" cy="116"/>
                </a:xfrm>
                <a:custGeom>
                  <a:avLst/>
                  <a:gdLst>
                    <a:gd name="T0" fmla="*/ 4 w 5"/>
                    <a:gd name="T1" fmla="*/ 0 h 116"/>
                    <a:gd name="T2" fmla="*/ 4 w 5"/>
                    <a:gd name="T3" fmla="*/ 82 h 116"/>
                    <a:gd name="T4" fmla="*/ 0 w 5"/>
                    <a:gd name="T5" fmla="*/ 116 h 116"/>
                  </a:gdLst>
                  <a:ahLst/>
                  <a:cxnLst>
                    <a:cxn ang="0">
                      <a:pos x="T0" y="T1"/>
                    </a:cxn>
                    <a:cxn ang="0">
                      <a:pos x="T2" y="T3"/>
                    </a:cxn>
                    <a:cxn ang="0">
                      <a:pos x="T4" y="T5"/>
                    </a:cxn>
                  </a:cxnLst>
                  <a:rect l="0" t="0" r="r" b="b"/>
                  <a:pathLst>
                    <a:path w="5" h="116">
                      <a:moveTo>
                        <a:pt x="4" y="0"/>
                      </a:moveTo>
                      <a:cubicBezTo>
                        <a:pt x="4" y="31"/>
                        <a:pt x="5" y="63"/>
                        <a:pt x="4" y="82"/>
                      </a:cubicBezTo>
                      <a:cubicBezTo>
                        <a:pt x="3" y="101"/>
                        <a:pt x="1" y="108"/>
                        <a:pt x="0" y="11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75" name="Group 135"/>
              <p:cNvGrpSpPr>
                <a:grpSpLocks/>
              </p:cNvGrpSpPr>
              <p:nvPr/>
            </p:nvGrpSpPr>
            <p:grpSpPr bwMode="auto">
              <a:xfrm>
                <a:off x="2404" y="960"/>
                <a:ext cx="452" cy="1422"/>
                <a:chOff x="2404" y="960"/>
                <a:chExt cx="452" cy="1422"/>
              </a:xfrm>
            </p:grpSpPr>
            <p:sp>
              <p:nvSpPr>
                <p:cNvPr id="77" name="Freeform 136"/>
                <p:cNvSpPr>
                  <a:spLocks/>
                </p:cNvSpPr>
                <p:nvPr/>
              </p:nvSpPr>
              <p:spPr bwMode="auto">
                <a:xfrm>
                  <a:off x="2404" y="960"/>
                  <a:ext cx="452" cy="1422"/>
                </a:xfrm>
                <a:custGeom>
                  <a:avLst/>
                  <a:gdLst>
                    <a:gd name="T0" fmla="*/ 255 w 452"/>
                    <a:gd name="T1" fmla="*/ 1392 h 1422"/>
                    <a:gd name="T2" fmla="*/ 225 w 452"/>
                    <a:gd name="T3" fmla="*/ 1171 h 1422"/>
                    <a:gd name="T4" fmla="*/ 240 w 452"/>
                    <a:gd name="T5" fmla="*/ 1058 h 1422"/>
                    <a:gd name="T6" fmla="*/ 172 w 452"/>
                    <a:gd name="T7" fmla="*/ 1017 h 1422"/>
                    <a:gd name="T8" fmla="*/ 206 w 452"/>
                    <a:gd name="T9" fmla="*/ 976 h 1422"/>
                    <a:gd name="T10" fmla="*/ 191 w 452"/>
                    <a:gd name="T11" fmla="*/ 871 h 1422"/>
                    <a:gd name="T12" fmla="*/ 169 w 452"/>
                    <a:gd name="T13" fmla="*/ 826 h 1422"/>
                    <a:gd name="T14" fmla="*/ 187 w 452"/>
                    <a:gd name="T15" fmla="*/ 747 h 1422"/>
                    <a:gd name="T16" fmla="*/ 161 w 452"/>
                    <a:gd name="T17" fmla="*/ 687 h 1422"/>
                    <a:gd name="T18" fmla="*/ 109 w 452"/>
                    <a:gd name="T19" fmla="*/ 661 h 1422"/>
                    <a:gd name="T20" fmla="*/ 101 w 452"/>
                    <a:gd name="T21" fmla="*/ 545 h 1422"/>
                    <a:gd name="T22" fmla="*/ 116 w 452"/>
                    <a:gd name="T23" fmla="*/ 515 h 1422"/>
                    <a:gd name="T24" fmla="*/ 49 w 452"/>
                    <a:gd name="T25" fmla="*/ 500 h 1422"/>
                    <a:gd name="T26" fmla="*/ 79 w 452"/>
                    <a:gd name="T27" fmla="*/ 417 h 1422"/>
                    <a:gd name="T28" fmla="*/ 109 w 452"/>
                    <a:gd name="T29" fmla="*/ 387 h 1422"/>
                    <a:gd name="T30" fmla="*/ 34 w 452"/>
                    <a:gd name="T31" fmla="*/ 365 h 1422"/>
                    <a:gd name="T32" fmla="*/ 4 w 452"/>
                    <a:gd name="T33" fmla="*/ 293 h 1422"/>
                    <a:gd name="T34" fmla="*/ 11 w 452"/>
                    <a:gd name="T35" fmla="*/ 192 h 1422"/>
                    <a:gd name="T36" fmla="*/ 45 w 452"/>
                    <a:gd name="T37" fmla="*/ 200 h 1422"/>
                    <a:gd name="T38" fmla="*/ 30 w 452"/>
                    <a:gd name="T39" fmla="*/ 140 h 1422"/>
                    <a:gd name="T40" fmla="*/ 86 w 452"/>
                    <a:gd name="T41" fmla="*/ 57 h 1422"/>
                    <a:gd name="T42" fmla="*/ 180 w 452"/>
                    <a:gd name="T43" fmla="*/ 5 h 1422"/>
                    <a:gd name="T44" fmla="*/ 206 w 452"/>
                    <a:gd name="T45" fmla="*/ 27 h 1422"/>
                    <a:gd name="T46" fmla="*/ 262 w 452"/>
                    <a:gd name="T47" fmla="*/ 16 h 1422"/>
                    <a:gd name="T48" fmla="*/ 311 w 452"/>
                    <a:gd name="T49" fmla="*/ 42 h 1422"/>
                    <a:gd name="T50" fmla="*/ 330 w 452"/>
                    <a:gd name="T51" fmla="*/ 113 h 1422"/>
                    <a:gd name="T52" fmla="*/ 401 w 452"/>
                    <a:gd name="T53" fmla="*/ 162 h 1422"/>
                    <a:gd name="T54" fmla="*/ 382 w 452"/>
                    <a:gd name="T55" fmla="*/ 233 h 1422"/>
                    <a:gd name="T56" fmla="*/ 439 w 452"/>
                    <a:gd name="T57" fmla="*/ 233 h 1422"/>
                    <a:gd name="T58" fmla="*/ 450 w 452"/>
                    <a:gd name="T59" fmla="*/ 350 h 1422"/>
                    <a:gd name="T60" fmla="*/ 442 w 452"/>
                    <a:gd name="T61" fmla="*/ 473 h 1422"/>
                    <a:gd name="T62" fmla="*/ 390 w 452"/>
                    <a:gd name="T63" fmla="*/ 511 h 1422"/>
                    <a:gd name="T64" fmla="*/ 356 w 452"/>
                    <a:gd name="T65" fmla="*/ 537 h 1422"/>
                    <a:gd name="T66" fmla="*/ 300 w 452"/>
                    <a:gd name="T67" fmla="*/ 586 h 1422"/>
                    <a:gd name="T68" fmla="*/ 281 w 452"/>
                    <a:gd name="T69" fmla="*/ 661 h 1422"/>
                    <a:gd name="T70" fmla="*/ 307 w 452"/>
                    <a:gd name="T71" fmla="*/ 695 h 1422"/>
                    <a:gd name="T72" fmla="*/ 307 w 452"/>
                    <a:gd name="T73" fmla="*/ 770 h 1422"/>
                    <a:gd name="T74" fmla="*/ 277 w 452"/>
                    <a:gd name="T75" fmla="*/ 856 h 1422"/>
                    <a:gd name="T76" fmla="*/ 244 w 452"/>
                    <a:gd name="T77" fmla="*/ 901 h 1422"/>
                    <a:gd name="T78" fmla="*/ 262 w 452"/>
                    <a:gd name="T79" fmla="*/ 976 h 1422"/>
                    <a:gd name="T80" fmla="*/ 292 w 452"/>
                    <a:gd name="T81" fmla="*/ 950 h 1422"/>
                    <a:gd name="T82" fmla="*/ 337 w 452"/>
                    <a:gd name="T83" fmla="*/ 957 h 1422"/>
                    <a:gd name="T84" fmla="*/ 349 w 452"/>
                    <a:gd name="T85" fmla="*/ 1013 h 1422"/>
                    <a:gd name="T86" fmla="*/ 296 w 452"/>
                    <a:gd name="T87" fmla="*/ 1051 h 1422"/>
                    <a:gd name="T88" fmla="*/ 270 w 452"/>
                    <a:gd name="T89" fmla="*/ 1047 h 1422"/>
                    <a:gd name="T90" fmla="*/ 262 w 452"/>
                    <a:gd name="T91" fmla="*/ 1295 h 1422"/>
                    <a:gd name="T92" fmla="*/ 266 w 452"/>
                    <a:gd name="T93" fmla="*/ 1422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2" h="1422">
                      <a:moveTo>
                        <a:pt x="255" y="1392"/>
                      </a:moveTo>
                      <a:cubicBezTo>
                        <a:pt x="241" y="1309"/>
                        <a:pt x="228" y="1227"/>
                        <a:pt x="225" y="1171"/>
                      </a:cubicBezTo>
                      <a:cubicBezTo>
                        <a:pt x="222" y="1115"/>
                        <a:pt x="249" y="1083"/>
                        <a:pt x="240" y="1058"/>
                      </a:cubicBezTo>
                      <a:cubicBezTo>
                        <a:pt x="231" y="1033"/>
                        <a:pt x="178" y="1031"/>
                        <a:pt x="172" y="1017"/>
                      </a:cubicBezTo>
                      <a:cubicBezTo>
                        <a:pt x="166" y="1003"/>
                        <a:pt x="203" y="1000"/>
                        <a:pt x="206" y="976"/>
                      </a:cubicBezTo>
                      <a:cubicBezTo>
                        <a:pt x="209" y="952"/>
                        <a:pt x="197" y="896"/>
                        <a:pt x="191" y="871"/>
                      </a:cubicBezTo>
                      <a:cubicBezTo>
                        <a:pt x="185" y="846"/>
                        <a:pt x="170" y="847"/>
                        <a:pt x="169" y="826"/>
                      </a:cubicBezTo>
                      <a:cubicBezTo>
                        <a:pt x="168" y="805"/>
                        <a:pt x="188" y="770"/>
                        <a:pt x="187" y="747"/>
                      </a:cubicBezTo>
                      <a:cubicBezTo>
                        <a:pt x="186" y="724"/>
                        <a:pt x="174" y="701"/>
                        <a:pt x="161" y="687"/>
                      </a:cubicBezTo>
                      <a:cubicBezTo>
                        <a:pt x="148" y="673"/>
                        <a:pt x="119" y="685"/>
                        <a:pt x="109" y="661"/>
                      </a:cubicBezTo>
                      <a:cubicBezTo>
                        <a:pt x="99" y="637"/>
                        <a:pt x="100" y="569"/>
                        <a:pt x="101" y="545"/>
                      </a:cubicBezTo>
                      <a:cubicBezTo>
                        <a:pt x="102" y="521"/>
                        <a:pt x="125" y="522"/>
                        <a:pt x="116" y="515"/>
                      </a:cubicBezTo>
                      <a:cubicBezTo>
                        <a:pt x="107" y="508"/>
                        <a:pt x="55" y="516"/>
                        <a:pt x="49" y="500"/>
                      </a:cubicBezTo>
                      <a:cubicBezTo>
                        <a:pt x="43" y="484"/>
                        <a:pt x="69" y="436"/>
                        <a:pt x="79" y="417"/>
                      </a:cubicBezTo>
                      <a:cubicBezTo>
                        <a:pt x="89" y="398"/>
                        <a:pt x="116" y="396"/>
                        <a:pt x="109" y="387"/>
                      </a:cubicBezTo>
                      <a:cubicBezTo>
                        <a:pt x="102" y="378"/>
                        <a:pt x="52" y="381"/>
                        <a:pt x="34" y="365"/>
                      </a:cubicBezTo>
                      <a:cubicBezTo>
                        <a:pt x="16" y="349"/>
                        <a:pt x="8" y="322"/>
                        <a:pt x="4" y="293"/>
                      </a:cubicBezTo>
                      <a:cubicBezTo>
                        <a:pt x="0" y="264"/>
                        <a:pt x="4" y="207"/>
                        <a:pt x="11" y="192"/>
                      </a:cubicBezTo>
                      <a:cubicBezTo>
                        <a:pt x="18" y="177"/>
                        <a:pt x="42" y="209"/>
                        <a:pt x="45" y="200"/>
                      </a:cubicBezTo>
                      <a:cubicBezTo>
                        <a:pt x="48" y="191"/>
                        <a:pt x="23" y="164"/>
                        <a:pt x="30" y="140"/>
                      </a:cubicBezTo>
                      <a:cubicBezTo>
                        <a:pt x="37" y="116"/>
                        <a:pt x="61" y="79"/>
                        <a:pt x="86" y="57"/>
                      </a:cubicBezTo>
                      <a:cubicBezTo>
                        <a:pt x="111" y="35"/>
                        <a:pt x="160" y="10"/>
                        <a:pt x="180" y="5"/>
                      </a:cubicBezTo>
                      <a:cubicBezTo>
                        <a:pt x="200" y="0"/>
                        <a:pt x="192" y="25"/>
                        <a:pt x="206" y="27"/>
                      </a:cubicBezTo>
                      <a:cubicBezTo>
                        <a:pt x="220" y="29"/>
                        <a:pt x="245" y="14"/>
                        <a:pt x="262" y="16"/>
                      </a:cubicBezTo>
                      <a:cubicBezTo>
                        <a:pt x="279" y="18"/>
                        <a:pt x="300" y="26"/>
                        <a:pt x="311" y="42"/>
                      </a:cubicBezTo>
                      <a:cubicBezTo>
                        <a:pt x="322" y="58"/>
                        <a:pt x="315" y="93"/>
                        <a:pt x="330" y="113"/>
                      </a:cubicBezTo>
                      <a:cubicBezTo>
                        <a:pt x="345" y="133"/>
                        <a:pt x="392" y="142"/>
                        <a:pt x="401" y="162"/>
                      </a:cubicBezTo>
                      <a:cubicBezTo>
                        <a:pt x="410" y="182"/>
                        <a:pt x="376" y="221"/>
                        <a:pt x="382" y="233"/>
                      </a:cubicBezTo>
                      <a:cubicBezTo>
                        <a:pt x="388" y="245"/>
                        <a:pt x="428" y="213"/>
                        <a:pt x="439" y="233"/>
                      </a:cubicBezTo>
                      <a:cubicBezTo>
                        <a:pt x="450" y="253"/>
                        <a:pt x="450" y="310"/>
                        <a:pt x="450" y="350"/>
                      </a:cubicBezTo>
                      <a:cubicBezTo>
                        <a:pt x="450" y="390"/>
                        <a:pt x="452" y="446"/>
                        <a:pt x="442" y="473"/>
                      </a:cubicBezTo>
                      <a:cubicBezTo>
                        <a:pt x="432" y="500"/>
                        <a:pt x="404" y="500"/>
                        <a:pt x="390" y="511"/>
                      </a:cubicBezTo>
                      <a:cubicBezTo>
                        <a:pt x="376" y="522"/>
                        <a:pt x="371" y="525"/>
                        <a:pt x="356" y="537"/>
                      </a:cubicBezTo>
                      <a:cubicBezTo>
                        <a:pt x="341" y="549"/>
                        <a:pt x="312" y="565"/>
                        <a:pt x="300" y="586"/>
                      </a:cubicBezTo>
                      <a:cubicBezTo>
                        <a:pt x="288" y="607"/>
                        <a:pt x="280" y="643"/>
                        <a:pt x="281" y="661"/>
                      </a:cubicBezTo>
                      <a:cubicBezTo>
                        <a:pt x="282" y="679"/>
                        <a:pt x="303" y="677"/>
                        <a:pt x="307" y="695"/>
                      </a:cubicBezTo>
                      <a:cubicBezTo>
                        <a:pt x="311" y="713"/>
                        <a:pt x="312" y="743"/>
                        <a:pt x="307" y="770"/>
                      </a:cubicBezTo>
                      <a:cubicBezTo>
                        <a:pt x="302" y="797"/>
                        <a:pt x="287" y="834"/>
                        <a:pt x="277" y="856"/>
                      </a:cubicBezTo>
                      <a:cubicBezTo>
                        <a:pt x="267" y="878"/>
                        <a:pt x="246" y="881"/>
                        <a:pt x="244" y="901"/>
                      </a:cubicBezTo>
                      <a:cubicBezTo>
                        <a:pt x="242" y="921"/>
                        <a:pt x="254" y="968"/>
                        <a:pt x="262" y="976"/>
                      </a:cubicBezTo>
                      <a:cubicBezTo>
                        <a:pt x="270" y="984"/>
                        <a:pt x="280" y="953"/>
                        <a:pt x="292" y="950"/>
                      </a:cubicBezTo>
                      <a:cubicBezTo>
                        <a:pt x="304" y="947"/>
                        <a:pt x="328" y="947"/>
                        <a:pt x="337" y="957"/>
                      </a:cubicBezTo>
                      <a:cubicBezTo>
                        <a:pt x="346" y="967"/>
                        <a:pt x="356" y="997"/>
                        <a:pt x="349" y="1013"/>
                      </a:cubicBezTo>
                      <a:cubicBezTo>
                        <a:pt x="342" y="1029"/>
                        <a:pt x="309" y="1045"/>
                        <a:pt x="296" y="1051"/>
                      </a:cubicBezTo>
                      <a:cubicBezTo>
                        <a:pt x="283" y="1057"/>
                        <a:pt x="276" y="1006"/>
                        <a:pt x="270" y="1047"/>
                      </a:cubicBezTo>
                      <a:cubicBezTo>
                        <a:pt x="264" y="1088"/>
                        <a:pt x="263" y="1233"/>
                        <a:pt x="262" y="1295"/>
                      </a:cubicBezTo>
                      <a:cubicBezTo>
                        <a:pt x="261" y="1357"/>
                        <a:pt x="263" y="1389"/>
                        <a:pt x="266" y="1422"/>
                      </a:cubicBezTo>
                    </a:path>
                  </a:pathLst>
                </a:custGeom>
                <a:gradFill rotWithShape="1">
                  <a:gsLst>
                    <a:gs pos="0">
                      <a:srgbClr val="FFFF99"/>
                    </a:gs>
                    <a:gs pos="100000">
                      <a:srgbClr val="00D000"/>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78" name="Group 137"/>
                <p:cNvGrpSpPr>
                  <a:grpSpLocks/>
                </p:cNvGrpSpPr>
                <p:nvPr/>
              </p:nvGrpSpPr>
              <p:grpSpPr bwMode="auto">
                <a:xfrm>
                  <a:off x="2426" y="986"/>
                  <a:ext cx="398" cy="1230"/>
                  <a:chOff x="2426" y="986"/>
                  <a:chExt cx="398" cy="1230"/>
                </a:xfrm>
              </p:grpSpPr>
              <p:sp>
                <p:nvSpPr>
                  <p:cNvPr id="79" name="Freeform 138"/>
                  <p:cNvSpPr>
                    <a:spLocks/>
                  </p:cNvSpPr>
                  <p:nvPr/>
                </p:nvSpPr>
                <p:spPr bwMode="auto">
                  <a:xfrm>
                    <a:off x="2603" y="986"/>
                    <a:ext cx="56" cy="1230"/>
                  </a:xfrm>
                  <a:custGeom>
                    <a:avLst/>
                    <a:gdLst>
                      <a:gd name="T0" fmla="*/ 0 w 56"/>
                      <a:gd name="T1" fmla="*/ 0 h 1230"/>
                      <a:gd name="T2" fmla="*/ 15 w 56"/>
                      <a:gd name="T3" fmla="*/ 282 h 1230"/>
                      <a:gd name="T4" fmla="*/ 15 w 56"/>
                      <a:gd name="T5" fmla="*/ 563 h 1230"/>
                      <a:gd name="T6" fmla="*/ 37 w 56"/>
                      <a:gd name="T7" fmla="*/ 773 h 1230"/>
                      <a:gd name="T8" fmla="*/ 30 w 56"/>
                      <a:gd name="T9" fmla="*/ 942 h 1230"/>
                      <a:gd name="T10" fmla="*/ 52 w 56"/>
                      <a:gd name="T11" fmla="*/ 1047 h 1230"/>
                      <a:gd name="T12" fmla="*/ 52 w 56"/>
                      <a:gd name="T13" fmla="*/ 1133 h 1230"/>
                      <a:gd name="T14" fmla="*/ 41 w 56"/>
                      <a:gd name="T15" fmla="*/ 1230 h 1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230">
                        <a:moveTo>
                          <a:pt x="0" y="0"/>
                        </a:moveTo>
                        <a:cubicBezTo>
                          <a:pt x="6" y="94"/>
                          <a:pt x="13" y="188"/>
                          <a:pt x="15" y="282"/>
                        </a:cubicBezTo>
                        <a:cubicBezTo>
                          <a:pt x="17" y="376"/>
                          <a:pt x="11" y="481"/>
                          <a:pt x="15" y="563"/>
                        </a:cubicBezTo>
                        <a:cubicBezTo>
                          <a:pt x="19" y="645"/>
                          <a:pt x="35" y="710"/>
                          <a:pt x="37" y="773"/>
                        </a:cubicBezTo>
                        <a:cubicBezTo>
                          <a:pt x="39" y="836"/>
                          <a:pt x="27" y="896"/>
                          <a:pt x="30" y="942"/>
                        </a:cubicBezTo>
                        <a:cubicBezTo>
                          <a:pt x="33" y="988"/>
                          <a:pt x="48" y="1015"/>
                          <a:pt x="52" y="1047"/>
                        </a:cubicBezTo>
                        <a:cubicBezTo>
                          <a:pt x="56" y="1079"/>
                          <a:pt x="54" y="1103"/>
                          <a:pt x="52" y="1133"/>
                        </a:cubicBezTo>
                        <a:cubicBezTo>
                          <a:pt x="50" y="1163"/>
                          <a:pt x="45" y="1196"/>
                          <a:pt x="41" y="123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0" name="Freeform 139"/>
                  <p:cNvSpPr>
                    <a:spLocks/>
                  </p:cNvSpPr>
                  <p:nvPr/>
                </p:nvSpPr>
                <p:spPr bwMode="auto">
                  <a:xfrm>
                    <a:off x="2606" y="1350"/>
                    <a:ext cx="203" cy="229"/>
                  </a:xfrm>
                  <a:custGeom>
                    <a:avLst/>
                    <a:gdLst>
                      <a:gd name="T0" fmla="*/ 23 w 203"/>
                      <a:gd name="T1" fmla="*/ 229 h 229"/>
                      <a:gd name="T2" fmla="*/ 30 w 203"/>
                      <a:gd name="T3" fmla="*/ 150 h 229"/>
                      <a:gd name="T4" fmla="*/ 203 w 203"/>
                      <a:gd name="T5" fmla="*/ 0 h 229"/>
                    </a:gdLst>
                    <a:ahLst/>
                    <a:cxnLst>
                      <a:cxn ang="0">
                        <a:pos x="T0" y="T1"/>
                      </a:cxn>
                      <a:cxn ang="0">
                        <a:pos x="T2" y="T3"/>
                      </a:cxn>
                      <a:cxn ang="0">
                        <a:pos x="T4" y="T5"/>
                      </a:cxn>
                    </a:cxnLst>
                    <a:rect l="0" t="0" r="r" b="b"/>
                    <a:pathLst>
                      <a:path w="203" h="229">
                        <a:moveTo>
                          <a:pt x="23" y="229"/>
                        </a:moveTo>
                        <a:cubicBezTo>
                          <a:pt x="11" y="208"/>
                          <a:pt x="0" y="188"/>
                          <a:pt x="30" y="150"/>
                        </a:cubicBezTo>
                        <a:cubicBezTo>
                          <a:pt x="60" y="112"/>
                          <a:pt x="131" y="56"/>
                          <a:pt x="20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1" name="Freeform 140"/>
                  <p:cNvSpPr>
                    <a:spLocks/>
                  </p:cNvSpPr>
                  <p:nvPr/>
                </p:nvSpPr>
                <p:spPr bwMode="auto">
                  <a:xfrm>
                    <a:off x="2498" y="1410"/>
                    <a:ext cx="105" cy="128"/>
                  </a:xfrm>
                  <a:custGeom>
                    <a:avLst/>
                    <a:gdLst>
                      <a:gd name="T0" fmla="*/ 105 w 105"/>
                      <a:gd name="T1" fmla="*/ 128 h 128"/>
                      <a:gd name="T2" fmla="*/ 86 w 105"/>
                      <a:gd name="T3" fmla="*/ 64 h 128"/>
                      <a:gd name="T4" fmla="*/ 0 w 105"/>
                      <a:gd name="T5" fmla="*/ 0 h 128"/>
                    </a:gdLst>
                    <a:ahLst/>
                    <a:cxnLst>
                      <a:cxn ang="0">
                        <a:pos x="T0" y="T1"/>
                      </a:cxn>
                      <a:cxn ang="0">
                        <a:pos x="T2" y="T3"/>
                      </a:cxn>
                      <a:cxn ang="0">
                        <a:pos x="T4" y="T5"/>
                      </a:cxn>
                    </a:cxnLst>
                    <a:rect l="0" t="0" r="r" b="b"/>
                    <a:pathLst>
                      <a:path w="105" h="128">
                        <a:moveTo>
                          <a:pt x="105" y="128"/>
                        </a:moveTo>
                        <a:cubicBezTo>
                          <a:pt x="104" y="106"/>
                          <a:pt x="103" y="85"/>
                          <a:pt x="86" y="64"/>
                        </a:cubicBezTo>
                        <a:cubicBezTo>
                          <a:pt x="69" y="43"/>
                          <a:pt x="34" y="21"/>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 name="Freeform 141"/>
                  <p:cNvSpPr>
                    <a:spLocks/>
                  </p:cNvSpPr>
                  <p:nvPr/>
                </p:nvSpPr>
                <p:spPr bwMode="auto">
                  <a:xfrm>
                    <a:off x="2621" y="1211"/>
                    <a:ext cx="203" cy="162"/>
                  </a:xfrm>
                  <a:custGeom>
                    <a:avLst/>
                    <a:gdLst>
                      <a:gd name="T0" fmla="*/ 0 w 203"/>
                      <a:gd name="T1" fmla="*/ 162 h 162"/>
                      <a:gd name="T2" fmla="*/ 135 w 203"/>
                      <a:gd name="T3" fmla="*/ 30 h 162"/>
                      <a:gd name="T4" fmla="*/ 203 w 203"/>
                      <a:gd name="T5" fmla="*/ 0 h 162"/>
                    </a:gdLst>
                    <a:ahLst/>
                    <a:cxnLst>
                      <a:cxn ang="0">
                        <a:pos x="T0" y="T1"/>
                      </a:cxn>
                      <a:cxn ang="0">
                        <a:pos x="T2" y="T3"/>
                      </a:cxn>
                      <a:cxn ang="0">
                        <a:pos x="T4" y="T5"/>
                      </a:cxn>
                    </a:cxnLst>
                    <a:rect l="0" t="0" r="r" b="b"/>
                    <a:pathLst>
                      <a:path w="203" h="162">
                        <a:moveTo>
                          <a:pt x="0" y="162"/>
                        </a:moveTo>
                        <a:cubicBezTo>
                          <a:pt x="50" y="109"/>
                          <a:pt x="101" y="57"/>
                          <a:pt x="135" y="30"/>
                        </a:cubicBezTo>
                        <a:cubicBezTo>
                          <a:pt x="169" y="3"/>
                          <a:pt x="186" y="1"/>
                          <a:pt x="20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3" name="Freeform 142"/>
                  <p:cNvSpPr>
                    <a:spLocks/>
                  </p:cNvSpPr>
                  <p:nvPr/>
                </p:nvSpPr>
                <p:spPr bwMode="auto">
                  <a:xfrm>
                    <a:off x="2426" y="1211"/>
                    <a:ext cx="195" cy="169"/>
                  </a:xfrm>
                  <a:custGeom>
                    <a:avLst/>
                    <a:gdLst>
                      <a:gd name="T0" fmla="*/ 195 w 195"/>
                      <a:gd name="T1" fmla="*/ 169 h 169"/>
                      <a:gd name="T2" fmla="*/ 135 w 195"/>
                      <a:gd name="T3" fmla="*/ 98 h 169"/>
                      <a:gd name="T4" fmla="*/ 0 w 195"/>
                      <a:gd name="T5" fmla="*/ 0 h 169"/>
                    </a:gdLst>
                    <a:ahLst/>
                    <a:cxnLst>
                      <a:cxn ang="0">
                        <a:pos x="T0" y="T1"/>
                      </a:cxn>
                      <a:cxn ang="0">
                        <a:pos x="T2" y="T3"/>
                      </a:cxn>
                      <a:cxn ang="0">
                        <a:pos x="T4" y="T5"/>
                      </a:cxn>
                    </a:cxnLst>
                    <a:rect l="0" t="0" r="r" b="b"/>
                    <a:pathLst>
                      <a:path w="195" h="169">
                        <a:moveTo>
                          <a:pt x="195" y="169"/>
                        </a:moveTo>
                        <a:cubicBezTo>
                          <a:pt x="181" y="147"/>
                          <a:pt x="167" y="126"/>
                          <a:pt x="135" y="98"/>
                        </a:cubicBezTo>
                        <a:cubicBezTo>
                          <a:pt x="103" y="70"/>
                          <a:pt x="51" y="3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4" name="Freeform 143"/>
                  <p:cNvSpPr>
                    <a:spLocks/>
                  </p:cNvSpPr>
                  <p:nvPr/>
                </p:nvSpPr>
                <p:spPr bwMode="auto">
                  <a:xfrm>
                    <a:off x="2625" y="1088"/>
                    <a:ext cx="105" cy="116"/>
                  </a:xfrm>
                  <a:custGeom>
                    <a:avLst/>
                    <a:gdLst>
                      <a:gd name="T0" fmla="*/ 0 w 105"/>
                      <a:gd name="T1" fmla="*/ 116 h 116"/>
                      <a:gd name="T2" fmla="*/ 64 w 105"/>
                      <a:gd name="T3" fmla="*/ 33 h 116"/>
                      <a:gd name="T4" fmla="*/ 105 w 105"/>
                      <a:gd name="T5" fmla="*/ 0 h 116"/>
                    </a:gdLst>
                    <a:ahLst/>
                    <a:cxnLst>
                      <a:cxn ang="0">
                        <a:pos x="T0" y="T1"/>
                      </a:cxn>
                      <a:cxn ang="0">
                        <a:pos x="T2" y="T3"/>
                      </a:cxn>
                      <a:cxn ang="0">
                        <a:pos x="T4" y="T5"/>
                      </a:cxn>
                    </a:cxnLst>
                    <a:rect l="0" t="0" r="r" b="b"/>
                    <a:pathLst>
                      <a:path w="105" h="116">
                        <a:moveTo>
                          <a:pt x="0" y="116"/>
                        </a:moveTo>
                        <a:cubicBezTo>
                          <a:pt x="23" y="84"/>
                          <a:pt x="47" y="52"/>
                          <a:pt x="64" y="33"/>
                        </a:cubicBezTo>
                        <a:cubicBezTo>
                          <a:pt x="81" y="14"/>
                          <a:pt x="93" y="7"/>
                          <a:pt x="105"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5" name="Freeform 144"/>
                  <p:cNvSpPr>
                    <a:spLocks/>
                  </p:cNvSpPr>
                  <p:nvPr/>
                </p:nvSpPr>
                <p:spPr bwMode="auto">
                  <a:xfrm>
                    <a:off x="2471" y="1088"/>
                    <a:ext cx="143" cy="112"/>
                  </a:xfrm>
                  <a:custGeom>
                    <a:avLst/>
                    <a:gdLst>
                      <a:gd name="T0" fmla="*/ 143 w 143"/>
                      <a:gd name="T1" fmla="*/ 112 h 112"/>
                      <a:gd name="T2" fmla="*/ 68 w 143"/>
                      <a:gd name="T3" fmla="*/ 37 h 112"/>
                      <a:gd name="T4" fmla="*/ 0 w 143"/>
                      <a:gd name="T5" fmla="*/ 0 h 112"/>
                    </a:gdLst>
                    <a:ahLst/>
                    <a:cxnLst>
                      <a:cxn ang="0">
                        <a:pos x="T0" y="T1"/>
                      </a:cxn>
                      <a:cxn ang="0">
                        <a:pos x="T2" y="T3"/>
                      </a:cxn>
                      <a:cxn ang="0">
                        <a:pos x="T4" y="T5"/>
                      </a:cxn>
                    </a:cxnLst>
                    <a:rect l="0" t="0" r="r" b="b"/>
                    <a:pathLst>
                      <a:path w="143" h="112">
                        <a:moveTo>
                          <a:pt x="143" y="112"/>
                        </a:moveTo>
                        <a:cubicBezTo>
                          <a:pt x="117" y="84"/>
                          <a:pt x="92" y="56"/>
                          <a:pt x="68" y="37"/>
                        </a:cubicBezTo>
                        <a:cubicBezTo>
                          <a:pt x="44" y="18"/>
                          <a:pt x="22" y="9"/>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76" name="Freeform 145"/>
              <p:cNvSpPr>
                <a:spLocks/>
              </p:cNvSpPr>
              <p:nvPr/>
            </p:nvSpPr>
            <p:spPr bwMode="auto">
              <a:xfrm rot="2332804" flipH="1">
                <a:off x="2697" y="2385"/>
                <a:ext cx="289" cy="113"/>
              </a:xfrm>
              <a:custGeom>
                <a:avLst/>
                <a:gdLst>
                  <a:gd name="T0" fmla="*/ 574 w 574"/>
                  <a:gd name="T1" fmla="*/ 308 h 308"/>
                  <a:gd name="T2" fmla="*/ 495 w 574"/>
                  <a:gd name="T3" fmla="*/ 226 h 308"/>
                  <a:gd name="T4" fmla="*/ 368 w 574"/>
                  <a:gd name="T5" fmla="*/ 162 h 308"/>
                  <a:gd name="T6" fmla="*/ 244 w 574"/>
                  <a:gd name="T7" fmla="*/ 158 h 308"/>
                  <a:gd name="T8" fmla="*/ 109 w 574"/>
                  <a:gd name="T9" fmla="*/ 215 h 308"/>
                  <a:gd name="T10" fmla="*/ 11 w 574"/>
                  <a:gd name="T11" fmla="*/ 155 h 308"/>
                  <a:gd name="T12" fmla="*/ 45 w 574"/>
                  <a:gd name="T13" fmla="*/ 87 h 308"/>
                  <a:gd name="T14" fmla="*/ 120 w 574"/>
                  <a:gd name="T15" fmla="*/ 80 h 308"/>
                  <a:gd name="T16" fmla="*/ 86 w 574"/>
                  <a:gd name="T17" fmla="*/ 53 h 308"/>
                  <a:gd name="T18" fmla="*/ 101 w 574"/>
                  <a:gd name="T19" fmla="*/ 27 h 308"/>
                  <a:gd name="T20" fmla="*/ 173 w 574"/>
                  <a:gd name="T21" fmla="*/ 1 h 308"/>
                  <a:gd name="T22" fmla="*/ 255 w 574"/>
                  <a:gd name="T23" fmla="*/ 31 h 308"/>
                  <a:gd name="T24" fmla="*/ 315 w 574"/>
                  <a:gd name="T25" fmla="*/ 102 h 308"/>
                  <a:gd name="T26" fmla="*/ 476 w 574"/>
                  <a:gd name="T27" fmla="*/ 185 h 308"/>
                  <a:gd name="T28" fmla="*/ 555 w 574"/>
                  <a:gd name="T29" fmla="*/ 24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308">
                    <a:moveTo>
                      <a:pt x="574" y="308"/>
                    </a:moveTo>
                    <a:cubicBezTo>
                      <a:pt x="561" y="294"/>
                      <a:pt x="529" y="250"/>
                      <a:pt x="495" y="226"/>
                    </a:cubicBezTo>
                    <a:cubicBezTo>
                      <a:pt x="461" y="202"/>
                      <a:pt x="410" y="173"/>
                      <a:pt x="368" y="162"/>
                    </a:cubicBezTo>
                    <a:cubicBezTo>
                      <a:pt x="326" y="151"/>
                      <a:pt x="287" y="149"/>
                      <a:pt x="244" y="158"/>
                    </a:cubicBezTo>
                    <a:cubicBezTo>
                      <a:pt x="201" y="167"/>
                      <a:pt x="148" y="215"/>
                      <a:pt x="109" y="215"/>
                    </a:cubicBezTo>
                    <a:cubicBezTo>
                      <a:pt x="70" y="215"/>
                      <a:pt x="22" y="176"/>
                      <a:pt x="11" y="155"/>
                    </a:cubicBezTo>
                    <a:cubicBezTo>
                      <a:pt x="0" y="134"/>
                      <a:pt x="27" y="100"/>
                      <a:pt x="45" y="87"/>
                    </a:cubicBezTo>
                    <a:cubicBezTo>
                      <a:pt x="63" y="74"/>
                      <a:pt x="113" y="86"/>
                      <a:pt x="120" y="80"/>
                    </a:cubicBezTo>
                    <a:cubicBezTo>
                      <a:pt x="127" y="74"/>
                      <a:pt x="89" y="62"/>
                      <a:pt x="86" y="53"/>
                    </a:cubicBezTo>
                    <a:cubicBezTo>
                      <a:pt x="83" y="44"/>
                      <a:pt x="87" y="36"/>
                      <a:pt x="101" y="27"/>
                    </a:cubicBezTo>
                    <a:cubicBezTo>
                      <a:pt x="115" y="18"/>
                      <a:pt x="147" y="0"/>
                      <a:pt x="173" y="1"/>
                    </a:cubicBezTo>
                    <a:cubicBezTo>
                      <a:pt x="199" y="2"/>
                      <a:pt x="231" y="14"/>
                      <a:pt x="255" y="31"/>
                    </a:cubicBezTo>
                    <a:cubicBezTo>
                      <a:pt x="279" y="48"/>
                      <a:pt x="278" y="76"/>
                      <a:pt x="315" y="102"/>
                    </a:cubicBezTo>
                    <a:cubicBezTo>
                      <a:pt x="352" y="128"/>
                      <a:pt x="436" y="161"/>
                      <a:pt x="476" y="185"/>
                    </a:cubicBezTo>
                    <a:cubicBezTo>
                      <a:pt x="516" y="209"/>
                      <a:pt x="535" y="227"/>
                      <a:pt x="555" y="245"/>
                    </a:cubicBezTo>
                  </a:path>
                </a:pathLst>
              </a:custGeom>
              <a:gradFill rotWithShape="1">
                <a:gsLst>
                  <a:gs pos="0">
                    <a:srgbClr val="FFFFFF"/>
                  </a:gs>
                  <a:gs pos="50000">
                    <a:srgbClr val="99CC00"/>
                  </a:gs>
                  <a:gs pos="100000">
                    <a:srgbClr val="FFFFFF"/>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6" name="Group 146"/>
            <p:cNvGrpSpPr>
              <a:grpSpLocks/>
            </p:cNvGrpSpPr>
            <p:nvPr/>
          </p:nvGrpSpPr>
          <p:grpSpPr bwMode="auto">
            <a:xfrm>
              <a:off x="3253" y="1573"/>
              <a:ext cx="997" cy="1169"/>
              <a:chOff x="3253" y="1525"/>
              <a:chExt cx="997" cy="1169"/>
            </a:xfrm>
          </p:grpSpPr>
          <p:grpSp>
            <p:nvGrpSpPr>
              <p:cNvPr id="39" name="Group 147"/>
              <p:cNvGrpSpPr>
                <a:grpSpLocks/>
              </p:cNvGrpSpPr>
              <p:nvPr/>
            </p:nvGrpSpPr>
            <p:grpSpPr bwMode="auto">
              <a:xfrm rot="21250420" flipH="1">
                <a:off x="3369" y="1869"/>
                <a:ext cx="294" cy="492"/>
                <a:chOff x="3573" y="1842"/>
                <a:chExt cx="294" cy="492"/>
              </a:xfrm>
            </p:grpSpPr>
            <p:sp>
              <p:nvSpPr>
                <p:cNvPr id="65" name="Freeform 148"/>
                <p:cNvSpPr>
                  <a:spLocks/>
                </p:cNvSpPr>
                <p:nvPr/>
              </p:nvSpPr>
              <p:spPr bwMode="auto">
                <a:xfrm>
                  <a:off x="3573" y="1842"/>
                  <a:ext cx="294" cy="492"/>
                </a:xfrm>
                <a:custGeom>
                  <a:avLst/>
                  <a:gdLst>
                    <a:gd name="T0" fmla="*/ 69 w 294"/>
                    <a:gd name="T1" fmla="*/ 492 h 492"/>
                    <a:gd name="T2" fmla="*/ 66 w 294"/>
                    <a:gd name="T3" fmla="*/ 411 h 492"/>
                    <a:gd name="T4" fmla="*/ 93 w 294"/>
                    <a:gd name="T5" fmla="*/ 360 h 492"/>
                    <a:gd name="T6" fmla="*/ 114 w 294"/>
                    <a:gd name="T7" fmla="*/ 303 h 492"/>
                    <a:gd name="T8" fmla="*/ 129 w 294"/>
                    <a:gd name="T9" fmla="*/ 273 h 492"/>
                    <a:gd name="T10" fmla="*/ 159 w 294"/>
                    <a:gd name="T11" fmla="*/ 252 h 492"/>
                    <a:gd name="T12" fmla="*/ 135 w 294"/>
                    <a:gd name="T13" fmla="*/ 234 h 492"/>
                    <a:gd name="T14" fmla="*/ 135 w 294"/>
                    <a:gd name="T15" fmla="*/ 201 h 492"/>
                    <a:gd name="T16" fmla="*/ 216 w 294"/>
                    <a:gd name="T17" fmla="*/ 165 h 492"/>
                    <a:gd name="T18" fmla="*/ 282 w 294"/>
                    <a:gd name="T19" fmla="*/ 129 h 492"/>
                    <a:gd name="T20" fmla="*/ 288 w 294"/>
                    <a:gd name="T21" fmla="*/ 63 h 492"/>
                    <a:gd name="T22" fmla="*/ 252 w 294"/>
                    <a:gd name="T23" fmla="*/ 21 h 492"/>
                    <a:gd name="T24" fmla="*/ 192 w 294"/>
                    <a:gd name="T25" fmla="*/ 24 h 492"/>
                    <a:gd name="T26" fmla="*/ 156 w 294"/>
                    <a:gd name="T27" fmla="*/ 42 h 492"/>
                    <a:gd name="T28" fmla="*/ 99 w 294"/>
                    <a:gd name="T29" fmla="*/ 3 h 492"/>
                    <a:gd name="T30" fmla="*/ 54 w 294"/>
                    <a:gd name="T31" fmla="*/ 21 h 492"/>
                    <a:gd name="T32" fmla="*/ 36 w 294"/>
                    <a:gd name="T33" fmla="*/ 57 h 492"/>
                    <a:gd name="T34" fmla="*/ 51 w 294"/>
                    <a:gd name="T35" fmla="*/ 84 h 492"/>
                    <a:gd name="T36" fmla="*/ 9 w 294"/>
                    <a:gd name="T37" fmla="*/ 117 h 492"/>
                    <a:gd name="T38" fmla="*/ 12 w 294"/>
                    <a:gd name="T39" fmla="*/ 150 h 492"/>
                    <a:gd name="T40" fmla="*/ 84 w 294"/>
                    <a:gd name="T41" fmla="*/ 165 h 492"/>
                    <a:gd name="T42" fmla="*/ 84 w 294"/>
                    <a:gd name="T43" fmla="*/ 210 h 492"/>
                    <a:gd name="T44" fmla="*/ 81 w 294"/>
                    <a:gd name="T45" fmla="*/ 249 h 492"/>
                    <a:gd name="T46" fmla="*/ 57 w 294"/>
                    <a:gd name="T47" fmla="*/ 249 h 492"/>
                    <a:gd name="T48" fmla="*/ 60 w 294"/>
                    <a:gd name="T49" fmla="*/ 279 h 492"/>
                    <a:gd name="T50" fmla="*/ 87 w 294"/>
                    <a:gd name="T51" fmla="*/ 306 h 492"/>
                    <a:gd name="T52" fmla="*/ 69 w 294"/>
                    <a:gd name="T53" fmla="*/ 339 h 492"/>
                    <a:gd name="T54" fmla="*/ 48 w 294"/>
                    <a:gd name="T55" fmla="*/ 354 h 492"/>
                    <a:gd name="T56" fmla="*/ 51 w 294"/>
                    <a:gd name="T57" fmla="*/ 390 h 492"/>
                    <a:gd name="T58" fmla="*/ 45 w 294"/>
                    <a:gd name="T59" fmla="*/ 438 h 492"/>
                    <a:gd name="T60" fmla="*/ 57 w 294"/>
                    <a:gd name="T61" fmla="*/ 489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4" h="492">
                      <a:moveTo>
                        <a:pt x="69" y="492"/>
                      </a:moveTo>
                      <a:cubicBezTo>
                        <a:pt x="71" y="487"/>
                        <a:pt x="62" y="433"/>
                        <a:pt x="66" y="411"/>
                      </a:cubicBezTo>
                      <a:cubicBezTo>
                        <a:pt x="70" y="389"/>
                        <a:pt x="85" y="378"/>
                        <a:pt x="93" y="360"/>
                      </a:cubicBezTo>
                      <a:cubicBezTo>
                        <a:pt x="101" y="342"/>
                        <a:pt x="108" y="317"/>
                        <a:pt x="114" y="303"/>
                      </a:cubicBezTo>
                      <a:cubicBezTo>
                        <a:pt x="120" y="289"/>
                        <a:pt x="122" y="281"/>
                        <a:pt x="129" y="273"/>
                      </a:cubicBezTo>
                      <a:cubicBezTo>
                        <a:pt x="136" y="265"/>
                        <a:pt x="158" y="258"/>
                        <a:pt x="159" y="252"/>
                      </a:cubicBezTo>
                      <a:cubicBezTo>
                        <a:pt x="160" y="246"/>
                        <a:pt x="139" y="242"/>
                        <a:pt x="135" y="234"/>
                      </a:cubicBezTo>
                      <a:cubicBezTo>
                        <a:pt x="131" y="226"/>
                        <a:pt x="121" y="212"/>
                        <a:pt x="135" y="201"/>
                      </a:cubicBezTo>
                      <a:cubicBezTo>
                        <a:pt x="149" y="190"/>
                        <a:pt x="191" y="177"/>
                        <a:pt x="216" y="165"/>
                      </a:cubicBezTo>
                      <a:cubicBezTo>
                        <a:pt x="241" y="153"/>
                        <a:pt x="270" y="146"/>
                        <a:pt x="282" y="129"/>
                      </a:cubicBezTo>
                      <a:cubicBezTo>
                        <a:pt x="294" y="112"/>
                        <a:pt x="293" y="81"/>
                        <a:pt x="288" y="63"/>
                      </a:cubicBezTo>
                      <a:cubicBezTo>
                        <a:pt x="283" y="45"/>
                        <a:pt x="268" y="28"/>
                        <a:pt x="252" y="21"/>
                      </a:cubicBezTo>
                      <a:cubicBezTo>
                        <a:pt x="236" y="14"/>
                        <a:pt x="208" y="20"/>
                        <a:pt x="192" y="24"/>
                      </a:cubicBezTo>
                      <a:cubicBezTo>
                        <a:pt x="176" y="28"/>
                        <a:pt x="171" y="45"/>
                        <a:pt x="156" y="42"/>
                      </a:cubicBezTo>
                      <a:cubicBezTo>
                        <a:pt x="141" y="39"/>
                        <a:pt x="116" y="6"/>
                        <a:pt x="99" y="3"/>
                      </a:cubicBezTo>
                      <a:cubicBezTo>
                        <a:pt x="82" y="0"/>
                        <a:pt x="64" y="12"/>
                        <a:pt x="54" y="21"/>
                      </a:cubicBezTo>
                      <a:cubicBezTo>
                        <a:pt x="44" y="30"/>
                        <a:pt x="36" y="47"/>
                        <a:pt x="36" y="57"/>
                      </a:cubicBezTo>
                      <a:cubicBezTo>
                        <a:pt x="36" y="67"/>
                        <a:pt x="55" y="74"/>
                        <a:pt x="51" y="84"/>
                      </a:cubicBezTo>
                      <a:cubicBezTo>
                        <a:pt x="47" y="94"/>
                        <a:pt x="15" y="106"/>
                        <a:pt x="9" y="117"/>
                      </a:cubicBezTo>
                      <a:cubicBezTo>
                        <a:pt x="3" y="128"/>
                        <a:pt x="0" y="142"/>
                        <a:pt x="12" y="150"/>
                      </a:cubicBezTo>
                      <a:cubicBezTo>
                        <a:pt x="24" y="158"/>
                        <a:pt x="72" y="155"/>
                        <a:pt x="84" y="165"/>
                      </a:cubicBezTo>
                      <a:cubicBezTo>
                        <a:pt x="96" y="175"/>
                        <a:pt x="85" y="196"/>
                        <a:pt x="84" y="210"/>
                      </a:cubicBezTo>
                      <a:cubicBezTo>
                        <a:pt x="83" y="224"/>
                        <a:pt x="85" y="242"/>
                        <a:pt x="81" y="249"/>
                      </a:cubicBezTo>
                      <a:cubicBezTo>
                        <a:pt x="77" y="256"/>
                        <a:pt x="60" y="244"/>
                        <a:pt x="57" y="249"/>
                      </a:cubicBezTo>
                      <a:cubicBezTo>
                        <a:pt x="54" y="254"/>
                        <a:pt x="55" y="270"/>
                        <a:pt x="60" y="279"/>
                      </a:cubicBezTo>
                      <a:cubicBezTo>
                        <a:pt x="65" y="288"/>
                        <a:pt x="85" y="296"/>
                        <a:pt x="87" y="306"/>
                      </a:cubicBezTo>
                      <a:cubicBezTo>
                        <a:pt x="89" y="316"/>
                        <a:pt x="76" y="331"/>
                        <a:pt x="69" y="339"/>
                      </a:cubicBezTo>
                      <a:cubicBezTo>
                        <a:pt x="62" y="347"/>
                        <a:pt x="51" y="346"/>
                        <a:pt x="48" y="354"/>
                      </a:cubicBezTo>
                      <a:cubicBezTo>
                        <a:pt x="45" y="362"/>
                        <a:pt x="51" y="376"/>
                        <a:pt x="51" y="390"/>
                      </a:cubicBezTo>
                      <a:cubicBezTo>
                        <a:pt x="51" y="404"/>
                        <a:pt x="44" y="422"/>
                        <a:pt x="45" y="438"/>
                      </a:cubicBezTo>
                      <a:cubicBezTo>
                        <a:pt x="46" y="454"/>
                        <a:pt x="55" y="479"/>
                        <a:pt x="57" y="489"/>
                      </a:cubicBezTo>
                    </a:path>
                  </a:pathLst>
                </a:custGeom>
                <a:gradFill rotWithShape="1">
                  <a:gsLst>
                    <a:gs pos="0">
                      <a:srgbClr val="00FF00"/>
                    </a:gs>
                    <a:gs pos="50000">
                      <a:srgbClr val="800000"/>
                    </a:gs>
                    <a:gs pos="100000">
                      <a:srgbClr val="00FF00"/>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6" name="Freeform 149"/>
                <p:cNvSpPr>
                  <a:spLocks/>
                </p:cNvSpPr>
                <p:nvPr/>
              </p:nvSpPr>
              <p:spPr bwMode="auto">
                <a:xfrm>
                  <a:off x="3657" y="1890"/>
                  <a:ext cx="72" cy="285"/>
                </a:xfrm>
                <a:custGeom>
                  <a:avLst/>
                  <a:gdLst>
                    <a:gd name="T0" fmla="*/ 72 w 72"/>
                    <a:gd name="T1" fmla="*/ 0 h 285"/>
                    <a:gd name="T2" fmla="*/ 54 w 72"/>
                    <a:gd name="T3" fmla="*/ 87 h 285"/>
                    <a:gd name="T4" fmla="*/ 18 w 72"/>
                    <a:gd name="T5" fmla="*/ 168 h 285"/>
                    <a:gd name="T6" fmla="*/ 18 w 72"/>
                    <a:gd name="T7" fmla="*/ 225 h 285"/>
                    <a:gd name="T8" fmla="*/ 0 w 72"/>
                    <a:gd name="T9" fmla="*/ 285 h 285"/>
                  </a:gdLst>
                  <a:ahLst/>
                  <a:cxnLst>
                    <a:cxn ang="0">
                      <a:pos x="T0" y="T1"/>
                    </a:cxn>
                    <a:cxn ang="0">
                      <a:pos x="T2" y="T3"/>
                    </a:cxn>
                    <a:cxn ang="0">
                      <a:pos x="T4" y="T5"/>
                    </a:cxn>
                    <a:cxn ang="0">
                      <a:pos x="T6" y="T7"/>
                    </a:cxn>
                    <a:cxn ang="0">
                      <a:pos x="T8" y="T9"/>
                    </a:cxn>
                  </a:cxnLst>
                  <a:rect l="0" t="0" r="r" b="b"/>
                  <a:pathLst>
                    <a:path w="72" h="285">
                      <a:moveTo>
                        <a:pt x="72" y="0"/>
                      </a:moveTo>
                      <a:cubicBezTo>
                        <a:pt x="67" y="29"/>
                        <a:pt x="63" y="59"/>
                        <a:pt x="54" y="87"/>
                      </a:cubicBezTo>
                      <a:cubicBezTo>
                        <a:pt x="45" y="115"/>
                        <a:pt x="24" y="145"/>
                        <a:pt x="18" y="168"/>
                      </a:cubicBezTo>
                      <a:cubicBezTo>
                        <a:pt x="12" y="191"/>
                        <a:pt x="21" y="206"/>
                        <a:pt x="18" y="225"/>
                      </a:cubicBezTo>
                      <a:cubicBezTo>
                        <a:pt x="15" y="244"/>
                        <a:pt x="7" y="264"/>
                        <a:pt x="0" y="28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7" name="Freeform 150"/>
                <p:cNvSpPr>
                  <a:spLocks/>
                </p:cNvSpPr>
                <p:nvPr/>
              </p:nvSpPr>
              <p:spPr bwMode="auto">
                <a:xfrm>
                  <a:off x="3714" y="1911"/>
                  <a:ext cx="123" cy="57"/>
                </a:xfrm>
                <a:custGeom>
                  <a:avLst/>
                  <a:gdLst>
                    <a:gd name="T0" fmla="*/ 0 w 123"/>
                    <a:gd name="T1" fmla="*/ 57 h 57"/>
                    <a:gd name="T2" fmla="*/ 42 w 123"/>
                    <a:gd name="T3" fmla="*/ 18 h 57"/>
                    <a:gd name="T4" fmla="*/ 123 w 123"/>
                    <a:gd name="T5" fmla="*/ 0 h 57"/>
                  </a:gdLst>
                  <a:ahLst/>
                  <a:cxnLst>
                    <a:cxn ang="0">
                      <a:pos x="T0" y="T1"/>
                    </a:cxn>
                    <a:cxn ang="0">
                      <a:pos x="T2" y="T3"/>
                    </a:cxn>
                    <a:cxn ang="0">
                      <a:pos x="T4" y="T5"/>
                    </a:cxn>
                  </a:cxnLst>
                  <a:rect l="0" t="0" r="r" b="b"/>
                  <a:pathLst>
                    <a:path w="123" h="57">
                      <a:moveTo>
                        <a:pt x="0" y="57"/>
                      </a:moveTo>
                      <a:cubicBezTo>
                        <a:pt x="11" y="42"/>
                        <a:pt x="22" y="27"/>
                        <a:pt x="42" y="18"/>
                      </a:cubicBezTo>
                      <a:cubicBezTo>
                        <a:pt x="62" y="9"/>
                        <a:pt x="92" y="4"/>
                        <a:pt x="12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8" name="Freeform 151"/>
                <p:cNvSpPr>
                  <a:spLocks/>
                </p:cNvSpPr>
                <p:nvPr/>
              </p:nvSpPr>
              <p:spPr bwMode="auto">
                <a:xfrm>
                  <a:off x="3636" y="1866"/>
                  <a:ext cx="81" cy="99"/>
                </a:xfrm>
                <a:custGeom>
                  <a:avLst/>
                  <a:gdLst>
                    <a:gd name="T0" fmla="*/ 81 w 81"/>
                    <a:gd name="T1" fmla="*/ 99 h 99"/>
                    <a:gd name="T2" fmla="*/ 51 w 81"/>
                    <a:gd name="T3" fmla="*/ 45 h 99"/>
                    <a:gd name="T4" fmla="*/ 0 w 81"/>
                    <a:gd name="T5" fmla="*/ 0 h 99"/>
                  </a:gdLst>
                  <a:ahLst/>
                  <a:cxnLst>
                    <a:cxn ang="0">
                      <a:pos x="T0" y="T1"/>
                    </a:cxn>
                    <a:cxn ang="0">
                      <a:pos x="T2" y="T3"/>
                    </a:cxn>
                    <a:cxn ang="0">
                      <a:pos x="T4" y="T5"/>
                    </a:cxn>
                  </a:cxnLst>
                  <a:rect l="0" t="0" r="r" b="b"/>
                  <a:pathLst>
                    <a:path w="81" h="99">
                      <a:moveTo>
                        <a:pt x="81" y="99"/>
                      </a:moveTo>
                      <a:cubicBezTo>
                        <a:pt x="72" y="80"/>
                        <a:pt x="64" y="61"/>
                        <a:pt x="51" y="45"/>
                      </a:cubicBezTo>
                      <a:cubicBezTo>
                        <a:pt x="38" y="29"/>
                        <a:pt x="19" y="14"/>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40" name="Group 152"/>
              <p:cNvGrpSpPr>
                <a:grpSpLocks/>
              </p:cNvGrpSpPr>
              <p:nvPr/>
            </p:nvGrpSpPr>
            <p:grpSpPr bwMode="auto">
              <a:xfrm>
                <a:off x="3533" y="1525"/>
                <a:ext cx="348" cy="815"/>
                <a:chOff x="3533" y="1525"/>
                <a:chExt cx="348" cy="815"/>
              </a:xfrm>
            </p:grpSpPr>
            <p:sp>
              <p:nvSpPr>
                <p:cNvPr id="56" name="Freeform 153"/>
                <p:cNvSpPr>
                  <a:spLocks/>
                </p:cNvSpPr>
                <p:nvPr/>
              </p:nvSpPr>
              <p:spPr bwMode="auto">
                <a:xfrm>
                  <a:off x="3533" y="1525"/>
                  <a:ext cx="348" cy="815"/>
                </a:xfrm>
                <a:custGeom>
                  <a:avLst/>
                  <a:gdLst>
                    <a:gd name="T0" fmla="*/ 94 w 348"/>
                    <a:gd name="T1" fmla="*/ 815 h 815"/>
                    <a:gd name="T2" fmla="*/ 61 w 348"/>
                    <a:gd name="T3" fmla="*/ 680 h 815"/>
                    <a:gd name="T4" fmla="*/ 64 w 348"/>
                    <a:gd name="T5" fmla="*/ 497 h 815"/>
                    <a:gd name="T6" fmla="*/ 55 w 348"/>
                    <a:gd name="T7" fmla="*/ 371 h 815"/>
                    <a:gd name="T8" fmla="*/ 22 w 348"/>
                    <a:gd name="T9" fmla="*/ 314 h 815"/>
                    <a:gd name="T10" fmla="*/ 1 w 348"/>
                    <a:gd name="T11" fmla="*/ 239 h 815"/>
                    <a:gd name="T12" fmla="*/ 13 w 348"/>
                    <a:gd name="T13" fmla="*/ 161 h 815"/>
                    <a:gd name="T14" fmla="*/ 73 w 348"/>
                    <a:gd name="T15" fmla="*/ 149 h 815"/>
                    <a:gd name="T16" fmla="*/ 88 w 348"/>
                    <a:gd name="T17" fmla="*/ 74 h 815"/>
                    <a:gd name="T18" fmla="*/ 139 w 348"/>
                    <a:gd name="T19" fmla="*/ 8 h 815"/>
                    <a:gd name="T20" fmla="*/ 235 w 348"/>
                    <a:gd name="T21" fmla="*/ 23 h 815"/>
                    <a:gd name="T22" fmla="*/ 232 w 348"/>
                    <a:gd name="T23" fmla="*/ 68 h 815"/>
                    <a:gd name="T24" fmla="*/ 289 w 348"/>
                    <a:gd name="T25" fmla="*/ 65 h 815"/>
                    <a:gd name="T26" fmla="*/ 346 w 348"/>
                    <a:gd name="T27" fmla="*/ 128 h 815"/>
                    <a:gd name="T28" fmla="*/ 304 w 348"/>
                    <a:gd name="T29" fmla="*/ 230 h 815"/>
                    <a:gd name="T30" fmla="*/ 265 w 348"/>
                    <a:gd name="T31" fmla="*/ 251 h 815"/>
                    <a:gd name="T32" fmla="*/ 262 w 348"/>
                    <a:gd name="T33" fmla="*/ 293 h 815"/>
                    <a:gd name="T34" fmla="*/ 208 w 348"/>
                    <a:gd name="T35" fmla="*/ 314 h 815"/>
                    <a:gd name="T36" fmla="*/ 148 w 348"/>
                    <a:gd name="T37" fmla="*/ 347 h 815"/>
                    <a:gd name="T38" fmla="*/ 88 w 348"/>
                    <a:gd name="T39" fmla="*/ 446 h 815"/>
                    <a:gd name="T40" fmla="*/ 85 w 348"/>
                    <a:gd name="T41" fmla="*/ 596 h 815"/>
                    <a:gd name="T42" fmla="*/ 88 w 348"/>
                    <a:gd name="T43" fmla="*/ 689 h 815"/>
                    <a:gd name="T44" fmla="*/ 97 w 348"/>
                    <a:gd name="T45" fmla="*/ 776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815">
                      <a:moveTo>
                        <a:pt x="94" y="815"/>
                      </a:moveTo>
                      <a:cubicBezTo>
                        <a:pt x="80" y="774"/>
                        <a:pt x="66" y="733"/>
                        <a:pt x="61" y="680"/>
                      </a:cubicBezTo>
                      <a:cubicBezTo>
                        <a:pt x="56" y="627"/>
                        <a:pt x="65" y="548"/>
                        <a:pt x="64" y="497"/>
                      </a:cubicBezTo>
                      <a:cubicBezTo>
                        <a:pt x="63" y="446"/>
                        <a:pt x="62" y="401"/>
                        <a:pt x="55" y="371"/>
                      </a:cubicBezTo>
                      <a:cubicBezTo>
                        <a:pt x="48" y="341"/>
                        <a:pt x="31" y="336"/>
                        <a:pt x="22" y="314"/>
                      </a:cubicBezTo>
                      <a:cubicBezTo>
                        <a:pt x="13" y="292"/>
                        <a:pt x="2" y="264"/>
                        <a:pt x="1" y="239"/>
                      </a:cubicBezTo>
                      <a:cubicBezTo>
                        <a:pt x="0" y="214"/>
                        <a:pt x="1" y="176"/>
                        <a:pt x="13" y="161"/>
                      </a:cubicBezTo>
                      <a:cubicBezTo>
                        <a:pt x="25" y="146"/>
                        <a:pt x="60" y="164"/>
                        <a:pt x="73" y="149"/>
                      </a:cubicBezTo>
                      <a:cubicBezTo>
                        <a:pt x="86" y="134"/>
                        <a:pt x="77" y="97"/>
                        <a:pt x="88" y="74"/>
                      </a:cubicBezTo>
                      <a:cubicBezTo>
                        <a:pt x="99" y="51"/>
                        <a:pt x="115" y="16"/>
                        <a:pt x="139" y="8"/>
                      </a:cubicBezTo>
                      <a:cubicBezTo>
                        <a:pt x="163" y="0"/>
                        <a:pt x="220" y="13"/>
                        <a:pt x="235" y="23"/>
                      </a:cubicBezTo>
                      <a:cubicBezTo>
                        <a:pt x="250" y="33"/>
                        <a:pt x="223" y="61"/>
                        <a:pt x="232" y="68"/>
                      </a:cubicBezTo>
                      <a:cubicBezTo>
                        <a:pt x="241" y="75"/>
                        <a:pt x="270" y="55"/>
                        <a:pt x="289" y="65"/>
                      </a:cubicBezTo>
                      <a:cubicBezTo>
                        <a:pt x="308" y="75"/>
                        <a:pt x="344" y="101"/>
                        <a:pt x="346" y="128"/>
                      </a:cubicBezTo>
                      <a:cubicBezTo>
                        <a:pt x="348" y="155"/>
                        <a:pt x="317" y="209"/>
                        <a:pt x="304" y="230"/>
                      </a:cubicBezTo>
                      <a:cubicBezTo>
                        <a:pt x="291" y="251"/>
                        <a:pt x="272" y="241"/>
                        <a:pt x="265" y="251"/>
                      </a:cubicBezTo>
                      <a:cubicBezTo>
                        <a:pt x="258" y="261"/>
                        <a:pt x="271" y="283"/>
                        <a:pt x="262" y="293"/>
                      </a:cubicBezTo>
                      <a:cubicBezTo>
                        <a:pt x="253" y="303"/>
                        <a:pt x="227" y="305"/>
                        <a:pt x="208" y="314"/>
                      </a:cubicBezTo>
                      <a:cubicBezTo>
                        <a:pt x="189" y="323"/>
                        <a:pt x="168" y="325"/>
                        <a:pt x="148" y="347"/>
                      </a:cubicBezTo>
                      <a:cubicBezTo>
                        <a:pt x="128" y="369"/>
                        <a:pt x="98" y="405"/>
                        <a:pt x="88" y="446"/>
                      </a:cubicBezTo>
                      <a:cubicBezTo>
                        <a:pt x="78" y="487"/>
                        <a:pt x="85" y="556"/>
                        <a:pt x="85" y="596"/>
                      </a:cubicBezTo>
                      <a:cubicBezTo>
                        <a:pt x="85" y="636"/>
                        <a:pt x="86" y="659"/>
                        <a:pt x="88" y="689"/>
                      </a:cubicBezTo>
                      <a:cubicBezTo>
                        <a:pt x="90" y="719"/>
                        <a:pt x="93" y="747"/>
                        <a:pt x="97" y="776"/>
                      </a:cubicBezTo>
                    </a:path>
                  </a:pathLst>
                </a:custGeom>
                <a:gradFill rotWithShape="1">
                  <a:gsLst>
                    <a:gs pos="0">
                      <a:srgbClr val="00FF00"/>
                    </a:gs>
                    <a:gs pos="50000">
                      <a:srgbClr val="800000"/>
                    </a:gs>
                    <a:gs pos="100000">
                      <a:srgbClr val="00FF00"/>
                    </a:gs>
                  </a:gsLst>
                  <a:lin ang="27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7" name="Group 154"/>
                <p:cNvGrpSpPr>
                  <a:grpSpLocks/>
                </p:cNvGrpSpPr>
                <p:nvPr/>
              </p:nvGrpSpPr>
              <p:grpSpPr bwMode="auto">
                <a:xfrm>
                  <a:off x="3558" y="1554"/>
                  <a:ext cx="306" cy="645"/>
                  <a:chOff x="3558" y="1554"/>
                  <a:chExt cx="306" cy="645"/>
                </a:xfrm>
              </p:grpSpPr>
              <p:sp>
                <p:nvSpPr>
                  <p:cNvPr id="58" name="Freeform 155"/>
                  <p:cNvSpPr>
                    <a:spLocks/>
                  </p:cNvSpPr>
                  <p:nvPr/>
                </p:nvSpPr>
                <p:spPr bwMode="auto">
                  <a:xfrm>
                    <a:off x="3596" y="1593"/>
                    <a:ext cx="166" cy="606"/>
                  </a:xfrm>
                  <a:custGeom>
                    <a:avLst/>
                    <a:gdLst>
                      <a:gd name="T0" fmla="*/ 166 w 166"/>
                      <a:gd name="T1" fmla="*/ 0 h 606"/>
                      <a:gd name="T2" fmla="*/ 70 w 166"/>
                      <a:gd name="T3" fmla="*/ 144 h 606"/>
                      <a:gd name="T4" fmla="*/ 10 w 166"/>
                      <a:gd name="T5" fmla="*/ 324 h 606"/>
                      <a:gd name="T6" fmla="*/ 13 w 166"/>
                      <a:gd name="T7" fmla="*/ 504 h 606"/>
                      <a:gd name="T8" fmla="*/ 13 w 166"/>
                      <a:gd name="T9" fmla="*/ 606 h 606"/>
                    </a:gdLst>
                    <a:ahLst/>
                    <a:cxnLst>
                      <a:cxn ang="0">
                        <a:pos x="T0" y="T1"/>
                      </a:cxn>
                      <a:cxn ang="0">
                        <a:pos x="T2" y="T3"/>
                      </a:cxn>
                      <a:cxn ang="0">
                        <a:pos x="T4" y="T5"/>
                      </a:cxn>
                      <a:cxn ang="0">
                        <a:pos x="T6" y="T7"/>
                      </a:cxn>
                      <a:cxn ang="0">
                        <a:pos x="T8" y="T9"/>
                      </a:cxn>
                    </a:cxnLst>
                    <a:rect l="0" t="0" r="r" b="b"/>
                    <a:pathLst>
                      <a:path w="166" h="606">
                        <a:moveTo>
                          <a:pt x="166" y="0"/>
                        </a:moveTo>
                        <a:cubicBezTo>
                          <a:pt x="131" y="45"/>
                          <a:pt x="96" y="90"/>
                          <a:pt x="70" y="144"/>
                        </a:cubicBezTo>
                        <a:cubicBezTo>
                          <a:pt x="44" y="198"/>
                          <a:pt x="20" y="264"/>
                          <a:pt x="10" y="324"/>
                        </a:cubicBezTo>
                        <a:cubicBezTo>
                          <a:pt x="0" y="384"/>
                          <a:pt x="12" y="457"/>
                          <a:pt x="13" y="504"/>
                        </a:cubicBezTo>
                        <a:cubicBezTo>
                          <a:pt x="14" y="551"/>
                          <a:pt x="13" y="578"/>
                          <a:pt x="13" y="60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9" name="Freeform 156"/>
                  <p:cNvSpPr>
                    <a:spLocks/>
                  </p:cNvSpPr>
                  <p:nvPr/>
                </p:nvSpPr>
                <p:spPr bwMode="auto">
                  <a:xfrm>
                    <a:off x="3702" y="1670"/>
                    <a:ext cx="162" cy="31"/>
                  </a:xfrm>
                  <a:custGeom>
                    <a:avLst/>
                    <a:gdLst>
                      <a:gd name="T0" fmla="*/ 0 w 162"/>
                      <a:gd name="T1" fmla="*/ 31 h 31"/>
                      <a:gd name="T2" fmla="*/ 114 w 162"/>
                      <a:gd name="T3" fmla="*/ 4 h 31"/>
                      <a:gd name="T4" fmla="*/ 162 w 162"/>
                      <a:gd name="T5" fmla="*/ 4 h 31"/>
                    </a:gdLst>
                    <a:ahLst/>
                    <a:cxnLst>
                      <a:cxn ang="0">
                        <a:pos x="T0" y="T1"/>
                      </a:cxn>
                      <a:cxn ang="0">
                        <a:pos x="T2" y="T3"/>
                      </a:cxn>
                      <a:cxn ang="0">
                        <a:pos x="T4" y="T5"/>
                      </a:cxn>
                    </a:cxnLst>
                    <a:rect l="0" t="0" r="r" b="b"/>
                    <a:pathLst>
                      <a:path w="162" h="31">
                        <a:moveTo>
                          <a:pt x="0" y="31"/>
                        </a:moveTo>
                        <a:cubicBezTo>
                          <a:pt x="43" y="19"/>
                          <a:pt x="87" y="8"/>
                          <a:pt x="114" y="4"/>
                        </a:cubicBezTo>
                        <a:cubicBezTo>
                          <a:pt x="141" y="0"/>
                          <a:pt x="151" y="2"/>
                          <a:pt x="162"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0" name="Freeform 157"/>
                  <p:cNvSpPr>
                    <a:spLocks/>
                  </p:cNvSpPr>
                  <p:nvPr/>
                </p:nvSpPr>
                <p:spPr bwMode="auto">
                  <a:xfrm>
                    <a:off x="3669" y="1743"/>
                    <a:ext cx="168" cy="27"/>
                  </a:xfrm>
                  <a:custGeom>
                    <a:avLst/>
                    <a:gdLst>
                      <a:gd name="T0" fmla="*/ 0 w 168"/>
                      <a:gd name="T1" fmla="*/ 27 h 27"/>
                      <a:gd name="T2" fmla="*/ 54 w 168"/>
                      <a:gd name="T3" fmla="*/ 12 h 27"/>
                      <a:gd name="T4" fmla="*/ 168 w 168"/>
                      <a:gd name="T5" fmla="*/ 0 h 27"/>
                    </a:gdLst>
                    <a:ahLst/>
                    <a:cxnLst>
                      <a:cxn ang="0">
                        <a:pos x="T0" y="T1"/>
                      </a:cxn>
                      <a:cxn ang="0">
                        <a:pos x="T2" y="T3"/>
                      </a:cxn>
                      <a:cxn ang="0">
                        <a:pos x="T4" y="T5"/>
                      </a:cxn>
                    </a:cxnLst>
                    <a:rect l="0" t="0" r="r" b="b"/>
                    <a:pathLst>
                      <a:path w="168" h="27">
                        <a:moveTo>
                          <a:pt x="0" y="27"/>
                        </a:moveTo>
                        <a:cubicBezTo>
                          <a:pt x="13" y="22"/>
                          <a:pt x="26" y="17"/>
                          <a:pt x="54" y="12"/>
                        </a:cubicBezTo>
                        <a:cubicBezTo>
                          <a:pt x="82" y="7"/>
                          <a:pt x="125" y="3"/>
                          <a:pt x="168"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1" name="Freeform 158"/>
                  <p:cNvSpPr>
                    <a:spLocks/>
                  </p:cNvSpPr>
                  <p:nvPr/>
                </p:nvSpPr>
                <p:spPr bwMode="auto">
                  <a:xfrm>
                    <a:off x="3633" y="1800"/>
                    <a:ext cx="150" cy="24"/>
                  </a:xfrm>
                  <a:custGeom>
                    <a:avLst/>
                    <a:gdLst>
                      <a:gd name="T0" fmla="*/ 0 w 150"/>
                      <a:gd name="T1" fmla="*/ 24 h 24"/>
                      <a:gd name="T2" fmla="*/ 90 w 150"/>
                      <a:gd name="T3" fmla="*/ 3 h 24"/>
                      <a:gd name="T4" fmla="*/ 150 w 150"/>
                      <a:gd name="T5" fmla="*/ 6 h 24"/>
                    </a:gdLst>
                    <a:ahLst/>
                    <a:cxnLst>
                      <a:cxn ang="0">
                        <a:pos x="T0" y="T1"/>
                      </a:cxn>
                      <a:cxn ang="0">
                        <a:pos x="T2" y="T3"/>
                      </a:cxn>
                      <a:cxn ang="0">
                        <a:pos x="T4" y="T5"/>
                      </a:cxn>
                    </a:cxnLst>
                    <a:rect l="0" t="0" r="r" b="b"/>
                    <a:pathLst>
                      <a:path w="150" h="24">
                        <a:moveTo>
                          <a:pt x="0" y="24"/>
                        </a:moveTo>
                        <a:cubicBezTo>
                          <a:pt x="32" y="15"/>
                          <a:pt x="65" y="6"/>
                          <a:pt x="90" y="3"/>
                        </a:cubicBezTo>
                        <a:cubicBezTo>
                          <a:pt x="115" y="0"/>
                          <a:pt x="132" y="3"/>
                          <a:pt x="150" y="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2" name="Freeform 159"/>
                  <p:cNvSpPr>
                    <a:spLocks/>
                  </p:cNvSpPr>
                  <p:nvPr/>
                </p:nvSpPr>
                <p:spPr bwMode="auto">
                  <a:xfrm>
                    <a:off x="3558" y="1713"/>
                    <a:ext cx="66" cy="108"/>
                  </a:xfrm>
                  <a:custGeom>
                    <a:avLst/>
                    <a:gdLst>
                      <a:gd name="T0" fmla="*/ 66 w 66"/>
                      <a:gd name="T1" fmla="*/ 108 h 108"/>
                      <a:gd name="T2" fmla="*/ 36 w 66"/>
                      <a:gd name="T3" fmla="*/ 57 h 108"/>
                      <a:gd name="T4" fmla="*/ 0 w 66"/>
                      <a:gd name="T5" fmla="*/ 0 h 108"/>
                    </a:gdLst>
                    <a:ahLst/>
                    <a:cxnLst>
                      <a:cxn ang="0">
                        <a:pos x="T0" y="T1"/>
                      </a:cxn>
                      <a:cxn ang="0">
                        <a:pos x="T2" y="T3"/>
                      </a:cxn>
                      <a:cxn ang="0">
                        <a:pos x="T4" y="T5"/>
                      </a:cxn>
                    </a:cxnLst>
                    <a:rect l="0" t="0" r="r" b="b"/>
                    <a:pathLst>
                      <a:path w="66" h="108">
                        <a:moveTo>
                          <a:pt x="66" y="108"/>
                        </a:moveTo>
                        <a:cubicBezTo>
                          <a:pt x="56" y="91"/>
                          <a:pt x="47" y="75"/>
                          <a:pt x="36" y="57"/>
                        </a:cubicBezTo>
                        <a:cubicBezTo>
                          <a:pt x="25" y="39"/>
                          <a:pt x="12" y="19"/>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3" name="Freeform 160"/>
                  <p:cNvSpPr>
                    <a:spLocks/>
                  </p:cNvSpPr>
                  <p:nvPr/>
                </p:nvSpPr>
                <p:spPr bwMode="auto">
                  <a:xfrm>
                    <a:off x="3627" y="1620"/>
                    <a:ext cx="30" cy="138"/>
                  </a:xfrm>
                  <a:custGeom>
                    <a:avLst/>
                    <a:gdLst>
                      <a:gd name="T0" fmla="*/ 30 w 30"/>
                      <a:gd name="T1" fmla="*/ 138 h 138"/>
                      <a:gd name="T2" fmla="*/ 21 w 30"/>
                      <a:gd name="T3" fmla="*/ 72 h 138"/>
                      <a:gd name="T4" fmla="*/ 0 w 30"/>
                      <a:gd name="T5" fmla="*/ 0 h 138"/>
                    </a:gdLst>
                    <a:ahLst/>
                    <a:cxnLst>
                      <a:cxn ang="0">
                        <a:pos x="T0" y="T1"/>
                      </a:cxn>
                      <a:cxn ang="0">
                        <a:pos x="T2" y="T3"/>
                      </a:cxn>
                      <a:cxn ang="0">
                        <a:pos x="T4" y="T5"/>
                      </a:cxn>
                    </a:cxnLst>
                    <a:rect l="0" t="0" r="r" b="b"/>
                    <a:pathLst>
                      <a:path w="30" h="138">
                        <a:moveTo>
                          <a:pt x="30" y="138"/>
                        </a:moveTo>
                        <a:cubicBezTo>
                          <a:pt x="28" y="116"/>
                          <a:pt x="26" y="95"/>
                          <a:pt x="21" y="72"/>
                        </a:cubicBezTo>
                        <a:cubicBezTo>
                          <a:pt x="16" y="49"/>
                          <a:pt x="8" y="24"/>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4" name="Freeform 161"/>
                  <p:cNvSpPr>
                    <a:spLocks/>
                  </p:cNvSpPr>
                  <p:nvPr/>
                </p:nvSpPr>
                <p:spPr bwMode="auto">
                  <a:xfrm>
                    <a:off x="3660" y="1554"/>
                    <a:ext cx="39" cy="111"/>
                  </a:xfrm>
                  <a:custGeom>
                    <a:avLst/>
                    <a:gdLst>
                      <a:gd name="T0" fmla="*/ 36 w 39"/>
                      <a:gd name="T1" fmla="*/ 111 h 111"/>
                      <a:gd name="T2" fmla="*/ 33 w 39"/>
                      <a:gd name="T3" fmla="*/ 42 h 111"/>
                      <a:gd name="T4" fmla="*/ 0 w 39"/>
                      <a:gd name="T5" fmla="*/ 0 h 111"/>
                    </a:gdLst>
                    <a:ahLst/>
                    <a:cxnLst>
                      <a:cxn ang="0">
                        <a:pos x="T0" y="T1"/>
                      </a:cxn>
                      <a:cxn ang="0">
                        <a:pos x="T2" y="T3"/>
                      </a:cxn>
                      <a:cxn ang="0">
                        <a:pos x="T4" y="T5"/>
                      </a:cxn>
                    </a:cxnLst>
                    <a:rect l="0" t="0" r="r" b="b"/>
                    <a:pathLst>
                      <a:path w="39" h="111">
                        <a:moveTo>
                          <a:pt x="36" y="111"/>
                        </a:moveTo>
                        <a:cubicBezTo>
                          <a:pt x="37" y="85"/>
                          <a:pt x="39" y="60"/>
                          <a:pt x="33" y="42"/>
                        </a:cubicBezTo>
                        <a:cubicBezTo>
                          <a:pt x="27" y="24"/>
                          <a:pt x="13" y="12"/>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41" name="Freeform 162"/>
              <p:cNvSpPr>
                <a:spLocks/>
              </p:cNvSpPr>
              <p:nvPr/>
            </p:nvSpPr>
            <p:spPr bwMode="auto">
              <a:xfrm>
                <a:off x="3546" y="2317"/>
                <a:ext cx="209" cy="377"/>
              </a:xfrm>
              <a:custGeom>
                <a:avLst/>
                <a:gdLst>
                  <a:gd name="T0" fmla="*/ 69 w 209"/>
                  <a:gd name="T1" fmla="*/ 35 h 377"/>
                  <a:gd name="T2" fmla="*/ 33 w 209"/>
                  <a:gd name="T3" fmla="*/ 62 h 377"/>
                  <a:gd name="T4" fmla="*/ 0 w 209"/>
                  <a:gd name="T5" fmla="*/ 131 h 377"/>
                  <a:gd name="T6" fmla="*/ 33 w 209"/>
                  <a:gd name="T7" fmla="*/ 221 h 377"/>
                  <a:gd name="T8" fmla="*/ 99 w 209"/>
                  <a:gd name="T9" fmla="*/ 281 h 377"/>
                  <a:gd name="T10" fmla="*/ 111 w 209"/>
                  <a:gd name="T11" fmla="*/ 377 h 377"/>
                  <a:gd name="T12" fmla="*/ 141 w 209"/>
                  <a:gd name="T13" fmla="*/ 278 h 377"/>
                  <a:gd name="T14" fmla="*/ 195 w 209"/>
                  <a:gd name="T15" fmla="*/ 200 h 377"/>
                  <a:gd name="T16" fmla="*/ 207 w 209"/>
                  <a:gd name="T17" fmla="*/ 116 h 377"/>
                  <a:gd name="T18" fmla="*/ 183 w 209"/>
                  <a:gd name="T19" fmla="*/ 59 h 377"/>
                  <a:gd name="T20" fmla="*/ 129 w 209"/>
                  <a:gd name="T21" fmla="*/ 26 h 377"/>
                  <a:gd name="T22" fmla="*/ 114 w 209"/>
                  <a:gd name="T23" fmla="*/ 2 h 377"/>
                  <a:gd name="T24" fmla="*/ 84 w 209"/>
                  <a:gd name="T25" fmla="*/ 11 h 377"/>
                  <a:gd name="T26" fmla="*/ 69 w 209"/>
                  <a:gd name="T27" fmla="*/ 3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9" h="377">
                    <a:moveTo>
                      <a:pt x="69" y="35"/>
                    </a:moveTo>
                    <a:cubicBezTo>
                      <a:pt x="61" y="43"/>
                      <a:pt x="44" y="46"/>
                      <a:pt x="33" y="62"/>
                    </a:cubicBezTo>
                    <a:cubicBezTo>
                      <a:pt x="22" y="78"/>
                      <a:pt x="0" y="105"/>
                      <a:pt x="0" y="131"/>
                    </a:cubicBezTo>
                    <a:cubicBezTo>
                      <a:pt x="0" y="157"/>
                      <a:pt x="16" y="196"/>
                      <a:pt x="33" y="221"/>
                    </a:cubicBezTo>
                    <a:cubicBezTo>
                      <a:pt x="50" y="246"/>
                      <a:pt x="86" y="255"/>
                      <a:pt x="99" y="281"/>
                    </a:cubicBezTo>
                    <a:cubicBezTo>
                      <a:pt x="112" y="307"/>
                      <a:pt x="104" y="377"/>
                      <a:pt x="111" y="377"/>
                    </a:cubicBezTo>
                    <a:cubicBezTo>
                      <a:pt x="118" y="377"/>
                      <a:pt x="127" y="307"/>
                      <a:pt x="141" y="278"/>
                    </a:cubicBezTo>
                    <a:cubicBezTo>
                      <a:pt x="155" y="249"/>
                      <a:pt x="184" y="227"/>
                      <a:pt x="195" y="200"/>
                    </a:cubicBezTo>
                    <a:cubicBezTo>
                      <a:pt x="206" y="173"/>
                      <a:pt x="209" y="139"/>
                      <a:pt x="207" y="116"/>
                    </a:cubicBezTo>
                    <a:cubicBezTo>
                      <a:pt x="205" y="93"/>
                      <a:pt x="196" y="74"/>
                      <a:pt x="183" y="59"/>
                    </a:cubicBezTo>
                    <a:cubicBezTo>
                      <a:pt x="170" y="44"/>
                      <a:pt x="140" y="35"/>
                      <a:pt x="129" y="26"/>
                    </a:cubicBezTo>
                    <a:cubicBezTo>
                      <a:pt x="118" y="17"/>
                      <a:pt x="121" y="4"/>
                      <a:pt x="114" y="2"/>
                    </a:cubicBezTo>
                    <a:cubicBezTo>
                      <a:pt x="107" y="0"/>
                      <a:pt x="91" y="5"/>
                      <a:pt x="84" y="11"/>
                    </a:cubicBezTo>
                    <a:cubicBezTo>
                      <a:pt x="77" y="17"/>
                      <a:pt x="77" y="27"/>
                      <a:pt x="69" y="35"/>
                    </a:cubicBezTo>
                    <a:close/>
                  </a:path>
                </a:pathLst>
              </a:custGeom>
              <a:gradFill rotWithShape="1">
                <a:gsLst>
                  <a:gs pos="0">
                    <a:srgbClr val="D00702">
                      <a:alpha val="78999"/>
                    </a:srgbClr>
                  </a:gs>
                  <a:gs pos="100000">
                    <a:srgbClr val="FFFFFF"/>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2" name="Group 163"/>
              <p:cNvGrpSpPr>
                <a:grpSpLocks/>
              </p:cNvGrpSpPr>
              <p:nvPr/>
            </p:nvGrpSpPr>
            <p:grpSpPr bwMode="auto">
              <a:xfrm>
                <a:off x="3636" y="1853"/>
                <a:ext cx="614" cy="481"/>
                <a:chOff x="3636" y="1853"/>
                <a:chExt cx="614" cy="481"/>
              </a:xfrm>
            </p:grpSpPr>
            <p:sp>
              <p:nvSpPr>
                <p:cNvPr id="49" name="Freeform 164"/>
                <p:cNvSpPr>
                  <a:spLocks/>
                </p:cNvSpPr>
                <p:nvPr/>
              </p:nvSpPr>
              <p:spPr bwMode="auto">
                <a:xfrm>
                  <a:off x="3636" y="1853"/>
                  <a:ext cx="614" cy="481"/>
                </a:xfrm>
                <a:custGeom>
                  <a:avLst/>
                  <a:gdLst>
                    <a:gd name="T0" fmla="*/ 0 w 614"/>
                    <a:gd name="T1" fmla="*/ 478 h 481"/>
                    <a:gd name="T2" fmla="*/ 90 w 614"/>
                    <a:gd name="T3" fmla="*/ 334 h 481"/>
                    <a:gd name="T4" fmla="*/ 216 w 614"/>
                    <a:gd name="T5" fmla="*/ 238 h 481"/>
                    <a:gd name="T6" fmla="*/ 258 w 614"/>
                    <a:gd name="T7" fmla="*/ 181 h 481"/>
                    <a:gd name="T8" fmla="*/ 300 w 614"/>
                    <a:gd name="T9" fmla="*/ 94 h 481"/>
                    <a:gd name="T10" fmla="*/ 402 w 614"/>
                    <a:gd name="T11" fmla="*/ 70 h 481"/>
                    <a:gd name="T12" fmla="*/ 477 w 614"/>
                    <a:gd name="T13" fmla="*/ 13 h 481"/>
                    <a:gd name="T14" fmla="*/ 570 w 614"/>
                    <a:gd name="T15" fmla="*/ 7 h 481"/>
                    <a:gd name="T16" fmla="*/ 609 w 614"/>
                    <a:gd name="T17" fmla="*/ 52 h 481"/>
                    <a:gd name="T18" fmla="*/ 600 w 614"/>
                    <a:gd name="T19" fmla="*/ 94 h 481"/>
                    <a:gd name="T20" fmla="*/ 594 w 614"/>
                    <a:gd name="T21" fmla="*/ 157 h 481"/>
                    <a:gd name="T22" fmla="*/ 531 w 614"/>
                    <a:gd name="T23" fmla="*/ 178 h 481"/>
                    <a:gd name="T24" fmla="*/ 426 w 614"/>
                    <a:gd name="T25" fmla="*/ 199 h 481"/>
                    <a:gd name="T26" fmla="*/ 297 w 614"/>
                    <a:gd name="T27" fmla="*/ 217 h 481"/>
                    <a:gd name="T28" fmla="*/ 231 w 614"/>
                    <a:gd name="T29" fmla="*/ 271 h 481"/>
                    <a:gd name="T30" fmla="*/ 147 w 614"/>
                    <a:gd name="T31" fmla="*/ 331 h 481"/>
                    <a:gd name="T32" fmla="*/ 81 w 614"/>
                    <a:gd name="T33" fmla="*/ 397 h 481"/>
                    <a:gd name="T34" fmla="*/ 30 w 614"/>
                    <a:gd name="T35" fmla="*/ 460 h 481"/>
                    <a:gd name="T36" fmla="*/ 27 w 614"/>
                    <a:gd name="T37"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4" h="481">
                      <a:moveTo>
                        <a:pt x="0" y="478"/>
                      </a:moveTo>
                      <a:cubicBezTo>
                        <a:pt x="27" y="426"/>
                        <a:pt x="54" y="374"/>
                        <a:pt x="90" y="334"/>
                      </a:cubicBezTo>
                      <a:cubicBezTo>
                        <a:pt x="126" y="294"/>
                        <a:pt x="188" y="263"/>
                        <a:pt x="216" y="238"/>
                      </a:cubicBezTo>
                      <a:cubicBezTo>
                        <a:pt x="244" y="213"/>
                        <a:pt x="244" y="205"/>
                        <a:pt x="258" y="181"/>
                      </a:cubicBezTo>
                      <a:cubicBezTo>
                        <a:pt x="272" y="157"/>
                        <a:pt x="276" y="112"/>
                        <a:pt x="300" y="94"/>
                      </a:cubicBezTo>
                      <a:cubicBezTo>
                        <a:pt x="324" y="76"/>
                        <a:pt x="372" y="84"/>
                        <a:pt x="402" y="70"/>
                      </a:cubicBezTo>
                      <a:cubicBezTo>
                        <a:pt x="432" y="56"/>
                        <a:pt x="449" y="24"/>
                        <a:pt x="477" y="13"/>
                      </a:cubicBezTo>
                      <a:cubicBezTo>
                        <a:pt x="505" y="2"/>
                        <a:pt x="548" y="0"/>
                        <a:pt x="570" y="7"/>
                      </a:cubicBezTo>
                      <a:cubicBezTo>
                        <a:pt x="592" y="14"/>
                        <a:pt x="604" y="38"/>
                        <a:pt x="609" y="52"/>
                      </a:cubicBezTo>
                      <a:cubicBezTo>
                        <a:pt x="614" y="66"/>
                        <a:pt x="602" y="77"/>
                        <a:pt x="600" y="94"/>
                      </a:cubicBezTo>
                      <a:cubicBezTo>
                        <a:pt x="598" y="111"/>
                        <a:pt x="605" y="143"/>
                        <a:pt x="594" y="157"/>
                      </a:cubicBezTo>
                      <a:cubicBezTo>
                        <a:pt x="583" y="171"/>
                        <a:pt x="559" y="171"/>
                        <a:pt x="531" y="178"/>
                      </a:cubicBezTo>
                      <a:cubicBezTo>
                        <a:pt x="503" y="185"/>
                        <a:pt x="465" y="193"/>
                        <a:pt x="426" y="199"/>
                      </a:cubicBezTo>
                      <a:cubicBezTo>
                        <a:pt x="387" y="205"/>
                        <a:pt x="329" y="205"/>
                        <a:pt x="297" y="217"/>
                      </a:cubicBezTo>
                      <a:cubicBezTo>
                        <a:pt x="265" y="229"/>
                        <a:pt x="256" y="252"/>
                        <a:pt x="231" y="271"/>
                      </a:cubicBezTo>
                      <a:cubicBezTo>
                        <a:pt x="206" y="290"/>
                        <a:pt x="172" y="310"/>
                        <a:pt x="147" y="331"/>
                      </a:cubicBezTo>
                      <a:cubicBezTo>
                        <a:pt x="122" y="352"/>
                        <a:pt x="100" y="376"/>
                        <a:pt x="81" y="397"/>
                      </a:cubicBezTo>
                      <a:cubicBezTo>
                        <a:pt x="62" y="418"/>
                        <a:pt x="39" y="446"/>
                        <a:pt x="30" y="460"/>
                      </a:cubicBezTo>
                      <a:cubicBezTo>
                        <a:pt x="21" y="474"/>
                        <a:pt x="24" y="477"/>
                        <a:pt x="27" y="481"/>
                      </a:cubicBezTo>
                    </a:path>
                  </a:pathLst>
                </a:custGeom>
                <a:gradFill rotWithShape="1">
                  <a:gsLst>
                    <a:gs pos="0">
                      <a:srgbClr val="800000"/>
                    </a:gs>
                    <a:gs pos="100000">
                      <a:srgbClr val="00FF00"/>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0" name="Group 165"/>
                <p:cNvGrpSpPr>
                  <a:grpSpLocks/>
                </p:cNvGrpSpPr>
                <p:nvPr/>
              </p:nvGrpSpPr>
              <p:grpSpPr bwMode="auto">
                <a:xfrm>
                  <a:off x="3693" y="1863"/>
                  <a:ext cx="531" cy="390"/>
                  <a:chOff x="3693" y="1863"/>
                  <a:chExt cx="531" cy="390"/>
                </a:xfrm>
              </p:grpSpPr>
              <p:sp>
                <p:nvSpPr>
                  <p:cNvPr id="51" name="Freeform 166"/>
                  <p:cNvSpPr>
                    <a:spLocks/>
                  </p:cNvSpPr>
                  <p:nvPr/>
                </p:nvSpPr>
                <p:spPr bwMode="auto">
                  <a:xfrm>
                    <a:off x="3693" y="1920"/>
                    <a:ext cx="531" cy="333"/>
                  </a:xfrm>
                  <a:custGeom>
                    <a:avLst/>
                    <a:gdLst>
                      <a:gd name="T0" fmla="*/ 0 w 531"/>
                      <a:gd name="T1" fmla="*/ 333 h 333"/>
                      <a:gd name="T2" fmla="*/ 87 w 531"/>
                      <a:gd name="T3" fmla="*/ 240 h 333"/>
                      <a:gd name="T4" fmla="*/ 183 w 531"/>
                      <a:gd name="T5" fmla="*/ 174 h 333"/>
                      <a:gd name="T6" fmla="*/ 255 w 531"/>
                      <a:gd name="T7" fmla="*/ 90 h 333"/>
                      <a:gd name="T8" fmla="*/ 378 w 531"/>
                      <a:gd name="T9" fmla="*/ 42 h 333"/>
                      <a:gd name="T10" fmla="*/ 531 w 531"/>
                      <a:gd name="T11" fmla="*/ 0 h 333"/>
                    </a:gdLst>
                    <a:ahLst/>
                    <a:cxnLst>
                      <a:cxn ang="0">
                        <a:pos x="T0" y="T1"/>
                      </a:cxn>
                      <a:cxn ang="0">
                        <a:pos x="T2" y="T3"/>
                      </a:cxn>
                      <a:cxn ang="0">
                        <a:pos x="T4" y="T5"/>
                      </a:cxn>
                      <a:cxn ang="0">
                        <a:pos x="T6" y="T7"/>
                      </a:cxn>
                      <a:cxn ang="0">
                        <a:pos x="T8" y="T9"/>
                      </a:cxn>
                      <a:cxn ang="0">
                        <a:pos x="T10" y="T11"/>
                      </a:cxn>
                    </a:cxnLst>
                    <a:rect l="0" t="0" r="r" b="b"/>
                    <a:pathLst>
                      <a:path w="531" h="333">
                        <a:moveTo>
                          <a:pt x="0" y="333"/>
                        </a:moveTo>
                        <a:cubicBezTo>
                          <a:pt x="28" y="299"/>
                          <a:pt x="57" y="266"/>
                          <a:pt x="87" y="240"/>
                        </a:cubicBezTo>
                        <a:cubicBezTo>
                          <a:pt x="117" y="214"/>
                          <a:pt x="155" y="199"/>
                          <a:pt x="183" y="174"/>
                        </a:cubicBezTo>
                        <a:cubicBezTo>
                          <a:pt x="211" y="149"/>
                          <a:pt x="223" y="112"/>
                          <a:pt x="255" y="90"/>
                        </a:cubicBezTo>
                        <a:cubicBezTo>
                          <a:pt x="287" y="68"/>
                          <a:pt x="332" y="57"/>
                          <a:pt x="378" y="42"/>
                        </a:cubicBezTo>
                        <a:cubicBezTo>
                          <a:pt x="424" y="27"/>
                          <a:pt x="477" y="13"/>
                          <a:pt x="531"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2" name="Freeform 167"/>
                  <p:cNvSpPr>
                    <a:spLocks/>
                  </p:cNvSpPr>
                  <p:nvPr/>
                </p:nvSpPr>
                <p:spPr bwMode="auto">
                  <a:xfrm>
                    <a:off x="3927" y="2010"/>
                    <a:ext cx="180" cy="18"/>
                  </a:xfrm>
                  <a:custGeom>
                    <a:avLst/>
                    <a:gdLst>
                      <a:gd name="T0" fmla="*/ 0 w 180"/>
                      <a:gd name="T1" fmla="*/ 18 h 18"/>
                      <a:gd name="T2" fmla="*/ 78 w 180"/>
                      <a:gd name="T3" fmla="*/ 0 h 18"/>
                      <a:gd name="T4" fmla="*/ 180 w 180"/>
                      <a:gd name="T5" fmla="*/ 18 h 18"/>
                    </a:gdLst>
                    <a:ahLst/>
                    <a:cxnLst>
                      <a:cxn ang="0">
                        <a:pos x="T0" y="T1"/>
                      </a:cxn>
                      <a:cxn ang="0">
                        <a:pos x="T2" y="T3"/>
                      </a:cxn>
                      <a:cxn ang="0">
                        <a:pos x="T4" y="T5"/>
                      </a:cxn>
                    </a:cxnLst>
                    <a:rect l="0" t="0" r="r" b="b"/>
                    <a:pathLst>
                      <a:path w="180" h="18">
                        <a:moveTo>
                          <a:pt x="0" y="18"/>
                        </a:moveTo>
                        <a:cubicBezTo>
                          <a:pt x="24" y="9"/>
                          <a:pt x="48" y="0"/>
                          <a:pt x="78" y="0"/>
                        </a:cubicBezTo>
                        <a:cubicBezTo>
                          <a:pt x="108" y="0"/>
                          <a:pt x="144" y="9"/>
                          <a:pt x="180" y="1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3" name="Freeform 168"/>
                  <p:cNvSpPr>
                    <a:spLocks/>
                  </p:cNvSpPr>
                  <p:nvPr/>
                </p:nvSpPr>
                <p:spPr bwMode="auto">
                  <a:xfrm>
                    <a:off x="4062" y="1955"/>
                    <a:ext cx="153" cy="49"/>
                  </a:xfrm>
                  <a:custGeom>
                    <a:avLst/>
                    <a:gdLst>
                      <a:gd name="T0" fmla="*/ 0 w 153"/>
                      <a:gd name="T1" fmla="*/ 7 h 49"/>
                      <a:gd name="T2" fmla="*/ 66 w 153"/>
                      <a:gd name="T3" fmla="*/ 7 h 49"/>
                      <a:gd name="T4" fmla="*/ 153 w 153"/>
                      <a:gd name="T5" fmla="*/ 49 h 49"/>
                    </a:gdLst>
                    <a:ahLst/>
                    <a:cxnLst>
                      <a:cxn ang="0">
                        <a:pos x="T0" y="T1"/>
                      </a:cxn>
                      <a:cxn ang="0">
                        <a:pos x="T2" y="T3"/>
                      </a:cxn>
                      <a:cxn ang="0">
                        <a:pos x="T4" y="T5"/>
                      </a:cxn>
                    </a:cxnLst>
                    <a:rect l="0" t="0" r="r" b="b"/>
                    <a:pathLst>
                      <a:path w="153" h="49">
                        <a:moveTo>
                          <a:pt x="0" y="7"/>
                        </a:moveTo>
                        <a:cubicBezTo>
                          <a:pt x="20" y="3"/>
                          <a:pt x="40" y="0"/>
                          <a:pt x="66" y="7"/>
                        </a:cubicBezTo>
                        <a:cubicBezTo>
                          <a:pt x="92" y="14"/>
                          <a:pt x="122" y="31"/>
                          <a:pt x="153" y="4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4" name="Freeform 169"/>
                  <p:cNvSpPr>
                    <a:spLocks/>
                  </p:cNvSpPr>
                  <p:nvPr/>
                </p:nvSpPr>
                <p:spPr bwMode="auto">
                  <a:xfrm>
                    <a:off x="3951" y="1938"/>
                    <a:ext cx="35" cy="60"/>
                  </a:xfrm>
                  <a:custGeom>
                    <a:avLst/>
                    <a:gdLst>
                      <a:gd name="T0" fmla="*/ 0 w 35"/>
                      <a:gd name="T1" fmla="*/ 60 h 60"/>
                      <a:gd name="T2" fmla="*/ 30 w 35"/>
                      <a:gd name="T3" fmla="*/ 21 h 60"/>
                      <a:gd name="T4" fmla="*/ 33 w 35"/>
                      <a:gd name="T5" fmla="*/ 0 h 60"/>
                    </a:gdLst>
                    <a:ahLst/>
                    <a:cxnLst>
                      <a:cxn ang="0">
                        <a:pos x="T0" y="T1"/>
                      </a:cxn>
                      <a:cxn ang="0">
                        <a:pos x="T2" y="T3"/>
                      </a:cxn>
                      <a:cxn ang="0">
                        <a:pos x="T4" y="T5"/>
                      </a:cxn>
                    </a:cxnLst>
                    <a:rect l="0" t="0" r="r" b="b"/>
                    <a:pathLst>
                      <a:path w="35" h="60">
                        <a:moveTo>
                          <a:pt x="0" y="60"/>
                        </a:moveTo>
                        <a:cubicBezTo>
                          <a:pt x="12" y="45"/>
                          <a:pt x="25" y="31"/>
                          <a:pt x="30" y="21"/>
                        </a:cubicBezTo>
                        <a:cubicBezTo>
                          <a:pt x="35" y="11"/>
                          <a:pt x="34" y="5"/>
                          <a:pt x="3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5" name="Freeform 170"/>
                  <p:cNvSpPr>
                    <a:spLocks/>
                  </p:cNvSpPr>
                  <p:nvPr/>
                </p:nvSpPr>
                <p:spPr bwMode="auto">
                  <a:xfrm>
                    <a:off x="4071" y="1863"/>
                    <a:ext cx="87" cy="93"/>
                  </a:xfrm>
                  <a:custGeom>
                    <a:avLst/>
                    <a:gdLst>
                      <a:gd name="T0" fmla="*/ 0 w 87"/>
                      <a:gd name="T1" fmla="*/ 93 h 93"/>
                      <a:gd name="T2" fmla="*/ 30 w 87"/>
                      <a:gd name="T3" fmla="*/ 69 h 93"/>
                      <a:gd name="T4" fmla="*/ 87 w 87"/>
                      <a:gd name="T5" fmla="*/ 0 h 93"/>
                    </a:gdLst>
                    <a:ahLst/>
                    <a:cxnLst>
                      <a:cxn ang="0">
                        <a:pos x="T0" y="T1"/>
                      </a:cxn>
                      <a:cxn ang="0">
                        <a:pos x="T2" y="T3"/>
                      </a:cxn>
                      <a:cxn ang="0">
                        <a:pos x="T4" y="T5"/>
                      </a:cxn>
                    </a:cxnLst>
                    <a:rect l="0" t="0" r="r" b="b"/>
                    <a:pathLst>
                      <a:path w="87" h="93">
                        <a:moveTo>
                          <a:pt x="0" y="93"/>
                        </a:moveTo>
                        <a:cubicBezTo>
                          <a:pt x="7" y="89"/>
                          <a:pt x="15" y="85"/>
                          <a:pt x="30" y="69"/>
                        </a:cubicBezTo>
                        <a:cubicBezTo>
                          <a:pt x="45" y="53"/>
                          <a:pt x="66" y="26"/>
                          <a:pt x="87"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43" name="Freeform 171"/>
              <p:cNvSpPr>
                <a:spLocks/>
              </p:cNvSpPr>
              <p:nvPr/>
            </p:nvSpPr>
            <p:spPr bwMode="auto">
              <a:xfrm>
                <a:off x="3253" y="1702"/>
                <a:ext cx="371" cy="641"/>
              </a:xfrm>
              <a:custGeom>
                <a:avLst/>
                <a:gdLst>
                  <a:gd name="T0" fmla="*/ 371 w 371"/>
                  <a:gd name="T1" fmla="*/ 623 h 641"/>
                  <a:gd name="T2" fmla="*/ 335 w 371"/>
                  <a:gd name="T3" fmla="*/ 560 h 641"/>
                  <a:gd name="T4" fmla="*/ 293 w 371"/>
                  <a:gd name="T5" fmla="*/ 398 h 641"/>
                  <a:gd name="T6" fmla="*/ 302 w 371"/>
                  <a:gd name="T7" fmla="*/ 227 h 641"/>
                  <a:gd name="T8" fmla="*/ 239 w 371"/>
                  <a:gd name="T9" fmla="*/ 53 h 641"/>
                  <a:gd name="T10" fmla="*/ 104 w 371"/>
                  <a:gd name="T11" fmla="*/ 5 h 641"/>
                  <a:gd name="T12" fmla="*/ 2 w 371"/>
                  <a:gd name="T13" fmla="*/ 20 h 641"/>
                  <a:gd name="T14" fmla="*/ 92 w 371"/>
                  <a:gd name="T15" fmla="*/ 119 h 641"/>
                  <a:gd name="T16" fmla="*/ 179 w 371"/>
                  <a:gd name="T17" fmla="*/ 161 h 641"/>
                  <a:gd name="T18" fmla="*/ 254 w 371"/>
                  <a:gd name="T19" fmla="*/ 227 h 641"/>
                  <a:gd name="T20" fmla="*/ 278 w 371"/>
                  <a:gd name="T21" fmla="*/ 305 h 641"/>
                  <a:gd name="T22" fmla="*/ 272 w 371"/>
                  <a:gd name="T23" fmla="*/ 410 h 641"/>
                  <a:gd name="T24" fmla="*/ 293 w 371"/>
                  <a:gd name="T25" fmla="*/ 509 h 641"/>
                  <a:gd name="T26" fmla="*/ 332 w 371"/>
                  <a:gd name="T27" fmla="*/ 596 h 641"/>
                  <a:gd name="T28" fmla="*/ 359 w 371"/>
                  <a:gd name="T29" fmla="*/ 641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1" h="641">
                    <a:moveTo>
                      <a:pt x="371" y="623"/>
                    </a:moveTo>
                    <a:cubicBezTo>
                      <a:pt x="359" y="610"/>
                      <a:pt x="348" y="598"/>
                      <a:pt x="335" y="560"/>
                    </a:cubicBezTo>
                    <a:cubicBezTo>
                      <a:pt x="322" y="522"/>
                      <a:pt x="298" y="453"/>
                      <a:pt x="293" y="398"/>
                    </a:cubicBezTo>
                    <a:cubicBezTo>
                      <a:pt x="288" y="343"/>
                      <a:pt x="311" y="284"/>
                      <a:pt x="302" y="227"/>
                    </a:cubicBezTo>
                    <a:cubicBezTo>
                      <a:pt x="293" y="170"/>
                      <a:pt x="272" y="90"/>
                      <a:pt x="239" y="53"/>
                    </a:cubicBezTo>
                    <a:cubicBezTo>
                      <a:pt x="206" y="16"/>
                      <a:pt x="143" y="10"/>
                      <a:pt x="104" y="5"/>
                    </a:cubicBezTo>
                    <a:cubicBezTo>
                      <a:pt x="65" y="0"/>
                      <a:pt x="4" y="1"/>
                      <a:pt x="2" y="20"/>
                    </a:cubicBezTo>
                    <a:cubicBezTo>
                      <a:pt x="0" y="39"/>
                      <a:pt x="63" y="96"/>
                      <a:pt x="92" y="119"/>
                    </a:cubicBezTo>
                    <a:cubicBezTo>
                      <a:pt x="121" y="142"/>
                      <a:pt x="152" y="143"/>
                      <a:pt x="179" y="161"/>
                    </a:cubicBezTo>
                    <a:cubicBezTo>
                      <a:pt x="206" y="179"/>
                      <a:pt x="238" y="203"/>
                      <a:pt x="254" y="227"/>
                    </a:cubicBezTo>
                    <a:cubicBezTo>
                      <a:pt x="270" y="251"/>
                      <a:pt x="275" y="275"/>
                      <a:pt x="278" y="305"/>
                    </a:cubicBezTo>
                    <a:cubicBezTo>
                      <a:pt x="281" y="335"/>
                      <a:pt x="269" y="376"/>
                      <a:pt x="272" y="410"/>
                    </a:cubicBezTo>
                    <a:cubicBezTo>
                      <a:pt x="275" y="444"/>
                      <a:pt x="283" y="478"/>
                      <a:pt x="293" y="509"/>
                    </a:cubicBezTo>
                    <a:cubicBezTo>
                      <a:pt x="303" y="540"/>
                      <a:pt x="321" y="574"/>
                      <a:pt x="332" y="596"/>
                    </a:cubicBezTo>
                    <a:cubicBezTo>
                      <a:pt x="343" y="618"/>
                      <a:pt x="351" y="629"/>
                      <a:pt x="359" y="641"/>
                    </a:cubicBezTo>
                  </a:path>
                </a:pathLst>
              </a:custGeom>
              <a:gradFill rotWithShape="1">
                <a:gsLst>
                  <a:gs pos="0">
                    <a:srgbClr val="00FF00"/>
                  </a:gs>
                  <a:gs pos="50000">
                    <a:srgbClr val="800000"/>
                  </a:gs>
                  <a:gs pos="100000">
                    <a:srgbClr val="00FF00"/>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4" name="Group 172"/>
              <p:cNvGrpSpPr>
                <a:grpSpLocks/>
              </p:cNvGrpSpPr>
              <p:nvPr/>
            </p:nvGrpSpPr>
            <p:grpSpPr bwMode="auto">
              <a:xfrm>
                <a:off x="3573" y="1842"/>
                <a:ext cx="294" cy="492"/>
                <a:chOff x="3573" y="1842"/>
                <a:chExt cx="294" cy="492"/>
              </a:xfrm>
            </p:grpSpPr>
            <p:sp>
              <p:nvSpPr>
                <p:cNvPr id="45" name="Freeform 173"/>
                <p:cNvSpPr>
                  <a:spLocks/>
                </p:cNvSpPr>
                <p:nvPr/>
              </p:nvSpPr>
              <p:spPr bwMode="auto">
                <a:xfrm>
                  <a:off x="3573" y="1842"/>
                  <a:ext cx="294" cy="492"/>
                </a:xfrm>
                <a:custGeom>
                  <a:avLst/>
                  <a:gdLst>
                    <a:gd name="T0" fmla="*/ 69 w 294"/>
                    <a:gd name="T1" fmla="*/ 492 h 492"/>
                    <a:gd name="T2" fmla="*/ 66 w 294"/>
                    <a:gd name="T3" fmla="*/ 411 h 492"/>
                    <a:gd name="T4" fmla="*/ 93 w 294"/>
                    <a:gd name="T5" fmla="*/ 360 h 492"/>
                    <a:gd name="T6" fmla="*/ 114 w 294"/>
                    <a:gd name="T7" fmla="*/ 303 h 492"/>
                    <a:gd name="T8" fmla="*/ 129 w 294"/>
                    <a:gd name="T9" fmla="*/ 273 h 492"/>
                    <a:gd name="T10" fmla="*/ 159 w 294"/>
                    <a:gd name="T11" fmla="*/ 252 h 492"/>
                    <a:gd name="T12" fmla="*/ 135 w 294"/>
                    <a:gd name="T13" fmla="*/ 234 h 492"/>
                    <a:gd name="T14" fmla="*/ 135 w 294"/>
                    <a:gd name="T15" fmla="*/ 201 h 492"/>
                    <a:gd name="T16" fmla="*/ 216 w 294"/>
                    <a:gd name="T17" fmla="*/ 165 h 492"/>
                    <a:gd name="T18" fmla="*/ 282 w 294"/>
                    <a:gd name="T19" fmla="*/ 129 h 492"/>
                    <a:gd name="T20" fmla="*/ 288 w 294"/>
                    <a:gd name="T21" fmla="*/ 63 h 492"/>
                    <a:gd name="T22" fmla="*/ 252 w 294"/>
                    <a:gd name="T23" fmla="*/ 21 h 492"/>
                    <a:gd name="T24" fmla="*/ 192 w 294"/>
                    <a:gd name="T25" fmla="*/ 24 h 492"/>
                    <a:gd name="T26" fmla="*/ 156 w 294"/>
                    <a:gd name="T27" fmla="*/ 42 h 492"/>
                    <a:gd name="T28" fmla="*/ 99 w 294"/>
                    <a:gd name="T29" fmla="*/ 3 h 492"/>
                    <a:gd name="T30" fmla="*/ 54 w 294"/>
                    <a:gd name="T31" fmla="*/ 21 h 492"/>
                    <a:gd name="T32" fmla="*/ 36 w 294"/>
                    <a:gd name="T33" fmla="*/ 57 h 492"/>
                    <a:gd name="T34" fmla="*/ 51 w 294"/>
                    <a:gd name="T35" fmla="*/ 84 h 492"/>
                    <a:gd name="T36" fmla="*/ 9 w 294"/>
                    <a:gd name="T37" fmla="*/ 117 h 492"/>
                    <a:gd name="T38" fmla="*/ 12 w 294"/>
                    <a:gd name="T39" fmla="*/ 150 h 492"/>
                    <a:gd name="T40" fmla="*/ 84 w 294"/>
                    <a:gd name="T41" fmla="*/ 165 h 492"/>
                    <a:gd name="T42" fmla="*/ 84 w 294"/>
                    <a:gd name="T43" fmla="*/ 210 h 492"/>
                    <a:gd name="T44" fmla="*/ 81 w 294"/>
                    <a:gd name="T45" fmla="*/ 249 h 492"/>
                    <a:gd name="T46" fmla="*/ 57 w 294"/>
                    <a:gd name="T47" fmla="*/ 249 h 492"/>
                    <a:gd name="T48" fmla="*/ 60 w 294"/>
                    <a:gd name="T49" fmla="*/ 279 h 492"/>
                    <a:gd name="T50" fmla="*/ 87 w 294"/>
                    <a:gd name="T51" fmla="*/ 306 h 492"/>
                    <a:gd name="T52" fmla="*/ 69 w 294"/>
                    <a:gd name="T53" fmla="*/ 339 h 492"/>
                    <a:gd name="T54" fmla="*/ 48 w 294"/>
                    <a:gd name="T55" fmla="*/ 354 h 492"/>
                    <a:gd name="T56" fmla="*/ 51 w 294"/>
                    <a:gd name="T57" fmla="*/ 390 h 492"/>
                    <a:gd name="T58" fmla="*/ 45 w 294"/>
                    <a:gd name="T59" fmla="*/ 438 h 492"/>
                    <a:gd name="T60" fmla="*/ 57 w 294"/>
                    <a:gd name="T61" fmla="*/ 489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4" h="492">
                      <a:moveTo>
                        <a:pt x="69" y="492"/>
                      </a:moveTo>
                      <a:cubicBezTo>
                        <a:pt x="71" y="487"/>
                        <a:pt x="62" y="433"/>
                        <a:pt x="66" y="411"/>
                      </a:cubicBezTo>
                      <a:cubicBezTo>
                        <a:pt x="70" y="389"/>
                        <a:pt x="85" y="378"/>
                        <a:pt x="93" y="360"/>
                      </a:cubicBezTo>
                      <a:cubicBezTo>
                        <a:pt x="101" y="342"/>
                        <a:pt x="108" y="317"/>
                        <a:pt x="114" y="303"/>
                      </a:cubicBezTo>
                      <a:cubicBezTo>
                        <a:pt x="120" y="289"/>
                        <a:pt x="122" y="281"/>
                        <a:pt x="129" y="273"/>
                      </a:cubicBezTo>
                      <a:cubicBezTo>
                        <a:pt x="136" y="265"/>
                        <a:pt x="158" y="258"/>
                        <a:pt x="159" y="252"/>
                      </a:cubicBezTo>
                      <a:cubicBezTo>
                        <a:pt x="160" y="246"/>
                        <a:pt x="139" y="242"/>
                        <a:pt x="135" y="234"/>
                      </a:cubicBezTo>
                      <a:cubicBezTo>
                        <a:pt x="131" y="226"/>
                        <a:pt x="121" y="212"/>
                        <a:pt x="135" y="201"/>
                      </a:cubicBezTo>
                      <a:cubicBezTo>
                        <a:pt x="149" y="190"/>
                        <a:pt x="191" y="177"/>
                        <a:pt x="216" y="165"/>
                      </a:cubicBezTo>
                      <a:cubicBezTo>
                        <a:pt x="241" y="153"/>
                        <a:pt x="270" y="146"/>
                        <a:pt x="282" y="129"/>
                      </a:cubicBezTo>
                      <a:cubicBezTo>
                        <a:pt x="294" y="112"/>
                        <a:pt x="293" y="81"/>
                        <a:pt x="288" y="63"/>
                      </a:cubicBezTo>
                      <a:cubicBezTo>
                        <a:pt x="283" y="45"/>
                        <a:pt x="268" y="28"/>
                        <a:pt x="252" y="21"/>
                      </a:cubicBezTo>
                      <a:cubicBezTo>
                        <a:pt x="236" y="14"/>
                        <a:pt x="208" y="20"/>
                        <a:pt x="192" y="24"/>
                      </a:cubicBezTo>
                      <a:cubicBezTo>
                        <a:pt x="176" y="28"/>
                        <a:pt x="171" y="45"/>
                        <a:pt x="156" y="42"/>
                      </a:cubicBezTo>
                      <a:cubicBezTo>
                        <a:pt x="141" y="39"/>
                        <a:pt x="116" y="6"/>
                        <a:pt x="99" y="3"/>
                      </a:cubicBezTo>
                      <a:cubicBezTo>
                        <a:pt x="82" y="0"/>
                        <a:pt x="64" y="12"/>
                        <a:pt x="54" y="21"/>
                      </a:cubicBezTo>
                      <a:cubicBezTo>
                        <a:pt x="44" y="30"/>
                        <a:pt x="36" y="47"/>
                        <a:pt x="36" y="57"/>
                      </a:cubicBezTo>
                      <a:cubicBezTo>
                        <a:pt x="36" y="67"/>
                        <a:pt x="55" y="74"/>
                        <a:pt x="51" y="84"/>
                      </a:cubicBezTo>
                      <a:cubicBezTo>
                        <a:pt x="47" y="94"/>
                        <a:pt x="15" y="106"/>
                        <a:pt x="9" y="117"/>
                      </a:cubicBezTo>
                      <a:cubicBezTo>
                        <a:pt x="3" y="128"/>
                        <a:pt x="0" y="142"/>
                        <a:pt x="12" y="150"/>
                      </a:cubicBezTo>
                      <a:cubicBezTo>
                        <a:pt x="24" y="158"/>
                        <a:pt x="72" y="155"/>
                        <a:pt x="84" y="165"/>
                      </a:cubicBezTo>
                      <a:cubicBezTo>
                        <a:pt x="96" y="175"/>
                        <a:pt x="85" y="196"/>
                        <a:pt x="84" y="210"/>
                      </a:cubicBezTo>
                      <a:cubicBezTo>
                        <a:pt x="83" y="224"/>
                        <a:pt x="85" y="242"/>
                        <a:pt x="81" y="249"/>
                      </a:cubicBezTo>
                      <a:cubicBezTo>
                        <a:pt x="77" y="256"/>
                        <a:pt x="60" y="244"/>
                        <a:pt x="57" y="249"/>
                      </a:cubicBezTo>
                      <a:cubicBezTo>
                        <a:pt x="54" y="254"/>
                        <a:pt x="55" y="270"/>
                        <a:pt x="60" y="279"/>
                      </a:cubicBezTo>
                      <a:cubicBezTo>
                        <a:pt x="65" y="288"/>
                        <a:pt x="85" y="296"/>
                        <a:pt x="87" y="306"/>
                      </a:cubicBezTo>
                      <a:cubicBezTo>
                        <a:pt x="89" y="316"/>
                        <a:pt x="76" y="331"/>
                        <a:pt x="69" y="339"/>
                      </a:cubicBezTo>
                      <a:cubicBezTo>
                        <a:pt x="62" y="347"/>
                        <a:pt x="51" y="346"/>
                        <a:pt x="48" y="354"/>
                      </a:cubicBezTo>
                      <a:cubicBezTo>
                        <a:pt x="45" y="362"/>
                        <a:pt x="51" y="376"/>
                        <a:pt x="51" y="390"/>
                      </a:cubicBezTo>
                      <a:cubicBezTo>
                        <a:pt x="51" y="404"/>
                        <a:pt x="44" y="422"/>
                        <a:pt x="45" y="438"/>
                      </a:cubicBezTo>
                      <a:cubicBezTo>
                        <a:pt x="46" y="454"/>
                        <a:pt x="55" y="479"/>
                        <a:pt x="57" y="489"/>
                      </a:cubicBezTo>
                    </a:path>
                  </a:pathLst>
                </a:custGeom>
                <a:gradFill rotWithShape="1">
                  <a:gsLst>
                    <a:gs pos="0">
                      <a:srgbClr val="00FF00"/>
                    </a:gs>
                    <a:gs pos="50000">
                      <a:srgbClr val="800000"/>
                    </a:gs>
                    <a:gs pos="100000">
                      <a:srgbClr val="00FF00"/>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6" name="Freeform 174"/>
                <p:cNvSpPr>
                  <a:spLocks/>
                </p:cNvSpPr>
                <p:nvPr/>
              </p:nvSpPr>
              <p:spPr bwMode="auto">
                <a:xfrm>
                  <a:off x="3657" y="1890"/>
                  <a:ext cx="72" cy="285"/>
                </a:xfrm>
                <a:custGeom>
                  <a:avLst/>
                  <a:gdLst>
                    <a:gd name="T0" fmla="*/ 72 w 72"/>
                    <a:gd name="T1" fmla="*/ 0 h 285"/>
                    <a:gd name="T2" fmla="*/ 54 w 72"/>
                    <a:gd name="T3" fmla="*/ 87 h 285"/>
                    <a:gd name="T4" fmla="*/ 18 w 72"/>
                    <a:gd name="T5" fmla="*/ 168 h 285"/>
                    <a:gd name="T6" fmla="*/ 18 w 72"/>
                    <a:gd name="T7" fmla="*/ 225 h 285"/>
                    <a:gd name="T8" fmla="*/ 0 w 72"/>
                    <a:gd name="T9" fmla="*/ 285 h 285"/>
                  </a:gdLst>
                  <a:ahLst/>
                  <a:cxnLst>
                    <a:cxn ang="0">
                      <a:pos x="T0" y="T1"/>
                    </a:cxn>
                    <a:cxn ang="0">
                      <a:pos x="T2" y="T3"/>
                    </a:cxn>
                    <a:cxn ang="0">
                      <a:pos x="T4" y="T5"/>
                    </a:cxn>
                    <a:cxn ang="0">
                      <a:pos x="T6" y="T7"/>
                    </a:cxn>
                    <a:cxn ang="0">
                      <a:pos x="T8" y="T9"/>
                    </a:cxn>
                  </a:cxnLst>
                  <a:rect l="0" t="0" r="r" b="b"/>
                  <a:pathLst>
                    <a:path w="72" h="285">
                      <a:moveTo>
                        <a:pt x="72" y="0"/>
                      </a:moveTo>
                      <a:cubicBezTo>
                        <a:pt x="67" y="29"/>
                        <a:pt x="63" y="59"/>
                        <a:pt x="54" y="87"/>
                      </a:cubicBezTo>
                      <a:cubicBezTo>
                        <a:pt x="45" y="115"/>
                        <a:pt x="24" y="145"/>
                        <a:pt x="18" y="168"/>
                      </a:cubicBezTo>
                      <a:cubicBezTo>
                        <a:pt x="12" y="191"/>
                        <a:pt x="21" y="206"/>
                        <a:pt x="18" y="225"/>
                      </a:cubicBezTo>
                      <a:cubicBezTo>
                        <a:pt x="15" y="244"/>
                        <a:pt x="7" y="264"/>
                        <a:pt x="0" y="28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 name="Freeform 175"/>
                <p:cNvSpPr>
                  <a:spLocks/>
                </p:cNvSpPr>
                <p:nvPr/>
              </p:nvSpPr>
              <p:spPr bwMode="auto">
                <a:xfrm>
                  <a:off x="3714" y="1911"/>
                  <a:ext cx="123" cy="57"/>
                </a:xfrm>
                <a:custGeom>
                  <a:avLst/>
                  <a:gdLst>
                    <a:gd name="T0" fmla="*/ 0 w 123"/>
                    <a:gd name="T1" fmla="*/ 57 h 57"/>
                    <a:gd name="T2" fmla="*/ 42 w 123"/>
                    <a:gd name="T3" fmla="*/ 18 h 57"/>
                    <a:gd name="T4" fmla="*/ 123 w 123"/>
                    <a:gd name="T5" fmla="*/ 0 h 57"/>
                  </a:gdLst>
                  <a:ahLst/>
                  <a:cxnLst>
                    <a:cxn ang="0">
                      <a:pos x="T0" y="T1"/>
                    </a:cxn>
                    <a:cxn ang="0">
                      <a:pos x="T2" y="T3"/>
                    </a:cxn>
                    <a:cxn ang="0">
                      <a:pos x="T4" y="T5"/>
                    </a:cxn>
                  </a:cxnLst>
                  <a:rect l="0" t="0" r="r" b="b"/>
                  <a:pathLst>
                    <a:path w="123" h="57">
                      <a:moveTo>
                        <a:pt x="0" y="57"/>
                      </a:moveTo>
                      <a:cubicBezTo>
                        <a:pt x="11" y="42"/>
                        <a:pt x="22" y="27"/>
                        <a:pt x="42" y="18"/>
                      </a:cubicBezTo>
                      <a:cubicBezTo>
                        <a:pt x="62" y="9"/>
                        <a:pt x="92" y="4"/>
                        <a:pt x="12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 name="Freeform 176"/>
                <p:cNvSpPr>
                  <a:spLocks/>
                </p:cNvSpPr>
                <p:nvPr/>
              </p:nvSpPr>
              <p:spPr bwMode="auto">
                <a:xfrm>
                  <a:off x="3636" y="1866"/>
                  <a:ext cx="81" cy="99"/>
                </a:xfrm>
                <a:custGeom>
                  <a:avLst/>
                  <a:gdLst>
                    <a:gd name="T0" fmla="*/ 81 w 81"/>
                    <a:gd name="T1" fmla="*/ 99 h 99"/>
                    <a:gd name="T2" fmla="*/ 51 w 81"/>
                    <a:gd name="T3" fmla="*/ 45 h 99"/>
                    <a:gd name="T4" fmla="*/ 0 w 81"/>
                    <a:gd name="T5" fmla="*/ 0 h 99"/>
                  </a:gdLst>
                  <a:ahLst/>
                  <a:cxnLst>
                    <a:cxn ang="0">
                      <a:pos x="T0" y="T1"/>
                    </a:cxn>
                    <a:cxn ang="0">
                      <a:pos x="T2" y="T3"/>
                    </a:cxn>
                    <a:cxn ang="0">
                      <a:pos x="T4" y="T5"/>
                    </a:cxn>
                  </a:cxnLst>
                  <a:rect l="0" t="0" r="r" b="b"/>
                  <a:pathLst>
                    <a:path w="81" h="99">
                      <a:moveTo>
                        <a:pt x="81" y="99"/>
                      </a:moveTo>
                      <a:cubicBezTo>
                        <a:pt x="72" y="80"/>
                        <a:pt x="64" y="61"/>
                        <a:pt x="51" y="45"/>
                      </a:cubicBezTo>
                      <a:cubicBezTo>
                        <a:pt x="38" y="29"/>
                        <a:pt x="19" y="14"/>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7" name="Group 177"/>
            <p:cNvGrpSpPr>
              <a:grpSpLocks/>
            </p:cNvGrpSpPr>
            <p:nvPr/>
          </p:nvGrpSpPr>
          <p:grpSpPr bwMode="auto">
            <a:xfrm>
              <a:off x="4106" y="1896"/>
              <a:ext cx="687" cy="836"/>
              <a:chOff x="4106" y="1800"/>
              <a:chExt cx="687" cy="836"/>
            </a:xfrm>
          </p:grpSpPr>
          <p:grpSp>
            <p:nvGrpSpPr>
              <p:cNvPr id="8" name="Group 178"/>
              <p:cNvGrpSpPr>
                <a:grpSpLocks/>
              </p:cNvGrpSpPr>
              <p:nvPr/>
            </p:nvGrpSpPr>
            <p:grpSpPr bwMode="auto">
              <a:xfrm>
                <a:off x="4488" y="1870"/>
                <a:ext cx="305" cy="419"/>
                <a:chOff x="4923" y="1861"/>
                <a:chExt cx="305" cy="419"/>
              </a:xfrm>
            </p:grpSpPr>
            <p:sp>
              <p:nvSpPr>
                <p:cNvPr id="33" name="Freeform 179"/>
                <p:cNvSpPr>
                  <a:spLocks/>
                </p:cNvSpPr>
                <p:nvPr/>
              </p:nvSpPr>
              <p:spPr bwMode="auto">
                <a:xfrm>
                  <a:off x="4923" y="1861"/>
                  <a:ext cx="305" cy="419"/>
                </a:xfrm>
                <a:custGeom>
                  <a:avLst/>
                  <a:gdLst>
                    <a:gd name="T0" fmla="*/ 0 w 305"/>
                    <a:gd name="T1" fmla="*/ 413 h 419"/>
                    <a:gd name="T2" fmla="*/ 27 w 305"/>
                    <a:gd name="T3" fmla="*/ 353 h 419"/>
                    <a:gd name="T4" fmla="*/ 30 w 305"/>
                    <a:gd name="T5" fmla="*/ 278 h 419"/>
                    <a:gd name="T6" fmla="*/ 45 w 305"/>
                    <a:gd name="T7" fmla="*/ 260 h 419"/>
                    <a:gd name="T8" fmla="*/ 45 w 305"/>
                    <a:gd name="T9" fmla="*/ 185 h 419"/>
                    <a:gd name="T10" fmla="*/ 30 w 305"/>
                    <a:gd name="T11" fmla="*/ 128 h 419"/>
                    <a:gd name="T12" fmla="*/ 147 w 305"/>
                    <a:gd name="T13" fmla="*/ 17 h 419"/>
                    <a:gd name="T14" fmla="*/ 234 w 305"/>
                    <a:gd name="T15" fmla="*/ 23 h 419"/>
                    <a:gd name="T16" fmla="*/ 294 w 305"/>
                    <a:gd name="T17" fmla="*/ 29 h 419"/>
                    <a:gd name="T18" fmla="*/ 297 w 305"/>
                    <a:gd name="T19" fmla="*/ 74 h 419"/>
                    <a:gd name="T20" fmla="*/ 279 w 305"/>
                    <a:gd name="T21" fmla="*/ 152 h 419"/>
                    <a:gd name="T22" fmla="*/ 189 w 305"/>
                    <a:gd name="T23" fmla="*/ 170 h 419"/>
                    <a:gd name="T24" fmla="*/ 126 w 305"/>
                    <a:gd name="T25" fmla="*/ 185 h 419"/>
                    <a:gd name="T26" fmla="*/ 69 w 305"/>
                    <a:gd name="T27" fmla="*/ 266 h 419"/>
                    <a:gd name="T28" fmla="*/ 48 w 305"/>
                    <a:gd name="T29" fmla="*/ 332 h 419"/>
                    <a:gd name="T30" fmla="*/ 30 w 305"/>
                    <a:gd name="T31" fmla="*/ 377 h 419"/>
                    <a:gd name="T32" fmla="*/ 18 w 305"/>
                    <a:gd name="T3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419">
                      <a:moveTo>
                        <a:pt x="0" y="413"/>
                      </a:moveTo>
                      <a:cubicBezTo>
                        <a:pt x="11" y="394"/>
                        <a:pt x="22" y="375"/>
                        <a:pt x="27" y="353"/>
                      </a:cubicBezTo>
                      <a:cubicBezTo>
                        <a:pt x="32" y="331"/>
                        <a:pt x="27" y="293"/>
                        <a:pt x="30" y="278"/>
                      </a:cubicBezTo>
                      <a:cubicBezTo>
                        <a:pt x="33" y="263"/>
                        <a:pt x="43" y="275"/>
                        <a:pt x="45" y="260"/>
                      </a:cubicBezTo>
                      <a:cubicBezTo>
                        <a:pt x="47" y="245"/>
                        <a:pt x="48" y="207"/>
                        <a:pt x="45" y="185"/>
                      </a:cubicBezTo>
                      <a:cubicBezTo>
                        <a:pt x="42" y="163"/>
                        <a:pt x="13" y="156"/>
                        <a:pt x="30" y="128"/>
                      </a:cubicBezTo>
                      <a:cubicBezTo>
                        <a:pt x="47" y="100"/>
                        <a:pt x="113" y="34"/>
                        <a:pt x="147" y="17"/>
                      </a:cubicBezTo>
                      <a:cubicBezTo>
                        <a:pt x="181" y="0"/>
                        <a:pt x="210" y="21"/>
                        <a:pt x="234" y="23"/>
                      </a:cubicBezTo>
                      <a:cubicBezTo>
                        <a:pt x="258" y="25"/>
                        <a:pt x="283" y="20"/>
                        <a:pt x="294" y="29"/>
                      </a:cubicBezTo>
                      <a:cubicBezTo>
                        <a:pt x="305" y="38"/>
                        <a:pt x="299" y="54"/>
                        <a:pt x="297" y="74"/>
                      </a:cubicBezTo>
                      <a:cubicBezTo>
                        <a:pt x="295" y="94"/>
                        <a:pt x="297" y="136"/>
                        <a:pt x="279" y="152"/>
                      </a:cubicBezTo>
                      <a:cubicBezTo>
                        <a:pt x="261" y="168"/>
                        <a:pt x="214" y="165"/>
                        <a:pt x="189" y="170"/>
                      </a:cubicBezTo>
                      <a:cubicBezTo>
                        <a:pt x="164" y="175"/>
                        <a:pt x="146" y="169"/>
                        <a:pt x="126" y="185"/>
                      </a:cubicBezTo>
                      <a:cubicBezTo>
                        <a:pt x="106" y="201"/>
                        <a:pt x="82" y="242"/>
                        <a:pt x="69" y="266"/>
                      </a:cubicBezTo>
                      <a:cubicBezTo>
                        <a:pt x="56" y="290"/>
                        <a:pt x="54" y="314"/>
                        <a:pt x="48" y="332"/>
                      </a:cubicBezTo>
                      <a:cubicBezTo>
                        <a:pt x="42" y="350"/>
                        <a:pt x="35" y="363"/>
                        <a:pt x="30" y="377"/>
                      </a:cubicBezTo>
                      <a:cubicBezTo>
                        <a:pt x="25" y="391"/>
                        <a:pt x="21" y="405"/>
                        <a:pt x="18" y="419"/>
                      </a:cubicBezTo>
                    </a:path>
                  </a:pathLst>
                </a:custGeom>
                <a:solidFill>
                  <a:srgbClr val="CCFF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 name="Freeform 180"/>
                <p:cNvSpPr>
                  <a:spLocks/>
                </p:cNvSpPr>
                <p:nvPr/>
              </p:nvSpPr>
              <p:spPr bwMode="auto">
                <a:xfrm>
                  <a:off x="4965" y="1884"/>
                  <a:ext cx="195" cy="258"/>
                </a:xfrm>
                <a:custGeom>
                  <a:avLst/>
                  <a:gdLst>
                    <a:gd name="T0" fmla="*/ 0 w 195"/>
                    <a:gd name="T1" fmla="*/ 258 h 258"/>
                    <a:gd name="T2" fmla="*/ 72 w 195"/>
                    <a:gd name="T3" fmla="*/ 117 h 258"/>
                    <a:gd name="T4" fmla="*/ 195 w 195"/>
                    <a:gd name="T5" fmla="*/ 0 h 258"/>
                  </a:gdLst>
                  <a:ahLst/>
                  <a:cxnLst>
                    <a:cxn ang="0">
                      <a:pos x="T0" y="T1"/>
                    </a:cxn>
                    <a:cxn ang="0">
                      <a:pos x="T2" y="T3"/>
                    </a:cxn>
                    <a:cxn ang="0">
                      <a:pos x="T4" y="T5"/>
                    </a:cxn>
                  </a:cxnLst>
                  <a:rect l="0" t="0" r="r" b="b"/>
                  <a:pathLst>
                    <a:path w="195" h="258">
                      <a:moveTo>
                        <a:pt x="0" y="258"/>
                      </a:moveTo>
                      <a:cubicBezTo>
                        <a:pt x="20" y="209"/>
                        <a:pt x="40" y="160"/>
                        <a:pt x="72" y="117"/>
                      </a:cubicBezTo>
                      <a:cubicBezTo>
                        <a:pt x="104" y="74"/>
                        <a:pt x="149" y="37"/>
                        <a:pt x="195"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 name="Freeform 181"/>
                <p:cNvSpPr>
                  <a:spLocks/>
                </p:cNvSpPr>
                <p:nvPr/>
              </p:nvSpPr>
              <p:spPr bwMode="auto">
                <a:xfrm>
                  <a:off x="5109" y="1932"/>
                  <a:ext cx="105" cy="6"/>
                </a:xfrm>
                <a:custGeom>
                  <a:avLst/>
                  <a:gdLst>
                    <a:gd name="T0" fmla="*/ 0 w 105"/>
                    <a:gd name="T1" fmla="*/ 3 h 6"/>
                    <a:gd name="T2" fmla="*/ 75 w 105"/>
                    <a:gd name="T3" fmla="*/ 0 h 6"/>
                    <a:gd name="T4" fmla="*/ 105 w 105"/>
                    <a:gd name="T5" fmla="*/ 6 h 6"/>
                  </a:gdLst>
                  <a:ahLst/>
                  <a:cxnLst>
                    <a:cxn ang="0">
                      <a:pos x="T0" y="T1"/>
                    </a:cxn>
                    <a:cxn ang="0">
                      <a:pos x="T2" y="T3"/>
                    </a:cxn>
                    <a:cxn ang="0">
                      <a:pos x="T4" y="T5"/>
                    </a:cxn>
                  </a:cxnLst>
                  <a:rect l="0" t="0" r="r" b="b"/>
                  <a:pathLst>
                    <a:path w="105" h="6">
                      <a:moveTo>
                        <a:pt x="0" y="3"/>
                      </a:moveTo>
                      <a:cubicBezTo>
                        <a:pt x="25" y="1"/>
                        <a:pt x="58" y="0"/>
                        <a:pt x="75" y="0"/>
                      </a:cubicBezTo>
                      <a:cubicBezTo>
                        <a:pt x="92" y="0"/>
                        <a:pt x="99" y="5"/>
                        <a:pt x="105" y="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 name="Freeform 182"/>
                <p:cNvSpPr>
                  <a:spLocks/>
                </p:cNvSpPr>
                <p:nvPr/>
              </p:nvSpPr>
              <p:spPr bwMode="auto">
                <a:xfrm>
                  <a:off x="5061" y="1980"/>
                  <a:ext cx="135" cy="9"/>
                </a:xfrm>
                <a:custGeom>
                  <a:avLst/>
                  <a:gdLst>
                    <a:gd name="T0" fmla="*/ 0 w 135"/>
                    <a:gd name="T1" fmla="*/ 9 h 9"/>
                    <a:gd name="T2" fmla="*/ 90 w 135"/>
                    <a:gd name="T3" fmla="*/ 0 h 9"/>
                    <a:gd name="T4" fmla="*/ 135 w 135"/>
                    <a:gd name="T5" fmla="*/ 9 h 9"/>
                  </a:gdLst>
                  <a:ahLst/>
                  <a:cxnLst>
                    <a:cxn ang="0">
                      <a:pos x="T0" y="T1"/>
                    </a:cxn>
                    <a:cxn ang="0">
                      <a:pos x="T2" y="T3"/>
                    </a:cxn>
                    <a:cxn ang="0">
                      <a:pos x="T4" y="T5"/>
                    </a:cxn>
                  </a:cxnLst>
                  <a:rect l="0" t="0" r="r" b="b"/>
                  <a:pathLst>
                    <a:path w="135" h="9">
                      <a:moveTo>
                        <a:pt x="0" y="9"/>
                      </a:moveTo>
                      <a:cubicBezTo>
                        <a:pt x="34" y="4"/>
                        <a:pt x="68" y="0"/>
                        <a:pt x="90" y="0"/>
                      </a:cubicBezTo>
                      <a:cubicBezTo>
                        <a:pt x="112" y="0"/>
                        <a:pt x="127" y="6"/>
                        <a:pt x="135"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 name="Freeform 183"/>
                <p:cNvSpPr>
                  <a:spLocks/>
                </p:cNvSpPr>
                <p:nvPr/>
              </p:nvSpPr>
              <p:spPr bwMode="auto">
                <a:xfrm>
                  <a:off x="5001" y="1953"/>
                  <a:ext cx="24" cy="51"/>
                </a:xfrm>
                <a:custGeom>
                  <a:avLst/>
                  <a:gdLst>
                    <a:gd name="T0" fmla="*/ 24 w 24"/>
                    <a:gd name="T1" fmla="*/ 51 h 51"/>
                    <a:gd name="T2" fmla="*/ 0 w 24"/>
                    <a:gd name="T3" fmla="*/ 0 h 51"/>
                  </a:gdLst>
                  <a:ahLst/>
                  <a:cxnLst>
                    <a:cxn ang="0">
                      <a:pos x="T0" y="T1"/>
                    </a:cxn>
                    <a:cxn ang="0">
                      <a:pos x="T2" y="T3"/>
                    </a:cxn>
                  </a:cxnLst>
                  <a:rect l="0" t="0" r="r" b="b"/>
                  <a:pathLst>
                    <a:path w="24" h="51">
                      <a:moveTo>
                        <a:pt x="24" y="51"/>
                      </a:moveTo>
                      <a:cubicBezTo>
                        <a:pt x="24" y="51"/>
                        <a:pt x="12" y="2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 name="Freeform 184"/>
                <p:cNvSpPr>
                  <a:spLocks/>
                </p:cNvSpPr>
                <p:nvPr/>
              </p:nvSpPr>
              <p:spPr bwMode="auto">
                <a:xfrm>
                  <a:off x="5085" y="1893"/>
                  <a:ext cx="1" cy="42"/>
                </a:xfrm>
                <a:custGeom>
                  <a:avLst/>
                  <a:gdLst>
                    <a:gd name="T0" fmla="*/ 0 w 1"/>
                    <a:gd name="T1" fmla="*/ 42 h 42"/>
                    <a:gd name="T2" fmla="*/ 0 w 1"/>
                    <a:gd name="T3" fmla="*/ 0 h 42"/>
                  </a:gdLst>
                  <a:ahLst/>
                  <a:cxnLst>
                    <a:cxn ang="0">
                      <a:pos x="T0" y="T1"/>
                    </a:cxn>
                    <a:cxn ang="0">
                      <a:pos x="T2" y="T3"/>
                    </a:cxn>
                  </a:cxnLst>
                  <a:rect l="0" t="0" r="r" b="b"/>
                  <a:pathLst>
                    <a:path w="1" h="42">
                      <a:moveTo>
                        <a:pt x="0" y="42"/>
                      </a:moveTo>
                      <a:cubicBezTo>
                        <a:pt x="0" y="25"/>
                        <a:pt x="0" y="9"/>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9" name="Freeform 185"/>
              <p:cNvSpPr>
                <a:spLocks/>
              </p:cNvSpPr>
              <p:nvPr/>
            </p:nvSpPr>
            <p:spPr bwMode="auto">
              <a:xfrm>
                <a:off x="4444" y="2260"/>
                <a:ext cx="146" cy="376"/>
              </a:xfrm>
              <a:custGeom>
                <a:avLst/>
                <a:gdLst>
                  <a:gd name="T0" fmla="*/ 32 w 146"/>
                  <a:gd name="T1" fmla="*/ 32 h 376"/>
                  <a:gd name="T2" fmla="*/ 2 w 146"/>
                  <a:gd name="T3" fmla="*/ 122 h 376"/>
                  <a:gd name="T4" fmla="*/ 17 w 146"/>
                  <a:gd name="T5" fmla="*/ 182 h 376"/>
                  <a:gd name="T6" fmla="*/ 59 w 146"/>
                  <a:gd name="T7" fmla="*/ 275 h 376"/>
                  <a:gd name="T8" fmla="*/ 74 w 146"/>
                  <a:gd name="T9" fmla="*/ 365 h 376"/>
                  <a:gd name="T10" fmla="*/ 80 w 146"/>
                  <a:gd name="T11" fmla="*/ 344 h 376"/>
                  <a:gd name="T12" fmla="*/ 83 w 146"/>
                  <a:gd name="T13" fmla="*/ 266 h 376"/>
                  <a:gd name="T14" fmla="*/ 131 w 146"/>
                  <a:gd name="T15" fmla="*/ 182 h 376"/>
                  <a:gd name="T16" fmla="*/ 134 w 146"/>
                  <a:gd name="T17" fmla="*/ 101 h 376"/>
                  <a:gd name="T18" fmla="*/ 59 w 146"/>
                  <a:gd name="T19" fmla="*/ 14 h 376"/>
                  <a:gd name="T20" fmla="*/ 32 w 146"/>
                  <a:gd name="T21" fmla="*/ 3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376">
                    <a:moveTo>
                      <a:pt x="32" y="32"/>
                    </a:moveTo>
                    <a:cubicBezTo>
                      <a:pt x="23" y="50"/>
                      <a:pt x="4" y="97"/>
                      <a:pt x="2" y="122"/>
                    </a:cubicBezTo>
                    <a:cubicBezTo>
                      <a:pt x="0" y="147"/>
                      <a:pt x="8" y="156"/>
                      <a:pt x="17" y="182"/>
                    </a:cubicBezTo>
                    <a:cubicBezTo>
                      <a:pt x="26" y="208"/>
                      <a:pt x="50" y="245"/>
                      <a:pt x="59" y="275"/>
                    </a:cubicBezTo>
                    <a:cubicBezTo>
                      <a:pt x="68" y="305"/>
                      <a:pt x="71" y="354"/>
                      <a:pt x="74" y="365"/>
                    </a:cubicBezTo>
                    <a:cubicBezTo>
                      <a:pt x="77" y="376"/>
                      <a:pt x="79" y="360"/>
                      <a:pt x="80" y="344"/>
                    </a:cubicBezTo>
                    <a:cubicBezTo>
                      <a:pt x="81" y="328"/>
                      <a:pt x="75" y="293"/>
                      <a:pt x="83" y="266"/>
                    </a:cubicBezTo>
                    <a:cubicBezTo>
                      <a:pt x="91" y="239"/>
                      <a:pt x="123" y="209"/>
                      <a:pt x="131" y="182"/>
                    </a:cubicBezTo>
                    <a:cubicBezTo>
                      <a:pt x="139" y="155"/>
                      <a:pt x="146" y="129"/>
                      <a:pt x="134" y="101"/>
                    </a:cubicBezTo>
                    <a:cubicBezTo>
                      <a:pt x="122" y="73"/>
                      <a:pt x="76" y="28"/>
                      <a:pt x="59" y="14"/>
                    </a:cubicBezTo>
                    <a:cubicBezTo>
                      <a:pt x="42" y="0"/>
                      <a:pt x="41" y="14"/>
                      <a:pt x="32" y="32"/>
                    </a:cubicBezTo>
                    <a:close/>
                  </a:path>
                </a:pathLst>
              </a:custGeom>
              <a:gradFill rotWithShape="1">
                <a:gsLst>
                  <a:gs pos="0">
                    <a:srgbClr val="D00702">
                      <a:alpha val="78999"/>
                    </a:srgbClr>
                  </a:gs>
                  <a:gs pos="100000">
                    <a:srgbClr val="FFFFFF"/>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0" name="Group 186"/>
              <p:cNvGrpSpPr>
                <a:grpSpLocks/>
              </p:cNvGrpSpPr>
              <p:nvPr/>
            </p:nvGrpSpPr>
            <p:grpSpPr bwMode="auto">
              <a:xfrm>
                <a:off x="4437" y="1800"/>
                <a:ext cx="294" cy="492"/>
                <a:chOff x="4437" y="1800"/>
                <a:chExt cx="294" cy="492"/>
              </a:xfrm>
            </p:grpSpPr>
            <p:sp>
              <p:nvSpPr>
                <p:cNvPr id="27" name="Freeform 187"/>
                <p:cNvSpPr>
                  <a:spLocks/>
                </p:cNvSpPr>
                <p:nvPr/>
              </p:nvSpPr>
              <p:spPr bwMode="auto">
                <a:xfrm>
                  <a:off x="4437" y="1800"/>
                  <a:ext cx="294" cy="492"/>
                </a:xfrm>
                <a:custGeom>
                  <a:avLst/>
                  <a:gdLst>
                    <a:gd name="T0" fmla="*/ 69 w 294"/>
                    <a:gd name="T1" fmla="*/ 492 h 492"/>
                    <a:gd name="T2" fmla="*/ 66 w 294"/>
                    <a:gd name="T3" fmla="*/ 411 h 492"/>
                    <a:gd name="T4" fmla="*/ 93 w 294"/>
                    <a:gd name="T5" fmla="*/ 360 h 492"/>
                    <a:gd name="T6" fmla="*/ 114 w 294"/>
                    <a:gd name="T7" fmla="*/ 303 h 492"/>
                    <a:gd name="T8" fmla="*/ 129 w 294"/>
                    <a:gd name="T9" fmla="*/ 273 h 492"/>
                    <a:gd name="T10" fmla="*/ 159 w 294"/>
                    <a:gd name="T11" fmla="*/ 252 h 492"/>
                    <a:gd name="T12" fmla="*/ 135 w 294"/>
                    <a:gd name="T13" fmla="*/ 234 h 492"/>
                    <a:gd name="T14" fmla="*/ 135 w 294"/>
                    <a:gd name="T15" fmla="*/ 201 h 492"/>
                    <a:gd name="T16" fmla="*/ 216 w 294"/>
                    <a:gd name="T17" fmla="*/ 165 h 492"/>
                    <a:gd name="T18" fmla="*/ 282 w 294"/>
                    <a:gd name="T19" fmla="*/ 129 h 492"/>
                    <a:gd name="T20" fmla="*/ 288 w 294"/>
                    <a:gd name="T21" fmla="*/ 63 h 492"/>
                    <a:gd name="T22" fmla="*/ 252 w 294"/>
                    <a:gd name="T23" fmla="*/ 21 h 492"/>
                    <a:gd name="T24" fmla="*/ 192 w 294"/>
                    <a:gd name="T25" fmla="*/ 24 h 492"/>
                    <a:gd name="T26" fmla="*/ 156 w 294"/>
                    <a:gd name="T27" fmla="*/ 42 h 492"/>
                    <a:gd name="T28" fmla="*/ 99 w 294"/>
                    <a:gd name="T29" fmla="*/ 3 h 492"/>
                    <a:gd name="T30" fmla="*/ 54 w 294"/>
                    <a:gd name="T31" fmla="*/ 21 h 492"/>
                    <a:gd name="T32" fmla="*/ 36 w 294"/>
                    <a:gd name="T33" fmla="*/ 57 h 492"/>
                    <a:gd name="T34" fmla="*/ 51 w 294"/>
                    <a:gd name="T35" fmla="*/ 84 h 492"/>
                    <a:gd name="T36" fmla="*/ 9 w 294"/>
                    <a:gd name="T37" fmla="*/ 117 h 492"/>
                    <a:gd name="T38" fmla="*/ 12 w 294"/>
                    <a:gd name="T39" fmla="*/ 150 h 492"/>
                    <a:gd name="T40" fmla="*/ 84 w 294"/>
                    <a:gd name="T41" fmla="*/ 165 h 492"/>
                    <a:gd name="T42" fmla="*/ 84 w 294"/>
                    <a:gd name="T43" fmla="*/ 210 h 492"/>
                    <a:gd name="T44" fmla="*/ 81 w 294"/>
                    <a:gd name="T45" fmla="*/ 249 h 492"/>
                    <a:gd name="T46" fmla="*/ 57 w 294"/>
                    <a:gd name="T47" fmla="*/ 249 h 492"/>
                    <a:gd name="T48" fmla="*/ 60 w 294"/>
                    <a:gd name="T49" fmla="*/ 279 h 492"/>
                    <a:gd name="T50" fmla="*/ 87 w 294"/>
                    <a:gd name="T51" fmla="*/ 306 h 492"/>
                    <a:gd name="T52" fmla="*/ 69 w 294"/>
                    <a:gd name="T53" fmla="*/ 339 h 492"/>
                    <a:gd name="T54" fmla="*/ 48 w 294"/>
                    <a:gd name="T55" fmla="*/ 354 h 492"/>
                    <a:gd name="T56" fmla="*/ 51 w 294"/>
                    <a:gd name="T57" fmla="*/ 390 h 492"/>
                    <a:gd name="T58" fmla="*/ 45 w 294"/>
                    <a:gd name="T59" fmla="*/ 438 h 492"/>
                    <a:gd name="T60" fmla="*/ 57 w 294"/>
                    <a:gd name="T61" fmla="*/ 489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4" h="492">
                      <a:moveTo>
                        <a:pt x="69" y="492"/>
                      </a:moveTo>
                      <a:cubicBezTo>
                        <a:pt x="71" y="487"/>
                        <a:pt x="62" y="433"/>
                        <a:pt x="66" y="411"/>
                      </a:cubicBezTo>
                      <a:cubicBezTo>
                        <a:pt x="70" y="389"/>
                        <a:pt x="85" y="378"/>
                        <a:pt x="93" y="360"/>
                      </a:cubicBezTo>
                      <a:cubicBezTo>
                        <a:pt x="101" y="342"/>
                        <a:pt x="108" y="317"/>
                        <a:pt x="114" y="303"/>
                      </a:cubicBezTo>
                      <a:cubicBezTo>
                        <a:pt x="120" y="289"/>
                        <a:pt x="122" y="281"/>
                        <a:pt x="129" y="273"/>
                      </a:cubicBezTo>
                      <a:cubicBezTo>
                        <a:pt x="136" y="265"/>
                        <a:pt x="158" y="258"/>
                        <a:pt x="159" y="252"/>
                      </a:cubicBezTo>
                      <a:cubicBezTo>
                        <a:pt x="160" y="246"/>
                        <a:pt x="139" y="242"/>
                        <a:pt x="135" y="234"/>
                      </a:cubicBezTo>
                      <a:cubicBezTo>
                        <a:pt x="131" y="226"/>
                        <a:pt x="121" y="212"/>
                        <a:pt x="135" y="201"/>
                      </a:cubicBezTo>
                      <a:cubicBezTo>
                        <a:pt x="149" y="190"/>
                        <a:pt x="191" y="177"/>
                        <a:pt x="216" y="165"/>
                      </a:cubicBezTo>
                      <a:cubicBezTo>
                        <a:pt x="241" y="153"/>
                        <a:pt x="270" y="146"/>
                        <a:pt x="282" y="129"/>
                      </a:cubicBezTo>
                      <a:cubicBezTo>
                        <a:pt x="294" y="112"/>
                        <a:pt x="293" y="81"/>
                        <a:pt x="288" y="63"/>
                      </a:cubicBezTo>
                      <a:cubicBezTo>
                        <a:pt x="283" y="45"/>
                        <a:pt x="268" y="28"/>
                        <a:pt x="252" y="21"/>
                      </a:cubicBezTo>
                      <a:cubicBezTo>
                        <a:pt x="236" y="14"/>
                        <a:pt x="208" y="20"/>
                        <a:pt x="192" y="24"/>
                      </a:cubicBezTo>
                      <a:cubicBezTo>
                        <a:pt x="176" y="28"/>
                        <a:pt x="171" y="45"/>
                        <a:pt x="156" y="42"/>
                      </a:cubicBezTo>
                      <a:cubicBezTo>
                        <a:pt x="141" y="39"/>
                        <a:pt x="116" y="6"/>
                        <a:pt x="99" y="3"/>
                      </a:cubicBezTo>
                      <a:cubicBezTo>
                        <a:pt x="82" y="0"/>
                        <a:pt x="64" y="12"/>
                        <a:pt x="54" y="21"/>
                      </a:cubicBezTo>
                      <a:cubicBezTo>
                        <a:pt x="44" y="30"/>
                        <a:pt x="36" y="47"/>
                        <a:pt x="36" y="57"/>
                      </a:cubicBezTo>
                      <a:cubicBezTo>
                        <a:pt x="36" y="67"/>
                        <a:pt x="55" y="74"/>
                        <a:pt x="51" y="84"/>
                      </a:cubicBezTo>
                      <a:cubicBezTo>
                        <a:pt x="47" y="94"/>
                        <a:pt x="15" y="106"/>
                        <a:pt x="9" y="117"/>
                      </a:cubicBezTo>
                      <a:cubicBezTo>
                        <a:pt x="3" y="128"/>
                        <a:pt x="0" y="142"/>
                        <a:pt x="12" y="150"/>
                      </a:cubicBezTo>
                      <a:cubicBezTo>
                        <a:pt x="24" y="158"/>
                        <a:pt x="72" y="155"/>
                        <a:pt x="84" y="165"/>
                      </a:cubicBezTo>
                      <a:cubicBezTo>
                        <a:pt x="96" y="175"/>
                        <a:pt x="85" y="196"/>
                        <a:pt x="84" y="210"/>
                      </a:cubicBezTo>
                      <a:cubicBezTo>
                        <a:pt x="83" y="224"/>
                        <a:pt x="85" y="242"/>
                        <a:pt x="81" y="249"/>
                      </a:cubicBezTo>
                      <a:cubicBezTo>
                        <a:pt x="77" y="256"/>
                        <a:pt x="60" y="244"/>
                        <a:pt x="57" y="249"/>
                      </a:cubicBezTo>
                      <a:cubicBezTo>
                        <a:pt x="54" y="254"/>
                        <a:pt x="55" y="270"/>
                        <a:pt x="60" y="279"/>
                      </a:cubicBezTo>
                      <a:cubicBezTo>
                        <a:pt x="65" y="288"/>
                        <a:pt x="85" y="296"/>
                        <a:pt x="87" y="306"/>
                      </a:cubicBezTo>
                      <a:cubicBezTo>
                        <a:pt x="89" y="316"/>
                        <a:pt x="76" y="331"/>
                        <a:pt x="69" y="339"/>
                      </a:cubicBezTo>
                      <a:cubicBezTo>
                        <a:pt x="62" y="347"/>
                        <a:pt x="51" y="346"/>
                        <a:pt x="48" y="354"/>
                      </a:cubicBezTo>
                      <a:cubicBezTo>
                        <a:pt x="45" y="362"/>
                        <a:pt x="51" y="376"/>
                        <a:pt x="51" y="390"/>
                      </a:cubicBezTo>
                      <a:cubicBezTo>
                        <a:pt x="51" y="404"/>
                        <a:pt x="44" y="422"/>
                        <a:pt x="45" y="438"/>
                      </a:cubicBezTo>
                      <a:cubicBezTo>
                        <a:pt x="46" y="454"/>
                        <a:pt x="55" y="479"/>
                        <a:pt x="57" y="489"/>
                      </a:cubicBezTo>
                    </a:path>
                  </a:pathLst>
                </a:custGeom>
                <a:solidFill>
                  <a:srgbClr val="CCFF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8" name="Freeform 188"/>
                <p:cNvSpPr>
                  <a:spLocks/>
                </p:cNvSpPr>
                <p:nvPr/>
              </p:nvSpPr>
              <p:spPr bwMode="auto">
                <a:xfrm>
                  <a:off x="4521" y="1848"/>
                  <a:ext cx="72" cy="285"/>
                </a:xfrm>
                <a:custGeom>
                  <a:avLst/>
                  <a:gdLst>
                    <a:gd name="T0" fmla="*/ 72 w 72"/>
                    <a:gd name="T1" fmla="*/ 0 h 285"/>
                    <a:gd name="T2" fmla="*/ 54 w 72"/>
                    <a:gd name="T3" fmla="*/ 87 h 285"/>
                    <a:gd name="T4" fmla="*/ 18 w 72"/>
                    <a:gd name="T5" fmla="*/ 168 h 285"/>
                    <a:gd name="T6" fmla="*/ 18 w 72"/>
                    <a:gd name="T7" fmla="*/ 225 h 285"/>
                    <a:gd name="T8" fmla="*/ 0 w 72"/>
                    <a:gd name="T9" fmla="*/ 285 h 285"/>
                  </a:gdLst>
                  <a:ahLst/>
                  <a:cxnLst>
                    <a:cxn ang="0">
                      <a:pos x="T0" y="T1"/>
                    </a:cxn>
                    <a:cxn ang="0">
                      <a:pos x="T2" y="T3"/>
                    </a:cxn>
                    <a:cxn ang="0">
                      <a:pos x="T4" y="T5"/>
                    </a:cxn>
                    <a:cxn ang="0">
                      <a:pos x="T6" y="T7"/>
                    </a:cxn>
                    <a:cxn ang="0">
                      <a:pos x="T8" y="T9"/>
                    </a:cxn>
                  </a:cxnLst>
                  <a:rect l="0" t="0" r="r" b="b"/>
                  <a:pathLst>
                    <a:path w="72" h="285">
                      <a:moveTo>
                        <a:pt x="72" y="0"/>
                      </a:moveTo>
                      <a:cubicBezTo>
                        <a:pt x="67" y="29"/>
                        <a:pt x="63" y="59"/>
                        <a:pt x="54" y="87"/>
                      </a:cubicBezTo>
                      <a:cubicBezTo>
                        <a:pt x="45" y="115"/>
                        <a:pt x="24" y="145"/>
                        <a:pt x="18" y="168"/>
                      </a:cubicBezTo>
                      <a:cubicBezTo>
                        <a:pt x="12" y="191"/>
                        <a:pt x="21" y="206"/>
                        <a:pt x="18" y="225"/>
                      </a:cubicBezTo>
                      <a:cubicBezTo>
                        <a:pt x="15" y="244"/>
                        <a:pt x="7" y="264"/>
                        <a:pt x="0" y="28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 name="Freeform 189"/>
                <p:cNvSpPr>
                  <a:spLocks/>
                </p:cNvSpPr>
                <p:nvPr/>
              </p:nvSpPr>
              <p:spPr bwMode="auto">
                <a:xfrm>
                  <a:off x="4578" y="1869"/>
                  <a:ext cx="123" cy="57"/>
                </a:xfrm>
                <a:custGeom>
                  <a:avLst/>
                  <a:gdLst>
                    <a:gd name="T0" fmla="*/ 0 w 123"/>
                    <a:gd name="T1" fmla="*/ 57 h 57"/>
                    <a:gd name="T2" fmla="*/ 42 w 123"/>
                    <a:gd name="T3" fmla="*/ 18 h 57"/>
                    <a:gd name="T4" fmla="*/ 123 w 123"/>
                    <a:gd name="T5" fmla="*/ 0 h 57"/>
                  </a:gdLst>
                  <a:ahLst/>
                  <a:cxnLst>
                    <a:cxn ang="0">
                      <a:pos x="T0" y="T1"/>
                    </a:cxn>
                    <a:cxn ang="0">
                      <a:pos x="T2" y="T3"/>
                    </a:cxn>
                    <a:cxn ang="0">
                      <a:pos x="T4" y="T5"/>
                    </a:cxn>
                  </a:cxnLst>
                  <a:rect l="0" t="0" r="r" b="b"/>
                  <a:pathLst>
                    <a:path w="123" h="57">
                      <a:moveTo>
                        <a:pt x="0" y="57"/>
                      </a:moveTo>
                      <a:cubicBezTo>
                        <a:pt x="11" y="42"/>
                        <a:pt x="22" y="27"/>
                        <a:pt x="42" y="18"/>
                      </a:cubicBezTo>
                      <a:cubicBezTo>
                        <a:pt x="62" y="9"/>
                        <a:pt x="92" y="4"/>
                        <a:pt x="12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 name="Freeform 190"/>
                <p:cNvSpPr>
                  <a:spLocks/>
                </p:cNvSpPr>
                <p:nvPr/>
              </p:nvSpPr>
              <p:spPr bwMode="auto">
                <a:xfrm>
                  <a:off x="4500" y="1824"/>
                  <a:ext cx="81" cy="99"/>
                </a:xfrm>
                <a:custGeom>
                  <a:avLst/>
                  <a:gdLst>
                    <a:gd name="T0" fmla="*/ 81 w 81"/>
                    <a:gd name="T1" fmla="*/ 99 h 99"/>
                    <a:gd name="T2" fmla="*/ 51 w 81"/>
                    <a:gd name="T3" fmla="*/ 45 h 99"/>
                    <a:gd name="T4" fmla="*/ 0 w 81"/>
                    <a:gd name="T5" fmla="*/ 0 h 99"/>
                  </a:gdLst>
                  <a:ahLst/>
                  <a:cxnLst>
                    <a:cxn ang="0">
                      <a:pos x="T0" y="T1"/>
                    </a:cxn>
                    <a:cxn ang="0">
                      <a:pos x="T2" y="T3"/>
                    </a:cxn>
                    <a:cxn ang="0">
                      <a:pos x="T4" y="T5"/>
                    </a:cxn>
                  </a:cxnLst>
                  <a:rect l="0" t="0" r="r" b="b"/>
                  <a:pathLst>
                    <a:path w="81" h="99">
                      <a:moveTo>
                        <a:pt x="81" y="99"/>
                      </a:moveTo>
                      <a:cubicBezTo>
                        <a:pt x="72" y="80"/>
                        <a:pt x="64" y="61"/>
                        <a:pt x="51" y="45"/>
                      </a:cubicBezTo>
                      <a:cubicBezTo>
                        <a:pt x="38" y="29"/>
                        <a:pt x="19" y="14"/>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 name="Freeform 191"/>
                <p:cNvSpPr>
                  <a:spLocks/>
                </p:cNvSpPr>
                <p:nvPr/>
              </p:nvSpPr>
              <p:spPr bwMode="auto">
                <a:xfrm>
                  <a:off x="4557" y="1929"/>
                  <a:ext cx="138" cy="48"/>
                </a:xfrm>
                <a:custGeom>
                  <a:avLst/>
                  <a:gdLst>
                    <a:gd name="T0" fmla="*/ 0 w 138"/>
                    <a:gd name="T1" fmla="*/ 48 h 48"/>
                    <a:gd name="T2" fmla="*/ 39 w 138"/>
                    <a:gd name="T3" fmla="*/ 15 h 48"/>
                    <a:gd name="T4" fmla="*/ 138 w 138"/>
                    <a:gd name="T5" fmla="*/ 0 h 48"/>
                  </a:gdLst>
                  <a:ahLst/>
                  <a:cxnLst>
                    <a:cxn ang="0">
                      <a:pos x="T0" y="T1"/>
                    </a:cxn>
                    <a:cxn ang="0">
                      <a:pos x="T2" y="T3"/>
                    </a:cxn>
                    <a:cxn ang="0">
                      <a:pos x="T4" y="T5"/>
                    </a:cxn>
                  </a:cxnLst>
                  <a:rect l="0" t="0" r="r" b="b"/>
                  <a:pathLst>
                    <a:path w="138" h="48">
                      <a:moveTo>
                        <a:pt x="0" y="48"/>
                      </a:moveTo>
                      <a:cubicBezTo>
                        <a:pt x="8" y="35"/>
                        <a:pt x="16" y="23"/>
                        <a:pt x="39" y="15"/>
                      </a:cubicBezTo>
                      <a:cubicBezTo>
                        <a:pt x="62" y="7"/>
                        <a:pt x="100" y="3"/>
                        <a:pt x="138"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 name="Freeform 192"/>
                <p:cNvSpPr>
                  <a:spLocks/>
                </p:cNvSpPr>
                <p:nvPr/>
              </p:nvSpPr>
              <p:spPr bwMode="auto">
                <a:xfrm>
                  <a:off x="4473" y="1924"/>
                  <a:ext cx="72" cy="53"/>
                </a:xfrm>
                <a:custGeom>
                  <a:avLst/>
                  <a:gdLst>
                    <a:gd name="T0" fmla="*/ 72 w 72"/>
                    <a:gd name="T1" fmla="*/ 53 h 53"/>
                    <a:gd name="T2" fmla="*/ 51 w 72"/>
                    <a:gd name="T3" fmla="*/ 8 h 53"/>
                    <a:gd name="T4" fmla="*/ 0 w 72"/>
                    <a:gd name="T5" fmla="*/ 8 h 53"/>
                  </a:gdLst>
                  <a:ahLst/>
                  <a:cxnLst>
                    <a:cxn ang="0">
                      <a:pos x="T0" y="T1"/>
                    </a:cxn>
                    <a:cxn ang="0">
                      <a:pos x="T2" y="T3"/>
                    </a:cxn>
                    <a:cxn ang="0">
                      <a:pos x="T4" y="T5"/>
                    </a:cxn>
                  </a:cxnLst>
                  <a:rect l="0" t="0" r="r" b="b"/>
                  <a:pathLst>
                    <a:path w="72" h="53">
                      <a:moveTo>
                        <a:pt x="72" y="53"/>
                      </a:moveTo>
                      <a:cubicBezTo>
                        <a:pt x="67" y="34"/>
                        <a:pt x="63" y="16"/>
                        <a:pt x="51" y="8"/>
                      </a:cubicBezTo>
                      <a:cubicBezTo>
                        <a:pt x="39" y="0"/>
                        <a:pt x="19" y="4"/>
                        <a:pt x="0" y="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1" name="Group 193"/>
              <p:cNvGrpSpPr>
                <a:grpSpLocks/>
              </p:cNvGrpSpPr>
              <p:nvPr/>
            </p:nvGrpSpPr>
            <p:grpSpPr bwMode="auto">
              <a:xfrm>
                <a:off x="4313" y="1882"/>
                <a:ext cx="191" cy="407"/>
                <a:chOff x="4313" y="1882"/>
                <a:chExt cx="191" cy="407"/>
              </a:xfrm>
            </p:grpSpPr>
            <p:sp>
              <p:nvSpPr>
                <p:cNvPr id="17" name="Freeform 194"/>
                <p:cNvSpPr>
                  <a:spLocks/>
                </p:cNvSpPr>
                <p:nvPr/>
              </p:nvSpPr>
              <p:spPr bwMode="auto">
                <a:xfrm>
                  <a:off x="4313" y="1882"/>
                  <a:ext cx="191" cy="407"/>
                </a:xfrm>
                <a:custGeom>
                  <a:avLst/>
                  <a:gdLst>
                    <a:gd name="T0" fmla="*/ 169 w 191"/>
                    <a:gd name="T1" fmla="*/ 404 h 407"/>
                    <a:gd name="T2" fmla="*/ 145 w 191"/>
                    <a:gd name="T3" fmla="*/ 359 h 407"/>
                    <a:gd name="T4" fmla="*/ 136 w 191"/>
                    <a:gd name="T5" fmla="*/ 281 h 407"/>
                    <a:gd name="T6" fmla="*/ 91 w 191"/>
                    <a:gd name="T7" fmla="*/ 203 h 407"/>
                    <a:gd name="T8" fmla="*/ 37 w 191"/>
                    <a:gd name="T9" fmla="*/ 149 h 407"/>
                    <a:gd name="T10" fmla="*/ 4 w 191"/>
                    <a:gd name="T11" fmla="*/ 56 h 407"/>
                    <a:gd name="T12" fmla="*/ 64 w 191"/>
                    <a:gd name="T13" fmla="*/ 23 h 407"/>
                    <a:gd name="T14" fmla="*/ 109 w 191"/>
                    <a:gd name="T15" fmla="*/ 5 h 407"/>
                    <a:gd name="T16" fmla="*/ 139 w 191"/>
                    <a:gd name="T17" fmla="*/ 8 h 407"/>
                    <a:gd name="T18" fmla="*/ 184 w 191"/>
                    <a:gd name="T19" fmla="*/ 56 h 407"/>
                    <a:gd name="T20" fmla="*/ 184 w 191"/>
                    <a:gd name="T21" fmla="*/ 173 h 407"/>
                    <a:gd name="T22" fmla="*/ 160 w 191"/>
                    <a:gd name="T23" fmla="*/ 275 h 407"/>
                    <a:gd name="T24" fmla="*/ 160 w 191"/>
                    <a:gd name="T25" fmla="*/ 341 h 407"/>
                    <a:gd name="T26" fmla="*/ 169 w 191"/>
                    <a:gd name="T27" fmla="*/ 40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407">
                      <a:moveTo>
                        <a:pt x="169" y="404"/>
                      </a:moveTo>
                      <a:cubicBezTo>
                        <a:pt x="167" y="407"/>
                        <a:pt x="150" y="379"/>
                        <a:pt x="145" y="359"/>
                      </a:cubicBezTo>
                      <a:cubicBezTo>
                        <a:pt x="140" y="339"/>
                        <a:pt x="145" y="307"/>
                        <a:pt x="136" y="281"/>
                      </a:cubicBezTo>
                      <a:cubicBezTo>
                        <a:pt x="127" y="255"/>
                        <a:pt x="107" y="225"/>
                        <a:pt x="91" y="203"/>
                      </a:cubicBezTo>
                      <a:cubicBezTo>
                        <a:pt x="75" y="181"/>
                        <a:pt x="51" y="173"/>
                        <a:pt x="37" y="149"/>
                      </a:cubicBezTo>
                      <a:cubicBezTo>
                        <a:pt x="23" y="125"/>
                        <a:pt x="0" y="77"/>
                        <a:pt x="4" y="56"/>
                      </a:cubicBezTo>
                      <a:cubicBezTo>
                        <a:pt x="8" y="35"/>
                        <a:pt x="47" y="31"/>
                        <a:pt x="64" y="23"/>
                      </a:cubicBezTo>
                      <a:cubicBezTo>
                        <a:pt x="81" y="15"/>
                        <a:pt x="97" y="7"/>
                        <a:pt x="109" y="5"/>
                      </a:cubicBezTo>
                      <a:cubicBezTo>
                        <a:pt x="121" y="3"/>
                        <a:pt x="127" y="0"/>
                        <a:pt x="139" y="8"/>
                      </a:cubicBezTo>
                      <a:cubicBezTo>
                        <a:pt x="151" y="16"/>
                        <a:pt x="177" y="29"/>
                        <a:pt x="184" y="56"/>
                      </a:cubicBezTo>
                      <a:cubicBezTo>
                        <a:pt x="191" y="83"/>
                        <a:pt x="188" y="137"/>
                        <a:pt x="184" y="173"/>
                      </a:cubicBezTo>
                      <a:cubicBezTo>
                        <a:pt x="180" y="209"/>
                        <a:pt x="164" y="247"/>
                        <a:pt x="160" y="275"/>
                      </a:cubicBezTo>
                      <a:cubicBezTo>
                        <a:pt x="156" y="303"/>
                        <a:pt x="157" y="321"/>
                        <a:pt x="160" y="341"/>
                      </a:cubicBezTo>
                      <a:cubicBezTo>
                        <a:pt x="163" y="361"/>
                        <a:pt x="171" y="401"/>
                        <a:pt x="169" y="404"/>
                      </a:cubicBezTo>
                      <a:close/>
                    </a:path>
                  </a:pathLst>
                </a:custGeom>
                <a:solidFill>
                  <a:srgbClr val="CCFF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 name="Freeform 195"/>
                <p:cNvSpPr>
                  <a:spLocks/>
                </p:cNvSpPr>
                <p:nvPr/>
              </p:nvSpPr>
              <p:spPr bwMode="auto">
                <a:xfrm>
                  <a:off x="4392" y="1905"/>
                  <a:ext cx="72" cy="333"/>
                </a:xfrm>
                <a:custGeom>
                  <a:avLst/>
                  <a:gdLst>
                    <a:gd name="T0" fmla="*/ 0 w 72"/>
                    <a:gd name="T1" fmla="*/ 0 h 333"/>
                    <a:gd name="T2" fmla="*/ 33 w 72"/>
                    <a:gd name="T3" fmla="*/ 63 h 333"/>
                    <a:gd name="T4" fmla="*/ 48 w 72"/>
                    <a:gd name="T5" fmla="*/ 153 h 333"/>
                    <a:gd name="T6" fmla="*/ 69 w 72"/>
                    <a:gd name="T7" fmla="*/ 273 h 333"/>
                    <a:gd name="T8" fmla="*/ 69 w 72"/>
                    <a:gd name="T9" fmla="*/ 333 h 333"/>
                  </a:gdLst>
                  <a:ahLst/>
                  <a:cxnLst>
                    <a:cxn ang="0">
                      <a:pos x="T0" y="T1"/>
                    </a:cxn>
                    <a:cxn ang="0">
                      <a:pos x="T2" y="T3"/>
                    </a:cxn>
                    <a:cxn ang="0">
                      <a:pos x="T4" y="T5"/>
                    </a:cxn>
                    <a:cxn ang="0">
                      <a:pos x="T6" y="T7"/>
                    </a:cxn>
                    <a:cxn ang="0">
                      <a:pos x="T8" y="T9"/>
                    </a:cxn>
                  </a:cxnLst>
                  <a:rect l="0" t="0" r="r" b="b"/>
                  <a:pathLst>
                    <a:path w="72" h="333">
                      <a:moveTo>
                        <a:pt x="0" y="0"/>
                      </a:moveTo>
                      <a:cubicBezTo>
                        <a:pt x="12" y="19"/>
                        <a:pt x="25" y="38"/>
                        <a:pt x="33" y="63"/>
                      </a:cubicBezTo>
                      <a:cubicBezTo>
                        <a:pt x="41" y="88"/>
                        <a:pt x="42" y="118"/>
                        <a:pt x="48" y="153"/>
                      </a:cubicBezTo>
                      <a:cubicBezTo>
                        <a:pt x="54" y="188"/>
                        <a:pt x="66" y="243"/>
                        <a:pt x="69" y="273"/>
                      </a:cubicBezTo>
                      <a:cubicBezTo>
                        <a:pt x="72" y="303"/>
                        <a:pt x="70" y="318"/>
                        <a:pt x="69" y="33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 name="Freeform 196"/>
                <p:cNvSpPr>
                  <a:spLocks/>
                </p:cNvSpPr>
                <p:nvPr/>
              </p:nvSpPr>
              <p:spPr bwMode="auto">
                <a:xfrm>
                  <a:off x="4338" y="1931"/>
                  <a:ext cx="81" cy="28"/>
                </a:xfrm>
                <a:custGeom>
                  <a:avLst/>
                  <a:gdLst>
                    <a:gd name="T0" fmla="*/ 81 w 81"/>
                    <a:gd name="T1" fmla="*/ 28 h 28"/>
                    <a:gd name="T2" fmla="*/ 39 w 81"/>
                    <a:gd name="T3" fmla="*/ 4 h 28"/>
                    <a:gd name="T4" fmla="*/ 0 w 81"/>
                    <a:gd name="T5" fmla="*/ 4 h 28"/>
                  </a:gdLst>
                  <a:ahLst/>
                  <a:cxnLst>
                    <a:cxn ang="0">
                      <a:pos x="T0" y="T1"/>
                    </a:cxn>
                    <a:cxn ang="0">
                      <a:pos x="T2" y="T3"/>
                    </a:cxn>
                    <a:cxn ang="0">
                      <a:pos x="T4" y="T5"/>
                    </a:cxn>
                  </a:cxnLst>
                  <a:rect l="0" t="0" r="r" b="b"/>
                  <a:pathLst>
                    <a:path w="81" h="28">
                      <a:moveTo>
                        <a:pt x="81" y="28"/>
                      </a:moveTo>
                      <a:cubicBezTo>
                        <a:pt x="66" y="18"/>
                        <a:pt x="52" y="8"/>
                        <a:pt x="39" y="4"/>
                      </a:cubicBezTo>
                      <a:cubicBezTo>
                        <a:pt x="26" y="0"/>
                        <a:pt x="13" y="2"/>
                        <a:pt x="0"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 name="Freeform 197"/>
                <p:cNvSpPr>
                  <a:spLocks/>
                </p:cNvSpPr>
                <p:nvPr/>
              </p:nvSpPr>
              <p:spPr bwMode="auto">
                <a:xfrm>
                  <a:off x="4344" y="1961"/>
                  <a:ext cx="81" cy="28"/>
                </a:xfrm>
                <a:custGeom>
                  <a:avLst/>
                  <a:gdLst>
                    <a:gd name="T0" fmla="*/ 81 w 81"/>
                    <a:gd name="T1" fmla="*/ 28 h 28"/>
                    <a:gd name="T2" fmla="*/ 39 w 81"/>
                    <a:gd name="T3" fmla="*/ 4 h 28"/>
                    <a:gd name="T4" fmla="*/ 0 w 81"/>
                    <a:gd name="T5" fmla="*/ 4 h 28"/>
                  </a:gdLst>
                  <a:ahLst/>
                  <a:cxnLst>
                    <a:cxn ang="0">
                      <a:pos x="T0" y="T1"/>
                    </a:cxn>
                    <a:cxn ang="0">
                      <a:pos x="T2" y="T3"/>
                    </a:cxn>
                    <a:cxn ang="0">
                      <a:pos x="T4" y="T5"/>
                    </a:cxn>
                  </a:cxnLst>
                  <a:rect l="0" t="0" r="r" b="b"/>
                  <a:pathLst>
                    <a:path w="81" h="28">
                      <a:moveTo>
                        <a:pt x="81" y="28"/>
                      </a:moveTo>
                      <a:cubicBezTo>
                        <a:pt x="66" y="18"/>
                        <a:pt x="52" y="8"/>
                        <a:pt x="39" y="4"/>
                      </a:cubicBezTo>
                      <a:cubicBezTo>
                        <a:pt x="26" y="0"/>
                        <a:pt x="13" y="2"/>
                        <a:pt x="0"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 name="Freeform 198"/>
                <p:cNvSpPr>
                  <a:spLocks/>
                </p:cNvSpPr>
                <p:nvPr/>
              </p:nvSpPr>
              <p:spPr bwMode="auto">
                <a:xfrm>
                  <a:off x="4350" y="2000"/>
                  <a:ext cx="81" cy="28"/>
                </a:xfrm>
                <a:custGeom>
                  <a:avLst/>
                  <a:gdLst>
                    <a:gd name="T0" fmla="*/ 81 w 81"/>
                    <a:gd name="T1" fmla="*/ 28 h 28"/>
                    <a:gd name="T2" fmla="*/ 39 w 81"/>
                    <a:gd name="T3" fmla="*/ 4 h 28"/>
                    <a:gd name="T4" fmla="*/ 0 w 81"/>
                    <a:gd name="T5" fmla="*/ 4 h 28"/>
                  </a:gdLst>
                  <a:ahLst/>
                  <a:cxnLst>
                    <a:cxn ang="0">
                      <a:pos x="T0" y="T1"/>
                    </a:cxn>
                    <a:cxn ang="0">
                      <a:pos x="T2" y="T3"/>
                    </a:cxn>
                    <a:cxn ang="0">
                      <a:pos x="T4" y="T5"/>
                    </a:cxn>
                  </a:cxnLst>
                  <a:rect l="0" t="0" r="r" b="b"/>
                  <a:pathLst>
                    <a:path w="81" h="28">
                      <a:moveTo>
                        <a:pt x="81" y="28"/>
                      </a:moveTo>
                      <a:cubicBezTo>
                        <a:pt x="66" y="18"/>
                        <a:pt x="52" y="8"/>
                        <a:pt x="39" y="4"/>
                      </a:cubicBezTo>
                      <a:cubicBezTo>
                        <a:pt x="26" y="0"/>
                        <a:pt x="13" y="2"/>
                        <a:pt x="0"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 name="Freeform 199"/>
                <p:cNvSpPr>
                  <a:spLocks/>
                </p:cNvSpPr>
                <p:nvPr/>
              </p:nvSpPr>
              <p:spPr bwMode="auto">
                <a:xfrm>
                  <a:off x="4365" y="2042"/>
                  <a:ext cx="81" cy="28"/>
                </a:xfrm>
                <a:custGeom>
                  <a:avLst/>
                  <a:gdLst>
                    <a:gd name="T0" fmla="*/ 81 w 81"/>
                    <a:gd name="T1" fmla="*/ 28 h 28"/>
                    <a:gd name="T2" fmla="*/ 39 w 81"/>
                    <a:gd name="T3" fmla="*/ 4 h 28"/>
                    <a:gd name="T4" fmla="*/ 0 w 81"/>
                    <a:gd name="T5" fmla="*/ 4 h 28"/>
                  </a:gdLst>
                  <a:ahLst/>
                  <a:cxnLst>
                    <a:cxn ang="0">
                      <a:pos x="T0" y="T1"/>
                    </a:cxn>
                    <a:cxn ang="0">
                      <a:pos x="T2" y="T3"/>
                    </a:cxn>
                    <a:cxn ang="0">
                      <a:pos x="T4" y="T5"/>
                    </a:cxn>
                  </a:cxnLst>
                  <a:rect l="0" t="0" r="r" b="b"/>
                  <a:pathLst>
                    <a:path w="81" h="28">
                      <a:moveTo>
                        <a:pt x="81" y="28"/>
                      </a:moveTo>
                      <a:cubicBezTo>
                        <a:pt x="66" y="18"/>
                        <a:pt x="52" y="8"/>
                        <a:pt x="39" y="4"/>
                      </a:cubicBezTo>
                      <a:cubicBezTo>
                        <a:pt x="26" y="0"/>
                        <a:pt x="13" y="2"/>
                        <a:pt x="0"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 name="Freeform 200"/>
                <p:cNvSpPr>
                  <a:spLocks/>
                </p:cNvSpPr>
                <p:nvPr/>
              </p:nvSpPr>
              <p:spPr bwMode="auto">
                <a:xfrm>
                  <a:off x="4443" y="2007"/>
                  <a:ext cx="54" cy="63"/>
                </a:xfrm>
                <a:custGeom>
                  <a:avLst/>
                  <a:gdLst>
                    <a:gd name="T0" fmla="*/ 0 w 54"/>
                    <a:gd name="T1" fmla="*/ 63 h 63"/>
                    <a:gd name="T2" fmla="*/ 21 w 54"/>
                    <a:gd name="T3" fmla="*/ 30 h 63"/>
                    <a:gd name="T4" fmla="*/ 54 w 54"/>
                    <a:gd name="T5" fmla="*/ 0 h 63"/>
                  </a:gdLst>
                  <a:ahLst/>
                  <a:cxnLst>
                    <a:cxn ang="0">
                      <a:pos x="T0" y="T1"/>
                    </a:cxn>
                    <a:cxn ang="0">
                      <a:pos x="T2" y="T3"/>
                    </a:cxn>
                    <a:cxn ang="0">
                      <a:pos x="T4" y="T5"/>
                    </a:cxn>
                  </a:cxnLst>
                  <a:rect l="0" t="0" r="r" b="b"/>
                  <a:pathLst>
                    <a:path w="54" h="63">
                      <a:moveTo>
                        <a:pt x="0" y="63"/>
                      </a:moveTo>
                      <a:cubicBezTo>
                        <a:pt x="6" y="51"/>
                        <a:pt x="12" y="40"/>
                        <a:pt x="21" y="30"/>
                      </a:cubicBezTo>
                      <a:cubicBezTo>
                        <a:pt x="30" y="20"/>
                        <a:pt x="42" y="10"/>
                        <a:pt x="54"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 name="Freeform 201"/>
                <p:cNvSpPr>
                  <a:spLocks/>
                </p:cNvSpPr>
                <p:nvPr/>
              </p:nvSpPr>
              <p:spPr bwMode="auto">
                <a:xfrm>
                  <a:off x="4443" y="1962"/>
                  <a:ext cx="54" cy="63"/>
                </a:xfrm>
                <a:custGeom>
                  <a:avLst/>
                  <a:gdLst>
                    <a:gd name="T0" fmla="*/ 0 w 54"/>
                    <a:gd name="T1" fmla="*/ 63 h 63"/>
                    <a:gd name="T2" fmla="*/ 21 w 54"/>
                    <a:gd name="T3" fmla="*/ 30 h 63"/>
                    <a:gd name="T4" fmla="*/ 54 w 54"/>
                    <a:gd name="T5" fmla="*/ 0 h 63"/>
                  </a:gdLst>
                  <a:ahLst/>
                  <a:cxnLst>
                    <a:cxn ang="0">
                      <a:pos x="T0" y="T1"/>
                    </a:cxn>
                    <a:cxn ang="0">
                      <a:pos x="T2" y="T3"/>
                    </a:cxn>
                    <a:cxn ang="0">
                      <a:pos x="T4" y="T5"/>
                    </a:cxn>
                  </a:cxnLst>
                  <a:rect l="0" t="0" r="r" b="b"/>
                  <a:pathLst>
                    <a:path w="54" h="63">
                      <a:moveTo>
                        <a:pt x="0" y="63"/>
                      </a:moveTo>
                      <a:cubicBezTo>
                        <a:pt x="6" y="51"/>
                        <a:pt x="12" y="40"/>
                        <a:pt x="21" y="30"/>
                      </a:cubicBezTo>
                      <a:cubicBezTo>
                        <a:pt x="30" y="20"/>
                        <a:pt x="42" y="10"/>
                        <a:pt x="54"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 name="Freeform 202"/>
                <p:cNvSpPr>
                  <a:spLocks/>
                </p:cNvSpPr>
                <p:nvPr/>
              </p:nvSpPr>
              <p:spPr bwMode="auto">
                <a:xfrm>
                  <a:off x="4428" y="1926"/>
                  <a:ext cx="54" cy="63"/>
                </a:xfrm>
                <a:custGeom>
                  <a:avLst/>
                  <a:gdLst>
                    <a:gd name="T0" fmla="*/ 0 w 54"/>
                    <a:gd name="T1" fmla="*/ 63 h 63"/>
                    <a:gd name="T2" fmla="*/ 21 w 54"/>
                    <a:gd name="T3" fmla="*/ 30 h 63"/>
                    <a:gd name="T4" fmla="*/ 54 w 54"/>
                    <a:gd name="T5" fmla="*/ 0 h 63"/>
                  </a:gdLst>
                  <a:ahLst/>
                  <a:cxnLst>
                    <a:cxn ang="0">
                      <a:pos x="T0" y="T1"/>
                    </a:cxn>
                    <a:cxn ang="0">
                      <a:pos x="T2" y="T3"/>
                    </a:cxn>
                    <a:cxn ang="0">
                      <a:pos x="T4" y="T5"/>
                    </a:cxn>
                  </a:cxnLst>
                  <a:rect l="0" t="0" r="r" b="b"/>
                  <a:pathLst>
                    <a:path w="54" h="63">
                      <a:moveTo>
                        <a:pt x="0" y="63"/>
                      </a:moveTo>
                      <a:cubicBezTo>
                        <a:pt x="6" y="51"/>
                        <a:pt x="12" y="40"/>
                        <a:pt x="21" y="30"/>
                      </a:cubicBezTo>
                      <a:cubicBezTo>
                        <a:pt x="30" y="20"/>
                        <a:pt x="42" y="10"/>
                        <a:pt x="54"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 name="Freeform 203"/>
                <p:cNvSpPr>
                  <a:spLocks/>
                </p:cNvSpPr>
                <p:nvPr/>
              </p:nvSpPr>
              <p:spPr bwMode="auto">
                <a:xfrm>
                  <a:off x="4428" y="1908"/>
                  <a:ext cx="48" cy="54"/>
                </a:xfrm>
                <a:custGeom>
                  <a:avLst/>
                  <a:gdLst>
                    <a:gd name="T0" fmla="*/ 0 w 48"/>
                    <a:gd name="T1" fmla="*/ 54 h 54"/>
                    <a:gd name="T2" fmla="*/ 21 w 48"/>
                    <a:gd name="T3" fmla="*/ 21 h 54"/>
                    <a:gd name="T4" fmla="*/ 48 w 48"/>
                    <a:gd name="T5" fmla="*/ 0 h 54"/>
                  </a:gdLst>
                  <a:ahLst/>
                  <a:cxnLst>
                    <a:cxn ang="0">
                      <a:pos x="T0" y="T1"/>
                    </a:cxn>
                    <a:cxn ang="0">
                      <a:pos x="T2" y="T3"/>
                    </a:cxn>
                    <a:cxn ang="0">
                      <a:pos x="T4" y="T5"/>
                    </a:cxn>
                  </a:cxnLst>
                  <a:rect l="0" t="0" r="r" b="b"/>
                  <a:pathLst>
                    <a:path w="48" h="54">
                      <a:moveTo>
                        <a:pt x="0" y="54"/>
                      </a:moveTo>
                      <a:cubicBezTo>
                        <a:pt x="6" y="42"/>
                        <a:pt x="13" y="30"/>
                        <a:pt x="21" y="21"/>
                      </a:cubicBezTo>
                      <a:cubicBezTo>
                        <a:pt x="29" y="12"/>
                        <a:pt x="43" y="4"/>
                        <a:pt x="48"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2" name="Group 204"/>
              <p:cNvGrpSpPr>
                <a:grpSpLocks/>
              </p:cNvGrpSpPr>
              <p:nvPr/>
            </p:nvGrpSpPr>
            <p:grpSpPr bwMode="auto">
              <a:xfrm>
                <a:off x="4106" y="2042"/>
                <a:ext cx="387" cy="238"/>
                <a:chOff x="4106" y="2042"/>
                <a:chExt cx="387" cy="238"/>
              </a:xfrm>
            </p:grpSpPr>
            <p:sp>
              <p:nvSpPr>
                <p:cNvPr id="13" name="Freeform 205"/>
                <p:cNvSpPr>
                  <a:spLocks/>
                </p:cNvSpPr>
                <p:nvPr/>
              </p:nvSpPr>
              <p:spPr bwMode="auto">
                <a:xfrm>
                  <a:off x="4106" y="2042"/>
                  <a:ext cx="387" cy="238"/>
                </a:xfrm>
                <a:custGeom>
                  <a:avLst/>
                  <a:gdLst>
                    <a:gd name="T0" fmla="*/ 385 w 387"/>
                    <a:gd name="T1" fmla="*/ 235 h 238"/>
                    <a:gd name="T2" fmla="*/ 340 w 387"/>
                    <a:gd name="T3" fmla="*/ 196 h 238"/>
                    <a:gd name="T4" fmla="*/ 328 w 387"/>
                    <a:gd name="T5" fmla="*/ 172 h 238"/>
                    <a:gd name="T6" fmla="*/ 283 w 387"/>
                    <a:gd name="T7" fmla="*/ 145 h 238"/>
                    <a:gd name="T8" fmla="*/ 274 w 387"/>
                    <a:gd name="T9" fmla="*/ 109 h 238"/>
                    <a:gd name="T10" fmla="*/ 226 w 387"/>
                    <a:gd name="T11" fmla="*/ 109 h 238"/>
                    <a:gd name="T12" fmla="*/ 226 w 387"/>
                    <a:gd name="T13" fmla="*/ 55 h 238"/>
                    <a:gd name="T14" fmla="*/ 190 w 387"/>
                    <a:gd name="T15" fmla="*/ 55 h 238"/>
                    <a:gd name="T16" fmla="*/ 187 w 387"/>
                    <a:gd name="T17" fmla="*/ 7 h 238"/>
                    <a:gd name="T18" fmla="*/ 97 w 387"/>
                    <a:gd name="T19" fmla="*/ 10 h 238"/>
                    <a:gd name="T20" fmla="*/ 43 w 387"/>
                    <a:gd name="T21" fmla="*/ 43 h 238"/>
                    <a:gd name="T22" fmla="*/ 1 w 387"/>
                    <a:gd name="T23" fmla="*/ 46 h 238"/>
                    <a:gd name="T24" fmla="*/ 40 w 387"/>
                    <a:gd name="T25" fmla="*/ 91 h 238"/>
                    <a:gd name="T26" fmla="*/ 124 w 387"/>
                    <a:gd name="T27" fmla="*/ 100 h 238"/>
                    <a:gd name="T28" fmla="*/ 250 w 387"/>
                    <a:gd name="T29" fmla="*/ 172 h 238"/>
                    <a:gd name="T30" fmla="*/ 328 w 387"/>
                    <a:gd name="T31" fmla="*/ 214 h 238"/>
                    <a:gd name="T32" fmla="*/ 385 w 387"/>
                    <a:gd name="T33" fmla="*/ 2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7" h="238">
                      <a:moveTo>
                        <a:pt x="385" y="235"/>
                      </a:moveTo>
                      <a:cubicBezTo>
                        <a:pt x="387" y="232"/>
                        <a:pt x="349" y="206"/>
                        <a:pt x="340" y="196"/>
                      </a:cubicBezTo>
                      <a:cubicBezTo>
                        <a:pt x="331" y="186"/>
                        <a:pt x="337" y="180"/>
                        <a:pt x="328" y="172"/>
                      </a:cubicBezTo>
                      <a:cubicBezTo>
                        <a:pt x="319" y="164"/>
                        <a:pt x="292" y="155"/>
                        <a:pt x="283" y="145"/>
                      </a:cubicBezTo>
                      <a:cubicBezTo>
                        <a:pt x="274" y="135"/>
                        <a:pt x="283" y="115"/>
                        <a:pt x="274" y="109"/>
                      </a:cubicBezTo>
                      <a:cubicBezTo>
                        <a:pt x="265" y="103"/>
                        <a:pt x="234" y="118"/>
                        <a:pt x="226" y="109"/>
                      </a:cubicBezTo>
                      <a:cubicBezTo>
                        <a:pt x="218" y="100"/>
                        <a:pt x="232" y="64"/>
                        <a:pt x="226" y="55"/>
                      </a:cubicBezTo>
                      <a:cubicBezTo>
                        <a:pt x="220" y="46"/>
                        <a:pt x="197" y="63"/>
                        <a:pt x="190" y="55"/>
                      </a:cubicBezTo>
                      <a:cubicBezTo>
                        <a:pt x="183" y="47"/>
                        <a:pt x="202" y="14"/>
                        <a:pt x="187" y="7"/>
                      </a:cubicBezTo>
                      <a:cubicBezTo>
                        <a:pt x="172" y="0"/>
                        <a:pt x="121" y="4"/>
                        <a:pt x="97" y="10"/>
                      </a:cubicBezTo>
                      <a:cubicBezTo>
                        <a:pt x="73" y="16"/>
                        <a:pt x="59" y="37"/>
                        <a:pt x="43" y="43"/>
                      </a:cubicBezTo>
                      <a:cubicBezTo>
                        <a:pt x="27" y="49"/>
                        <a:pt x="2" y="38"/>
                        <a:pt x="1" y="46"/>
                      </a:cubicBezTo>
                      <a:cubicBezTo>
                        <a:pt x="0" y="54"/>
                        <a:pt x="19" y="82"/>
                        <a:pt x="40" y="91"/>
                      </a:cubicBezTo>
                      <a:cubicBezTo>
                        <a:pt x="61" y="100"/>
                        <a:pt x="89" y="87"/>
                        <a:pt x="124" y="100"/>
                      </a:cubicBezTo>
                      <a:cubicBezTo>
                        <a:pt x="159" y="113"/>
                        <a:pt x="216" y="153"/>
                        <a:pt x="250" y="172"/>
                      </a:cubicBezTo>
                      <a:cubicBezTo>
                        <a:pt x="284" y="191"/>
                        <a:pt x="306" y="201"/>
                        <a:pt x="328" y="214"/>
                      </a:cubicBezTo>
                      <a:cubicBezTo>
                        <a:pt x="350" y="227"/>
                        <a:pt x="383" y="238"/>
                        <a:pt x="385" y="235"/>
                      </a:cubicBezTo>
                      <a:close/>
                    </a:path>
                  </a:pathLst>
                </a:custGeom>
                <a:solidFill>
                  <a:srgbClr val="CCFF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Freeform 206"/>
                <p:cNvSpPr>
                  <a:spLocks/>
                </p:cNvSpPr>
                <p:nvPr/>
              </p:nvSpPr>
              <p:spPr bwMode="auto">
                <a:xfrm>
                  <a:off x="4221" y="2064"/>
                  <a:ext cx="35" cy="87"/>
                </a:xfrm>
                <a:custGeom>
                  <a:avLst/>
                  <a:gdLst>
                    <a:gd name="T0" fmla="*/ 0 w 35"/>
                    <a:gd name="T1" fmla="*/ 0 h 87"/>
                    <a:gd name="T2" fmla="*/ 30 w 35"/>
                    <a:gd name="T3" fmla="*/ 48 h 87"/>
                    <a:gd name="T4" fmla="*/ 30 w 35"/>
                    <a:gd name="T5" fmla="*/ 87 h 87"/>
                  </a:gdLst>
                  <a:ahLst/>
                  <a:cxnLst>
                    <a:cxn ang="0">
                      <a:pos x="T0" y="T1"/>
                    </a:cxn>
                    <a:cxn ang="0">
                      <a:pos x="T2" y="T3"/>
                    </a:cxn>
                    <a:cxn ang="0">
                      <a:pos x="T4" y="T5"/>
                    </a:cxn>
                  </a:cxnLst>
                  <a:rect l="0" t="0" r="r" b="b"/>
                  <a:pathLst>
                    <a:path w="35" h="87">
                      <a:moveTo>
                        <a:pt x="0" y="0"/>
                      </a:moveTo>
                      <a:cubicBezTo>
                        <a:pt x="12" y="17"/>
                        <a:pt x="25" y="34"/>
                        <a:pt x="30" y="48"/>
                      </a:cubicBezTo>
                      <a:cubicBezTo>
                        <a:pt x="35" y="62"/>
                        <a:pt x="32" y="74"/>
                        <a:pt x="30" y="87"/>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 name="Freeform 207"/>
                <p:cNvSpPr>
                  <a:spLocks/>
                </p:cNvSpPr>
                <p:nvPr/>
              </p:nvSpPr>
              <p:spPr bwMode="auto">
                <a:xfrm>
                  <a:off x="4278" y="2088"/>
                  <a:ext cx="35" cy="87"/>
                </a:xfrm>
                <a:custGeom>
                  <a:avLst/>
                  <a:gdLst>
                    <a:gd name="T0" fmla="*/ 0 w 35"/>
                    <a:gd name="T1" fmla="*/ 0 h 87"/>
                    <a:gd name="T2" fmla="*/ 30 w 35"/>
                    <a:gd name="T3" fmla="*/ 48 h 87"/>
                    <a:gd name="T4" fmla="*/ 30 w 35"/>
                    <a:gd name="T5" fmla="*/ 87 h 87"/>
                  </a:gdLst>
                  <a:ahLst/>
                  <a:cxnLst>
                    <a:cxn ang="0">
                      <a:pos x="T0" y="T1"/>
                    </a:cxn>
                    <a:cxn ang="0">
                      <a:pos x="T2" y="T3"/>
                    </a:cxn>
                    <a:cxn ang="0">
                      <a:pos x="T4" y="T5"/>
                    </a:cxn>
                  </a:cxnLst>
                  <a:rect l="0" t="0" r="r" b="b"/>
                  <a:pathLst>
                    <a:path w="35" h="87">
                      <a:moveTo>
                        <a:pt x="0" y="0"/>
                      </a:moveTo>
                      <a:cubicBezTo>
                        <a:pt x="12" y="17"/>
                        <a:pt x="25" y="34"/>
                        <a:pt x="30" y="48"/>
                      </a:cubicBezTo>
                      <a:cubicBezTo>
                        <a:pt x="35" y="62"/>
                        <a:pt x="32" y="74"/>
                        <a:pt x="30" y="87"/>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 name="Freeform 208"/>
                <p:cNvSpPr>
                  <a:spLocks/>
                </p:cNvSpPr>
                <p:nvPr/>
              </p:nvSpPr>
              <p:spPr bwMode="auto">
                <a:xfrm>
                  <a:off x="4362" y="2166"/>
                  <a:ext cx="2" cy="39"/>
                </a:xfrm>
                <a:custGeom>
                  <a:avLst/>
                  <a:gdLst>
                    <a:gd name="T0" fmla="*/ 0 w 2"/>
                    <a:gd name="T1" fmla="*/ 0 h 39"/>
                    <a:gd name="T2" fmla="*/ 0 w 2"/>
                    <a:gd name="T3" fmla="*/ 39 h 39"/>
                  </a:gdLst>
                  <a:ahLst/>
                  <a:cxnLst>
                    <a:cxn ang="0">
                      <a:pos x="T0" y="T1"/>
                    </a:cxn>
                    <a:cxn ang="0">
                      <a:pos x="T2" y="T3"/>
                    </a:cxn>
                  </a:cxnLst>
                  <a:rect l="0" t="0" r="r" b="b"/>
                  <a:pathLst>
                    <a:path w="2" h="39">
                      <a:moveTo>
                        <a:pt x="0" y="0"/>
                      </a:moveTo>
                      <a:cubicBezTo>
                        <a:pt x="0" y="6"/>
                        <a:pt x="2" y="26"/>
                        <a:pt x="0" y="3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209" name="ZoneTexte 208"/>
          <p:cNvSpPr txBox="1"/>
          <p:nvPr/>
        </p:nvSpPr>
        <p:spPr>
          <a:xfrm>
            <a:off x="939338" y="99753"/>
            <a:ext cx="7198822" cy="461665"/>
          </a:xfrm>
          <a:prstGeom prst="rect">
            <a:avLst/>
          </a:prstGeom>
          <a:noFill/>
        </p:spPr>
        <p:txBody>
          <a:bodyPr wrap="square" rtlCol="0">
            <a:spAutoFit/>
          </a:bodyPr>
          <a:lstStyle/>
          <a:p>
            <a:pPr algn="ctr"/>
            <a:r>
              <a:rPr lang="fr-FR" sz="2400" dirty="0"/>
              <a:t>Culture de radis sur des milieux nutritifs différents</a:t>
            </a:r>
          </a:p>
        </p:txBody>
      </p:sp>
      <p:graphicFrame>
        <p:nvGraphicFramePr>
          <p:cNvPr id="211" name="Tableau 210"/>
          <p:cNvGraphicFramePr>
            <a:graphicFrameLocks noGrp="1"/>
          </p:cNvGraphicFramePr>
          <p:nvPr/>
        </p:nvGraphicFramePr>
        <p:xfrm>
          <a:off x="176093" y="4537954"/>
          <a:ext cx="8333139" cy="1922043"/>
        </p:xfrm>
        <a:graphic>
          <a:graphicData uri="http://schemas.openxmlformats.org/drawingml/2006/table">
            <a:tbl>
              <a:tblPr>
                <a:tableStyleId>{5C22544A-7EE6-4342-B048-85BDC9FD1C3A}</a:tableStyleId>
              </a:tblPr>
              <a:tblGrid>
                <a:gridCol w="1942336">
                  <a:extLst>
                    <a:ext uri="{9D8B030D-6E8A-4147-A177-3AD203B41FA5}">
                      <a16:colId xmlns:a16="http://schemas.microsoft.com/office/drawing/2014/main" val="3544352413"/>
                    </a:ext>
                  </a:extLst>
                </a:gridCol>
                <a:gridCol w="1787637">
                  <a:extLst>
                    <a:ext uri="{9D8B030D-6E8A-4147-A177-3AD203B41FA5}">
                      <a16:colId xmlns:a16="http://schemas.microsoft.com/office/drawing/2014/main" val="1684190763"/>
                    </a:ext>
                  </a:extLst>
                </a:gridCol>
                <a:gridCol w="1622624">
                  <a:extLst>
                    <a:ext uri="{9D8B030D-6E8A-4147-A177-3AD203B41FA5}">
                      <a16:colId xmlns:a16="http://schemas.microsoft.com/office/drawing/2014/main" val="3511774531"/>
                    </a:ext>
                  </a:extLst>
                </a:gridCol>
                <a:gridCol w="1446153">
                  <a:extLst>
                    <a:ext uri="{9D8B030D-6E8A-4147-A177-3AD203B41FA5}">
                      <a16:colId xmlns:a16="http://schemas.microsoft.com/office/drawing/2014/main" val="3384010751"/>
                    </a:ext>
                  </a:extLst>
                </a:gridCol>
                <a:gridCol w="1534389">
                  <a:extLst>
                    <a:ext uri="{9D8B030D-6E8A-4147-A177-3AD203B41FA5}">
                      <a16:colId xmlns:a16="http://schemas.microsoft.com/office/drawing/2014/main" val="155952007"/>
                    </a:ext>
                  </a:extLst>
                </a:gridCol>
              </a:tblGrid>
              <a:tr h="823733">
                <a:tc>
                  <a:txBody>
                    <a:bodyPr/>
                    <a:lstStyle/>
                    <a:p>
                      <a:pPr algn="ctr">
                        <a:spcAft>
                          <a:spcPts val="0"/>
                        </a:spcAft>
                      </a:pPr>
                      <a:r>
                        <a:rPr lang="fr-FR" sz="1800">
                          <a:effectLst/>
                        </a:rPr>
                        <a:t>sels minéraux dans le milieu</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fr-FR" sz="1800">
                          <a:effectLst/>
                        </a:rPr>
                        <a:t>N P K</a:t>
                      </a:r>
                    </a:p>
                    <a:p>
                      <a:pPr algn="ctr">
                        <a:spcAft>
                          <a:spcPts val="0"/>
                        </a:spcAft>
                      </a:pPr>
                      <a:r>
                        <a:rPr lang="fr-FR" sz="1800">
                          <a:effectLst/>
                        </a:rPr>
                        <a:t>(milieu complet)</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fr-FR" sz="1800">
                          <a:effectLst/>
                        </a:rPr>
                        <a:t>N P</a:t>
                      </a:r>
                    </a:p>
                    <a:p>
                      <a:pPr algn="ctr">
                        <a:spcAft>
                          <a:spcPts val="0"/>
                        </a:spcAft>
                      </a:pPr>
                      <a:r>
                        <a:rPr lang="fr-FR" sz="1800">
                          <a:effectLst/>
                        </a:rPr>
                        <a:t>(carencé en K)</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fr-FR" sz="1800">
                          <a:effectLst/>
                        </a:rPr>
                        <a:t>N K</a:t>
                      </a:r>
                    </a:p>
                    <a:p>
                      <a:pPr algn="ctr">
                        <a:spcAft>
                          <a:spcPts val="0"/>
                        </a:spcAft>
                      </a:pPr>
                      <a:r>
                        <a:rPr lang="fr-FR" sz="1800">
                          <a:effectLst/>
                        </a:rPr>
                        <a:t>(carencé en P)</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fr-FR" sz="1800">
                          <a:effectLst/>
                        </a:rPr>
                        <a:t>P K</a:t>
                      </a:r>
                    </a:p>
                    <a:p>
                      <a:pPr algn="ctr">
                        <a:spcAft>
                          <a:spcPts val="0"/>
                        </a:spcAft>
                      </a:pPr>
                      <a:r>
                        <a:rPr lang="fr-FR" sz="1800">
                          <a:effectLst/>
                        </a:rPr>
                        <a:t>(carencé en N)</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875359611"/>
                  </a:ext>
                </a:extLst>
              </a:tr>
              <a:tr h="549155">
                <a:tc>
                  <a:txBody>
                    <a:bodyPr/>
                    <a:lstStyle/>
                    <a:p>
                      <a:pPr algn="ctr">
                        <a:spcAft>
                          <a:spcPts val="0"/>
                        </a:spcAf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ctr">
                        <a:spcAft>
                          <a:spcPts val="0"/>
                        </a:spcAf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ctr">
                        <a:spcAft>
                          <a:spcPts val="0"/>
                        </a:spcAft>
                      </a:pP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ctr">
                        <a:spcAft>
                          <a:spcPts val="0"/>
                        </a:spcAf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ctr">
                        <a:spcAft>
                          <a:spcPts val="0"/>
                        </a:spcAf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val="208317442"/>
                  </a:ext>
                </a:extLst>
              </a:tr>
              <a:tr h="549155">
                <a:tc>
                  <a:txBody>
                    <a:bodyPr/>
                    <a:lstStyle/>
                    <a:p>
                      <a:pPr algn="ctr">
                        <a:spcAft>
                          <a:spcPts val="0"/>
                        </a:spcAft>
                      </a:pPr>
                      <a:r>
                        <a:rPr lang="fr-FR" sz="1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ctr">
                        <a:spcAft>
                          <a:spcPts val="0"/>
                        </a:spcAf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ctr">
                        <a:spcAft>
                          <a:spcPts val="0"/>
                        </a:spcAf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ctr">
                        <a:spcAft>
                          <a:spcPts val="0"/>
                        </a:spcAf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ctr">
                        <a:spcAft>
                          <a:spcPts val="0"/>
                        </a:spcAf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val="1407402144"/>
                  </a:ext>
                </a:extLst>
              </a:tr>
            </a:tbl>
          </a:graphicData>
        </a:graphic>
      </p:graphicFrame>
    </p:spTree>
    <p:extLst>
      <p:ext uri="{BB962C8B-B14F-4D97-AF65-F5344CB8AC3E}">
        <p14:creationId xmlns:p14="http://schemas.microsoft.com/office/powerpoint/2010/main" val="3382168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1273" y="856212"/>
            <a:ext cx="7315200" cy="3566160"/>
            <a:chOff x="278" y="545"/>
            <a:chExt cx="4695" cy="2556"/>
          </a:xfrm>
        </p:grpSpPr>
        <p:sp>
          <p:nvSpPr>
            <p:cNvPr id="3" name="Line 3"/>
            <p:cNvSpPr>
              <a:spLocks noChangeShapeType="1"/>
            </p:cNvSpPr>
            <p:nvPr/>
          </p:nvSpPr>
          <p:spPr bwMode="auto">
            <a:xfrm>
              <a:off x="338" y="2430"/>
              <a:ext cx="4635" cy="0"/>
            </a:xfrm>
            <a:prstGeom prst="line">
              <a:avLst/>
            </a:prstGeom>
            <a:noFill/>
            <a:ln w="317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 name="Group 4"/>
            <p:cNvGrpSpPr>
              <a:grpSpLocks/>
            </p:cNvGrpSpPr>
            <p:nvPr/>
          </p:nvGrpSpPr>
          <p:grpSpPr bwMode="auto">
            <a:xfrm>
              <a:off x="278" y="545"/>
              <a:ext cx="1736" cy="2556"/>
              <a:chOff x="278" y="545"/>
              <a:chExt cx="1736" cy="2556"/>
            </a:xfrm>
          </p:grpSpPr>
          <p:grpSp>
            <p:nvGrpSpPr>
              <p:cNvPr id="126" name="Group 5"/>
              <p:cNvGrpSpPr>
                <a:grpSpLocks/>
              </p:cNvGrpSpPr>
              <p:nvPr/>
            </p:nvGrpSpPr>
            <p:grpSpPr bwMode="auto">
              <a:xfrm>
                <a:off x="512" y="1830"/>
                <a:ext cx="831" cy="596"/>
                <a:chOff x="512" y="1830"/>
                <a:chExt cx="831" cy="596"/>
              </a:xfrm>
            </p:grpSpPr>
            <p:sp>
              <p:nvSpPr>
                <p:cNvPr id="200" name="Freeform 6"/>
                <p:cNvSpPr>
                  <a:spLocks/>
                </p:cNvSpPr>
                <p:nvPr/>
              </p:nvSpPr>
              <p:spPr bwMode="auto">
                <a:xfrm>
                  <a:off x="512" y="1830"/>
                  <a:ext cx="831" cy="596"/>
                </a:xfrm>
                <a:custGeom>
                  <a:avLst/>
                  <a:gdLst>
                    <a:gd name="T0" fmla="*/ 827 w 831"/>
                    <a:gd name="T1" fmla="*/ 566 h 596"/>
                    <a:gd name="T2" fmla="*/ 673 w 831"/>
                    <a:gd name="T3" fmla="*/ 394 h 596"/>
                    <a:gd name="T4" fmla="*/ 594 w 831"/>
                    <a:gd name="T5" fmla="*/ 281 h 596"/>
                    <a:gd name="T6" fmla="*/ 426 w 831"/>
                    <a:gd name="T7" fmla="*/ 139 h 596"/>
                    <a:gd name="T8" fmla="*/ 253 w 831"/>
                    <a:gd name="T9" fmla="*/ 34 h 596"/>
                    <a:gd name="T10" fmla="*/ 58 w 831"/>
                    <a:gd name="T11" fmla="*/ 8 h 596"/>
                    <a:gd name="T12" fmla="*/ 2 w 831"/>
                    <a:gd name="T13" fmla="*/ 83 h 596"/>
                    <a:gd name="T14" fmla="*/ 47 w 831"/>
                    <a:gd name="T15" fmla="*/ 143 h 596"/>
                    <a:gd name="T16" fmla="*/ 28 w 831"/>
                    <a:gd name="T17" fmla="*/ 161 h 596"/>
                    <a:gd name="T18" fmla="*/ 99 w 831"/>
                    <a:gd name="T19" fmla="*/ 248 h 596"/>
                    <a:gd name="T20" fmla="*/ 219 w 831"/>
                    <a:gd name="T21" fmla="*/ 304 h 596"/>
                    <a:gd name="T22" fmla="*/ 411 w 831"/>
                    <a:gd name="T23" fmla="*/ 293 h 596"/>
                    <a:gd name="T24" fmla="*/ 527 w 831"/>
                    <a:gd name="T25" fmla="*/ 293 h 596"/>
                    <a:gd name="T26" fmla="*/ 636 w 831"/>
                    <a:gd name="T27" fmla="*/ 394 h 596"/>
                    <a:gd name="T28" fmla="*/ 774 w 831"/>
                    <a:gd name="T29" fmla="*/ 540 h 596"/>
                    <a:gd name="T30" fmla="*/ 831 w 831"/>
                    <a:gd name="T31"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1" h="596">
                      <a:moveTo>
                        <a:pt x="827" y="566"/>
                      </a:moveTo>
                      <a:cubicBezTo>
                        <a:pt x="769" y="503"/>
                        <a:pt x="712" y="441"/>
                        <a:pt x="673" y="394"/>
                      </a:cubicBezTo>
                      <a:cubicBezTo>
                        <a:pt x="634" y="347"/>
                        <a:pt x="635" y="324"/>
                        <a:pt x="594" y="281"/>
                      </a:cubicBezTo>
                      <a:cubicBezTo>
                        <a:pt x="553" y="238"/>
                        <a:pt x="483" y="180"/>
                        <a:pt x="426" y="139"/>
                      </a:cubicBezTo>
                      <a:cubicBezTo>
                        <a:pt x="369" y="98"/>
                        <a:pt x="314" y="56"/>
                        <a:pt x="253" y="34"/>
                      </a:cubicBezTo>
                      <a:cubicBezTo>
                        <a:pt x="192" y="12"/>
                        <a:pt x="100" y="0"/>
                        <a:pt x="58" y="8"/>
                      </a:cubicBezTo>
                      <a:cubicBezTo>
                        <a:pt x="16" y="16"/>
                        <a:pt x="4" y="61"/>
                        <a:pt x="2" y="83"/>
                      </a:cubicBezTo>
                      <a:cubicBezTo>
                        <a:pt x="0" y="105"/>
                        <a:pt x="43" y="130"/>
                        <a:pt x="47" y="143"/>
                      </a:cubicBezTo>
                      <a:cubicBezTo>
                        <a:pt x="51" y="156"/>
                        <a:pt x="19" y="144"/>
                        <a:pt x="28" y="161"/>
                      </a:cubicBezTo>
                      <a:cubicBezTo>
                        <a:pt x="37" y="178"/>
                        <a:pt x="67" y="224"/>
                        <a:pt x="99" y="248"/>
                      </a:cubicBezTo>
                      <a:cubicBezTo>
                        <a:pt x="131" y="272"/>
                        <a:pt x="167" y="297"/>
                        <a:pt x="219" y="304"/>
                      </a:cubicBezTo>
                      <a:cubicBezTo>
                        <a:pt x="271" y="311"/>
                        <a:pt x="360" y="295"/>
                        <a:pt x="411" y="293"/>
                      </a:cubicBezTo>
                      <a:cubicBezTo>
                        <a:pt x="462" y="291"/>
                        <a:pt x="490" y="276"/>
                        <a:pt x="527" y="293"/>
                      </a:cubicBezTo>
                      <a:cubicBezTo>
                        <a:pt x="564" y="310"/>
                        <a:pt x="595" y="353"/>
                        <a:pt x="636" y="394"/>
                      </a:cubicBezTo>
                      <a:cubicBezTo>
                        <a:pt x="677" y="435"/>
                        <a:pt x="742" y="506"/>
                        <a:pt x="774" y="540"/>
                      </a:cubicBezTo>
                      <a:cubicBezTo>
                        <a:pt x="806" y="574"/>
                        <a:pt x="818" y="585"/>
                        <a:pt x="831" y="596"/>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201" name="Group 7"/>
                <p:cNvGrpSpPr>
                  <a:grpSpLocks/>
                </p:cNvGrpSpPr>
                <p:nvPr/>
              </p:nvGrpSpPr>
              <p:grpSpPr bwMode="auto">
                <a:xfrm>
                  <a:off x="611" y="1841"/>
                  <a:ext cx="600" cy="447"/>
                  <a:chOff x="611" y="1841"/>
                  <a:chExt cx="600" cy="447"/>
                </a:xfrm>
              </p:grpSpPr>
              <p:sp>
                <p:nvSpPr>
                  <p:cNvPr id="202" name="Freeform 8"/>
                  <p:cNvSpPr>
                    <a:spLocks/>
                  </p:cNvSpPr>
                  <p:nvPr/>
                </p:nvSpPr>
                <p:spPr bwMode="auto">
                  <a:xfrm>
                    <a:off x="611" y="1949"/>
                    <a:ext cx="600" cy="339"/>
                  </a:xfrm>
                  <a:custGeom>
                    <a:avLst/>
                    <a:gdLst>
                      <a:gd name="T0" fmla="*/ 600 w 600"/>
                      <a:gd name="T1" fmla="*/ 339 h 339"/>
                      <a:gd name="T2" fmla="*/ 510 w 600"/>
                      <a:gd name="T3" fmla="*/ 211 h 339"/>
                      <a:gd name="T4" fmla="*/ 390 w 600"/>
                      <a:gd name="T5" fmla="*/ 110 h 339"/>
                      <a:gd name="T6" fmla="*/ 128 w 600"/>
                      <a:gd name="T7" fmla="*/ 16 h 339"/>
                      <a:gd name="T8" fmla="*/ 0 w 600"/>
                      <a:gd name="T9" fmla="*/ 16 h 339"/>
                    </a:gdLst>
                    <a:ahLst/>
                    <a:cxnLst>
                      <a:cxn ang="0">
                        <a:pos x="T0" y="T1"/>
                      </a:cxn>
                      <a:cxn ang="0">
                        <a:pos x="T2" y="T3"/>
                      </a:cxn>
                      <a:cxn ang="0">
                        <a:pos x="T4" y="T5"/>
                      </a:cxn>
                      <a:cxn ang="0">
                        <a:pos x="T6" y="T7"/>
                      </a:cxn>
                      <a:cxn ang="0">
                        <a:pos x="T8" y="T9"/>
                      </a:cxn>
                    </a:cxnLst>
                    <a:rect l="0" t="0" r="r" b="b"/>
                    <a:pathLst>
                      <a:path w="600" h="339">
                        <a:moveTo>
                          <a:pt x="600" y="339"/>
                        </a:moveTo>
                        <a:cubicBezTo>
                          <a:pt x="572" y="294"/>
                          <a:pt x="545" y="249"/>
                          <a:pt x="510" y="211"/>
                        </a:cubicBezTo>
                        <a:cubicBezTo>
                          <a:pt x="475" y="173"/>
                          <a:pt x="454" y="143"/>
                          <a:pt x="390" y="110"/>
                        </a:cubicBezTo>
                        <a:cubicBezTo>
                          <a:pt x="326" y="77"/>
                          <a:pt x="193" y="32"/>
                          <a:pt x="128" y="16"/>
                        </a:cubicBezTo>
                        <a:cubicBezTo>
                          <a:pt x="63" y="0"/>
                          <a:pt x="31" y="8"/>
                          <a:pt x="0" y="1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3" name="Freeform 9"/>
                  <p:cNvSpPr>
                    <a:spLocks/>
                  </p:cNvSpPr>
                  <p:nvPr/>
                </p:nvSpPr>
                <p:spPr bwMode="auto">
                  <a:xfrm>
                    <a:off x="683" y="1980"/>
                    <a:ext cx="90" cy="113"/>
                  </a:xfrm>
                  <a:custGeom>
                    <a:avLst/>
                    <a:gdLst>
                      <a:gd name="T0" fmla="*/ 90 w 90"/>
                      <a:gd name="T1" fmla="*/ 0 h 113"/>
                      <a:gd name="T2" fmla="*/ 15 w 90"/>
                      <a:gd name="T3" fmla="*/ 79 h 113"/>
                      <a:gd name="T4" fmla="*/ 0 w 90"/>
                      <a:gd name="T5" fmla="*/ 113 h 113"/>
                    </a:gdLst>
                    <a:ahLst/>
                    <a:cxnLst>
                      <a:cxn ang="0">
                        <a:pos x="T0" y="T1"/>
                      </a:cxn>
                      <a:cxn ang="0">
                        <a:pos x="T2" y="T3"/>
                      </a:cxn>
                      <a:cxn ang="0">
                        <a:pos x="T4" y="T5"/>
                      </a:cxn>
                    </a:cxnLst>
                    <a:rect l="0" t="0" r="r" b="b"/>
                    <a:pathLst>
                      <a:path w="90" h="113">
                        <a:moveTo>
                          <a:pt x="90" y="0"/>
                        </a:moveTo>
                        <a:cubicBezTo>
                          <a:pt x="60" y="30"/>
                          <a:pt x="30" y="60"/>
                          <a:pt x="15" y="79"/>
                        </a:cubicBezTo>
                        <a:cubicBezTo>
                          <a:pt x="0" y="98"/>
                          <a:pt x="0" y="105"/>
                          <a:pt x="0" y="11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4" name="Freeform 10"/>
                  <p:cNvSpPr>
                    <a:spLocks/>
                  </p:cNvSpPr>
                  <p:nvPr/>
                </p:nvSpPr>
                <p:spPr bwMode="auto">
                  <a:xfrm>
                    <a:off x="806" y="2021"/>
                    <a:ext cx="75" cy="94"/>
                  </a:xfrm>
                  <a:custGeom>
                    <a:avLst/>
                    <a:gdLst>
                      <a:gd name="T0" fmla="*/ 75 w 75"/>
                      <a:gd name="T1" fmla="*/ 0 h 94"/>
                      <a:gd name="T2" fmla="*/ 27 w 75"/>
                      <a:gd name="T3" fmla="*/ 53 h 94"/>
                      <a:gd name="T4" fmla="*/ 0 w 75"/>
                      <a:gd name="T5" fmla="*/ 94 h 94"/>
                    </a:gdLst>
                    <a:ahLst/>
                    <a:cxnLst>
                      <a:cxn ang="0">
                        <a:pos x="T0" y="T1"/>
                      </a:cxn>
                      <a:cxn ang="0">
                        <a:pos x="T2" y="T3"/>
                      </a:cxn>
                      <a:cxn ang="0">
                        <a:pos x="T4" y="T5"/>
                      </a:cxn>
                    </a:cxnLst>
                    <a:rect l="0" t="0" r="r" b="b"/>
                    <a:pathLst>
                      <a:path w="75" h="94">
                        <a:moveTo>
                          <a:pt x="75" y="0"/>
                        </a:moveTo>
                        <a:cubicBezTo>
                          <a:pt x="57" y="18"/>
                          <a:pt x="39" y="37"/>
                          <a:pt x="27" y="53"/>
                        </a:cubicBezTo>
                        <a:cubicBezTo>
                          <a:pt x="15" y="69"/>
                          <a:pt x="7" y="81"/>
                          <a:pt x="0" y="9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5" name="Freeform 11"/>
                  <p:cNvSpPr>
                    <a:spLocks/>
                  </p:cNvSpPr>
                  <p:nvPr/>
                </p:nvSpPr>
                <p:spPr bwMode="auto">
                  <a:xfrm>
                    <a:off x="746" y="1879"/>
                    <a:ext cx="30" cy="94"/>
                  </a:xfrm>
                  <a:custGeom>
                    <a:avLst/>
                    <a:gdLst>
                      <a:gd name="T0" fmla="*/ 30 w 30"/>
                      <a:gd name="T1" fmla="*/ 94 h 94"/>
                      <a:gd name="T2" fmla="*/ 4 w 30"/>
                      <a:gd name="T3" fmla="*/ 45 h 94"/>
                      <a:gd name="T4" fmla="*/ 8 w 30"/>
                      <a:gd name="T5" fmla="*/ 0 h 94"/>
                    </a:gdLst>
                    <a:ahLst/>
                    <a:cxnLst>
                      <a:cxn ang="0">
                        <a:pos x="T0" y="T1"/>
                      </a:cxn>
                      <a:cxn ang="0">
                        <a:pos x="T2" y="T3"/>
                      </a:cxn>
                      <a:cxn ang="0">
                        <a:pos x="T4" y="T5"/>
                      </a:cxn>
                    </a:cxnLst>
                    <a:rect l="0" t="0" r="r" b="b"/>
                    <a:pathLst>
                      <a:path w="30" h="94">
                        <a:moveTo>
                          <a:pt x="30" y="94"/>
                        </a:moveTo>
                        <a:cubicBezTo>
                          <a:pt x="26" y="87"/>
                          <a:pt x="8" y="61"/>
                          <a:pt x="4" y="45"/>
                        </a:cubicBezTo>
                        <a:cubicBezTo>
                          <a:pt x="0" y="29"/>
                          <a:pt x="7" y="9"/>
                          <a:pt x="8"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6" name="Freeform 12"/>
                  <p:cNvSpPr>
                    <a:spLocks/>
                  </p:cNvSpPr>
                  <p:nvPr/>
                </p:nvSpPr>
                <p:spPr bwMode="auto">
                  <a:xfrm>
                    <a:off x="615" y="1961"/>
                    <a:ext cx="68" cy="94"/>
                  </a:xfrm>
                  <a:custGeom>
                    <a:avLst/>
                    <a:gdLst>
                      <a:gd name="T0" fmla="*/ 68 w 68"/>
                      <a:gd name="T1" fmla="*/ 0 h 94"/>
                      <a:gd name="T2" fmla="*/ 0 w 68"/>
                      <a:gd name="T3" fmla="*/ 94 h 94"/>
                    </a:gdLst>
                    <a:ahLst/>
                    <a:cxnLst>
                      <a:cxn ang="0">
                        <a:pos x="T0" y="T1"/>
                      </a:cxn>
                      <a:cxn ang="0">
                        <a:pos x="T2" y="T3"/>
                      </a:cxn>
                    </a:cxnLst>
                    <a:rect l="0" t="0" r="r" b="b"/>
                    <a:pathLst>
                      <a:path w="68" h="94">
                        <a:moveTo>
                          <a:pt x="68" y="0"/>
                        </a:moveTo>
                        <a:cubicBezTo>
                          <a:pt x="68" y="0"/>
                          <a:pt x="34" y="47"/>
                          <a:pt x="0" y="9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7" name="Freeform 13"/>
                  <p:cNvSpPr>
                    <a:spLocks/>
                  </p:cNvSpPr>
                  <p:nvPr/>
                </p:nvSpPr>
                <p:spPr bwMode="auto">
                  <a:xfrm>
                    <a:off x="662" y="1841"/>
                    <a:ext cx="21" cy="124"/>
                  </a:xfrm>
                  <a:custGeom>
                    <a:avLst/>
                    <a:gdLst>
                      <a:gd name="T0" fmla="*/ 21 w 21"/>
                      <a:gd name="T1" fmla="*/ 124 h 124"/>
                      <a:gd name="T2" fmla="*/ 2 w 21"/>
                      <a:gd name="T3" fmla="*/ 49 h 124"/>
                      <a:gd name="T4" fmla="*/ 9 w 21"/>
                      <a:gd name="T5" fmla="*/ 0 h 124"/>
                    </a:gdLst>
                    <a:ahLst/>
                    <a:cxnLst>
                      <a:cxn ang="0">
                        <a:pos x="T0" y="T1"/>
                      </a:cxn>
                      <a:cxn ang="0">
                        <a:pos x="T2" y="T3"/>
                      </a:cxn>
                      <a:cxn ang="0">
                        <a:pos x="T4" y="T5"/>
                      </a:cxn>
                    </a:cxnLst>
                    <a:rect l="0" t="0" r="r" b="b"/>
                    <a:pathLst>
                      <a:path w="21" h="124">
                        <a:moveTo>
                          <a:pt x="21" y="124"/>
                        </a:moveTo>
                        <a:cubicBezTo>
                          <a:pt x="12" y="97"/>
                          <a:pt x="4" y="70"/>
                          <a:pt x="2" y="49"/>
                        </a:cubicBezTo>
                        <a:cubicBezTo>
                          <a:pt x="0" y="28"/>
                          <a:pt x="4" y="14"/>
                          <a:pt x="9"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8" name="Freeform 14"/>
                  <p:cNvSpPr>
                    <a:spLocks/>
                  </p:cNvSpPr>
                  <p:nvPr/>
                </p:nvSpPr>
                <p:spPr bwMode="auto">
                  <a:xfrm>
                    <a:off x="844" y="1916"/>
                    <a:ext cx="26" cy="83"/>
                  </a:xfrm>
                  <a:custGeom>
                    <a:avLst/>
                    <a:gdLst>
                      <a:gd name="T0" fmla="*/ 0 w 26"/>
                      <a:gd name="T1" fmla="*/ 0 h 83"/>
                      <a:gd name="T2" fmla="*/ 19 w 26"/>
                      <a:gd name="T3" fmla="*/ 53 h 83"/>
                      <a:gd name="T4" fmla="*/ 26 w 26"/>
                      <a:gd name="T5" fmla="*/ 83 h 83"/>
                    </a:gdLst>
                    <a:ahLst/>
                    <a:cxnLst>
                      <a:cxn ang="0">
                        <a:pos x="T0" y="T1"/>
                      </a:cxn>
                      <a:cxn ang="0">
                        <a:pos x="T2" y="T3"/>
                      </a:cxn>
                      <a:cxn ang="0">
                        <a:pos x="T4" y="T5"/>
                      </a:cxn>
                    </a:cxnLst>
                    <a:rect l="0" t="0" r="r" b="b"/>
                    <a:pathLst>
                      <a:path w="26" h="83">
                        <a:moveTo>
                          <a:pt x="0" y="0"/>
                        </a:moveTo>
                        <a:cubicBezTo>
                          <a:pt x="7" y="19"/>
                          <a:pt x="15" y="39"/>
                          <a:pt x="19" y="53"/>
                        </a:cubicBezTo>
                        <a:cubicBezTo>
                          <a:pt x="23" y="67"/>
                          <a:pt x="24" y="75"/>
                          <a:pt x="26" y="8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27" name="Group 15"/>
              <p:cNvGrpSpPr>
                <a:grpSpLocks/>
              </p:cNvGrpSpPr>
              <p:nvPr/>
            </p:nvGrpSpPr>
            <p:grpSpPr bwMode="auto">
              <a:xfrm rot="21248003" flipH="1">
                <a:off x="634" y="1083"/>
                <a:ext cx="693" cy="1310"/>
                <a:chOff x="2666" y="1053"/>
                <a:chExt cx="693" cy="1310"/>
              </a:xfrm>
            </p:grpSpPr>
            <p:sp>
              <p:nvSpPr>
                <p:cNvPr id="188" name="Freeform 16"/>
                <p:cNvSpPr>
                  <a:spLocks/>
                </p:cNvSpPr>
                <p:nvPr/>
              </p:nvSpPr>
              <p:spPr bwMode="auto">
                <a:xfrm>
                  <a:off x="2956" y="1325"/>
                  <a:ext cx="343" cy="318"/>
                </a:xfrm>
                <a:custGeom>
                  <a:avLst/>
                  <a:gdLst>
                    <a:gd name="T0" fmla="*/ 10 w 343"/>
                    <a:gd name="T1" fmla="*/ 318 h 318"/>
                    <a:gd name="T2" fmla="*/ 115 w 343"/>
                    <a:gd name="T3" fmla="*/ 186 h 318"/>
                    <a:gd name="T4" fmla="*/ 205 w 343"/>
                    <a:gd name="T5" fmla="*/ 96 h 318"/>
                    <a:gd name="T6" fmla="*/ 333 w 343"/>
                    <a:gd name="T7" fmla="*/ 14 h 318"/>
                    <a:gd name="T8" fmla="*/ 262 w 343"/>
                    <a:gd name="T9" fmla="*/ 14 h 318"/>
                    <a:gd name="T10" fmla="*/ 89 w 343"/>
                    <a:gd name="T11" fmla="*/ 81 h 318"/>
                    <a:gd name="T12" fmla="*/ 14 w 343"/>
                    <a:gd name="T13" fmla="*/ 179 h 318"/>
                    <a:gd name="T14" fmla="*/ 7 w 343"/>
                    <a:gd name="T15" fmla="*/ 243 h 318"/>
                    <a:gd name="T16" fmla="*/ 10 w 343"/>
                    <a:gd name="T17" fmla="*/ 29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318">
                      <a:moveTo>
                        <a:pt x="10" y="318"/>
                      </a:moveTo>
                      <a:cubicBezTo>
                        <a:pt x="46" y="270"/>
                        <a:pt x="82" y="223"/>
                        <a:pt x="115" y="186"/>
                      </a:cubicBezTo>
                      <a:cubicBezTo>
                        <a:pt x="148" y="149"/>
                        <a:pt x="169" y="125"/>
                        <a:pt x="205" y="96"/>
                      </a:cubicBezTo>
                      <a:cubicBezTo>
                        <a:pt x="241" y="67"/>
                        <a:pt x="323" y="28"/>
                        <a:pt x="333" y="14"/>
                      </a:cubicBezTo>
                      <a:cubicBezTo>
                        <a:pt x="343" y="0"/>
                        <a:pt x="303" y="3"/>
                        <a:pt x="262" y="14"/>
                      </a:cubicBezTo>
                      <a:cubicBezTo>
                        <a:pt x="221" y="25"/>
                        <a:pt x="130" y="54"/>
                        <a:pt x="89" y="81"/>
                      </a:cubicBezTo>
                      <a:cubicBezTo>
                        <a:pt x="48" y="108"/>
                        <a:pt x="28" y="152"/>
                        <a:pt x="14" y="179"/>
                      </a:cubicBezTo>
                      <a:cubicBezTo>
                        <a:pt x="0" y="206"/>
                        <a:pt x="8" y="224"/>
                        <a:pt x="7" y="243"/>
                      </a:cubicBezTo>
                      <a:cubicBezTo>
                        <a:pt x="6" y="262"/>
                        <a:pt x="8" y="278"/>
                        <a:pt x="10" y="295"/>
                      </a:cubicBezTo>
                    </a:path>
                  </a:pathLst>
                </a:custGeom>
                <a:solidFill>
                  <a:srgbClr val="DFDA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9" name="Freeform 17"/>
                <p:cNvSpPr>
                  <a:spLocks/>
                </p:cNvSpPr>
                <p:nvPr/>
              </p:nvSpPr>
              <p:spPr bwMode="auto">
                <a:xfrm>
                  <a:off x="2666" y="1053"/>
                  <a:ext cx="693" cy="1310"/>
                </a:xfrm>
                <a:custGeom>
                  <a:avLst/>
                  <a:gdLst>
                    <a:gd name="T0" fmla="*/ 0 w 693"/>
                    <a:gd name="T1" fmla="*/ 1291 h 1310"/>
                    <a:gd name="T2" fmla="*/ 45 w 693"/>
                    <a:gd name="T3" fmla="*/ 1100 h 1310"/>
                    <a:gd name="T4" fmla="*/ 143 w 693"/>
                    <a:gd name="T5" fmla="*/ 841 h 1310"/>
                    <a:gd name="T6" fmla="*/ 154 w 693"/>
                    <a:gd name="T7" fmla="*/ 792 h 1310"/>
                    <a:gd name="T8" fmla="*/ 165 w 693"/>
                    <a:gd name="T9" fmla="*/ 766 h 1310"/>
                    <a:gd name="T10" fmla="*/ 165 w 693"/>
                    <a:gd name="T11" fmla="*/ 743 h 1310"/>
                    <a:gd name="T12" fmla="*/ 207 w 693"/>
                    <a:gd name="T13" fmla="*/ 710 h 1310"/>
                    <a:gd name="T14" fmla="*/ 188 w 693"/>
                    <a:gd name="T15" fmla="*/ 653 h 1310"/>
                    <a:gd name="T16" fmla="*/ 267 w 693"/>
                    <a:gd name="T17" fmla="*/ 642 h 1310"/>
                    <a:gd name="T18" fmla="*/ 199 w 693"/>
                    <a:gd name="T19" fmla="*/ 567 h 1310"/>
                    <a:gd name="T20" fmla="*/ 113 w 693"/>
                    <a:gd name="T21" fmla="*/ 455 h 1310"/>
                    <a:gd name="T22" fmla="*/ 173 w 693"/>
                    <a:gd name="T23" fmla="*/ 391 h 1310"/>
                    <a:gd name="T24" fmla="*/ 252 w 693"/>
                    <a:gd name="T25" fmla="*/ 391 h 1310"/>
                    <a:gd name="T26" fmla="*/ 240 w 693"/>
                    <a:gd name="T27" fmla="*/ 365 h 1310"/>
                    <a:gd name="T28" fmla="*/ 203 w 693"/>
                    <a:gd name="T29" fmla="*/ 320 h 1310"/>
                    <a:gd name="T30" fmla="*/ 173 w 693"/>
                    <a:gd name="T31" fmla="*/ 256 h 1310"/>
                    <a:gd name="T32" fmla="*/ 207 w 693"/>
                    <a:gd name="T33" fmla="*/ 147 h 1310"/>
                    <a:gd name="T34" fmla="*/ 312 w 693"/>
                    <a:gd name="T35" fmla="*/ 61 h 1310"/>
                    <a:gd name="T36" fmla="*/ 473 w 693"/>
                    <a:gd name="T37" fmla="*/ 27 h 1310"/>
                    <a:gd name="T38" fmla="*/ 548 w 693"/>
                    <a:gd name="T39" fmla="*/ 1 h 1310"/>
                    <a:gd name="T40" fmla="*/ 600 w 693"/>
                    <a:gd name="T41" fmla="*/ 35 h 1310"/>
                    <a:gd name="T42" fmla="*/ 585 w 693"/>
                    <a:gd name="T43" fmla="*/ 65 h 1310"/>
                    <a:gd name="T44" fmla="*/ 679 w 693"/>
                    <a:gd name="T45" fmla="*/ 91 h 1310"/>
                    <a:gd name="T46" fmla="*/ 668 w 693"/>
                    <a:gd name="T47" fmla="*/ 185 h 1310"/>
                    <a:gd name="T48" fmla="*/ 619 w 693"/>
                    <a:gd name="T49" fmla="*/ 267 h 1310"/>
                    <a:gd name="T50" fmla="*/ 529 w 693"/>
                    <a:gd name="T51" fmla="*/ 301 h 1310"/>
                    <a:gd name="T52" fmla="*/ 383 w 693"/>
                    <a:gd name="T53" fmla="*/ 353 h 1310"/>
                    <a:gd name="T54" fmla="*/ 323 w 693"/>
                    <a:gd name="T55" fmla="*/ 428 h 1310"/>
                    <a:gd name="T56" fmla="*/ 300 w 693"/>
                    <a:gd name="T57" fmla="*/ 481 h 1310"/>
                    <a:gd name="T58" fmla="*/ 304 w 693"/>
                    <a:gd name="T59" fmla="*/ 563 h 1310"/>
                    <a:gd name="T60" fmla="*/ 289 w 693"/>
                    <a:gd name="T61" fmla="*/ 612 h 1310"/>
                    <a:gd name="T62" fmla="*/ 278 w 693"/>
                    <a:gd name="T63" fmla="*/ 638 h 1310"/>
                    <a:gd name="T64" fmla="*/ 293 w 693"/>
                    <a:gd name="T65" fmla="*/ 687 h 1310"/>
                    <a:gd name="T66" fmla="*/ 240 w 693"/>
                    <a:gd name="T67" fmla="*/ 713 h 1310"/>
                    <a:gd name="T68" fmla="*/ 222 w 693"/>
                    <a:gd name="T69" fmla="*/ 743 h 1310"/>
                    <a:gd name="T70" fmla="*/ 225 w 693"/>
                    <a:gd name="T71" fmla="*/ 803 h 1310"/>
                    <a:gd name="T72" fmla="*/ 173 w 693"/>
                    <a:gd name="T73" fmla="*/ 852 h 1310"/>
                    <a:gd name="T74" fmla="*/ 117 w 693"/>
                    <a:gd name="T75" fmla="*/ 1013 h 1310"/>
                    <a:gd name="T76" fmla="*/ 53 w 693"/>
                    <a:gd name="T77" fmla="*/ 1171 h 1310"/>
                    <a:gd name="T78" fmla="*/ 27 w 693"/>
                    <a:gd name="T79" fmla="*/ 1310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3" h="1310">
                      <a:moveTo>
                        <a:pt x="0" y="1291"/>
                      </a:moveTo>
                      <a:cubicBezTo>
                        <a:pt x="10" y="1233"/>
                        <a:pt x="21" y="1175"/>
                        <a:pt x="45" y="1100"/>
                      </a:cubicBezTo>
                      <a:cubicBezTo>
                        <a:pt x="69" y="1025"/>
                        <a:pt x="125" y="892"/>
                        <a:pt x="143" y="841"/>
                      </a:cubicBezTo>
                      <a:cubicBezTo>
                        <a:pt x="161" y="790"/>
                        <a:pt x="150" y="804"/>
                        <a:pt x="154" y="792"/>
                      </a:cubicBezTo>
                      <a:cubicBezTo>
                        <a:pt x="158" y="780"/>
                        <a:pt x="163" y="774"/>
                        <a:pt x="165" y="766"/>
                      </a:cubicBezTo>
                      <a:cubicBezTo>
                        <a:pt x="167" y="758"/>
                        <a:pt x="158" y="752"/>
                        <a:pt x="165" y="743"/>
                      </a:cubicBezTo>
                      <a:cubicBezTo>
                        <a:pt x="172" y="734"/>
                        <a:pt x="203" y="725"/>
                        <a:pt x="207" y="710"/>
                      </a:cubicBezTo>
                      <a:cubicBezTo>
                        <a:pt x="211" y="695"/>
                        <a:pt x="178" y="664"/>
                        <a:pt x="188" y="653"/>
                      </a:cubicBezTo>
                      <a:cubicBezTo>
                        <a:pt x="198" y="642"/>
                        <a:pt x="265" y="656"/>
                        <a:pt x="267" y="642"/>
                      </a:cubicBezTo>
                      <a:cubicBezTo>
                        <a:pt x="269" y="628"/>
                        <a:pt x="225" y="598"/>
                        <a:pt x="199" y="567"/>
                      </a:cubicBezTo>
                      <a:cubicBezTo>
                        <a:pt x="173" y="536"/>
                        <a:pt x="117" y="484"/>
                        <a:pt x="113" y="455"/>
                      </a:cubicBezTo>
                      <a:cubicBezTo>
                        <a:pt x="109" y="426"/>
                        <a:pt x="150" y="402"/>
                        <a:pt x="173" y="391"/>
                      </a:cubicBezTo>
                      <a:cubicBezTo>
                        <a:pt x="196" y="380"/>
                        <a:pt x="241" y="395"/>
                        <a:pt x="252" y="391"/>
                      </a:cubicBezTo>
                      <a:cubicBezTo>
                        <a:pt x="263" y="387"/>
                        <a:pt x="248" y="377"/>
                        <a:pt x="240" y="365"/>
                      </a:cubicBezTo>
                      <a:cubicBezTo>
                        <a:pt x="232" y="353"/>
                        <a:pt x="214" y="338"/>
                        <a:pt x="203" y="320"/>
                      </a:cubicBezTo>
                      <a:cubicBezTo>
                        <a:pt x="192" y="302"/>
                        <a:pt x="172" y="285"/>
                        <a:pt x="173" y="256"/>
                      </a:cubicBezTo>
                      <a:cubicBezTo>
                        <a:pt x="174" y="227"/>
                        <a:pt x="184" y="179"/>
                        <a:pt x="207" y="147"/>
                      </a:cubicBezTo>
                      <a:cubicBezTo>
                        <a:pt x="230" y="115"/>
                        <a:pt x="268" y="81"/>
                        <a:pt x="312" y="61"/>
                      </a:cubicBezTo>
                      <a:cubicBezTo>
                        <a:pt x="356" y="41"/>
                        <a:pt x="434" y="37"/>
                        <a:pt x="473" y="27"/>
                      </a:cubicBezTo>
                      <a:cubicBezTo>
                        <a:pt x="512" y="17"/>
                        <a:pt x="527" y="0"/>
                        <a:pt x="548" y="1"/>
                      </a:cubicBezTo>
                      <a:cubicBezTo>
                        <a:pt x="569" y="2"/>
                        <a:pt x="594" y="24"/>
                        <a:pt x="600" y="35"/>
                      </a:cubicBezTo>
                      <a:cubicBezTo>
                        <a:pt x="606" y="46"/>
                        <a:pt x="572" y="56"/>
                        <a:pt x="585" y="65"/>
                      </a:cubicBezTo>
                      <a:cubicBezTo>
                        <a:pt x="598" y="74"/>
                        <a:pt x="665" y="71"/>
                        <a:pt x="679" y="91"/>
                      </a:cubicBezTo>
                      <a:cubicBezTo>
                        <a:pt x="693" y="111"/>
                        <a:pt x="678" y="156"/>
                        <a:pt x="668" y="185"/>
                      </a:cubicBezTo>
                      <a:cubicBezTo>
                        <a:pt x="658" y="214"/>
                        <a:pt x="642" y="248"/>
                        <a:pt x="619" y="267"/>
                      </a:cubicBezTo>
                      <a:cubicBezTo>
                        <a:pt x="596" y="286"/>
                        <a:pt x="568" y="287"/>
                        <a:pt x="529" y="301"/>
                      </a:cubicBezTo>
                      <a:cubicBezTo>
                        <a:pt x="490" y="315"/>
                        <a:pt x="417" y="332"/>
                        <a:pt x="383" y="353"/>
                      </a:cubicBezTo>
                      <a:cubicBezTo>
                        <a:pt x="349" y="374"/>
                        <a:pt x="337" y="407"/>
                        <a:pt x="323" y="428"/>
                      </a:cubicBezTo>
                      <a:cubicBezTo>
                        <a:pt x="309" y="449"/>
                        <a:pt x="303" y="459"/>
                        <a:pt x="300" y="481"/>
                      </a:cubicBezTo>
                      <a:cubicBezTo>
                        <a:pt x="297" y="503"/>
                        <a:pt x="306" y="541"/>
                        <a:pt x="304" y="563"/>
                      </a:cubicBezTo>
                      <a:cubicBezTo>
                        <a:pt x="302" y="585"/>
                        <a:pt x="293" y="600"/>
                        <a:pt x="289" y="612"/>
                      </a:cubicBezTo>
                      <a:cubicBezTo>
                        <a:pt x="285" y="624"/>
                        <a:pt x="277" y="626"/>
                        <a:pt x="278" y="638"/>
                      </a:cubicBezTo>
                      <a:cubicBezTo>
                        <a:pt x="279" y="650"/>
                        <a:pt x="299" y="675"/>
                        <a:pt x="293" y="687"/>
                      </a:cubicBezTo>
                      <a:cubicBezTo>
                        <a:pt x="287" y="699"/>
                        <a:pt x="252" y="704"/>
                        <a:pt x="240" y="713"/>
                      </a:cubicBezTo>
                      <a:cubicBezTo>
                        <a:pt x="228" y="722"/>
                        <a:pt x="224" y="728"/>
                        <a:pt x="222" y="743"/>
                      </a:cubicBezTo>
                      <a:cubicBezTo>
                        <a:pt x="220" y="758"/>
                        <a:pt x="233" y="785"/>
                        <a:pt x="225" y="803"/>
                      </a:cubicBezTo>
                      <a:cubicBezTo>
                        <a:pt x="217" y="821"/>
                        <a:pt x="191" y="817"/>
                        <a:pt x="173" y="852"/>
                      </a:cubicBezTo>
                      <a:cubicBezTo>
                        <a:pt x="155" y="887"/>
                        <a:pt x="137" y="960"/>
                        <a:pt x="117" y="1013"/>
                      </a:cubicBezTo>
                      <a:cubicBezTo>
                        <a:pt x="97" y="1066"/>
                        <a:pt x="68" y="1122"/>
                        <a:pt x="53" y="1171"/>
                      </a:cubicBezTo>
                      <a:cubicBezTo>
                        <a:pt x="38" y="1220"/>
                        <a:pt x="32" y="1265"/>
                        <a:pt x="27" y="1310"/>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0" name="Freeform 18"/>
                <p:cNvSpPr>
                  <a:spLocks/>
                </p:cNvSpPr>
                <p:nvPr/>
              </p:nvSpPr>
              <p:spPr bwMode="auto">
                <a:xfrm>
                  <a:off x="2726" y="1136"/>
                  <a:ext cx="518" cy="1005"/>
                </a:xfrm>
                <a:custGeom>
                  <a:avLst/>
                  <a:gdLst>
                    <a:gd name="T0" fmla="*/ 518 w 518"/>
                    <a:gd name="T1" fmla="*/ 0 h 1005"/>
                    <a:gd name="T2" fmla="*/ 387 w 518"/>
                    <a:gd name="T3" fmla="*/ 169 h 1005"/>
                    <a:gd name="T4" fmla="*/ 248 w 518"/>
                    <a:gd name="T5" fmla="*/ 360 h 1005"/>
                    <a:gd name="T6" fmla="*/ 229 w 518"/>
                    <a:gd name="T7" fmla="*/ 480 h 1005"/>
                    <a:gd name="T8" fmla="*/ 207 w 518"/>
                    <a:gd name="T9" fmla="*/ 555 h 1005"/>
                    <a:gd name="T10" fmla="*/ 177 w 518"/>
                    <a:gd name="T11" fmla="*/ 604 h 1005"/>
                    <a:gd name="T12" fmla="*/ 147 w 518"/>
                    <a:gd name="T13" fmla="*/ 683 h 1005"/>
                    <a:gd name="T14" fmla="*/ 94 w 518"/>
                    <a:gd name="T15" fmla="*/ 769 h 1005"/>
                    <a:gd name="T16" fmla="*/ 0 w 518"/>
                    <a:gd name="T17" fmla="*/ 100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005">
                      <a:moveTo>
                        <a:pt x="518" y="0"/>
                      </a:moveTo>
                      <a:cubicBezTo>
                        <a:pt x="478" y="52"/>
                        <a:pt x="432" y="109"/>
                        <a:pt x="387" y="169"/>
                      </a:cubicBezTo>
                      <a:cubicBezTo>
                        <a:pt x="342" y="229"/>
                        <a:pt x="274" y="308"/>
                        <a:pt x="248" y="360"/>
                      </a:cubicBezTo>
                      <a:cubicBezTo>
                        <a:pt x="222" y="412"/>
                        <a:pt x="236" y="448"/>
                        <a:pt x="229" y="480"/>
                      </a:cubicBezTo>
                      <a:cubicBezTo>
                        <a:pt x="222" y="512"/>
                        <a:pt x="216" y="534"/>
                        <a:pt x="207" y="555"/>
                      </a:cubicBezTo>
                      <a:cubicBezTo>
                        <a:pt x="198" y="576"/>
                        <a:pt x="187" y="583"/>
                        <a:pt x="177" y="604"/>
                      </a:cubicBezTo>
                      <a:cubicBezTo>
                        <a:pt x="167" y="625"/>
                        <a:pt x="161" y="656"/>
                        <a:pt x="147" y="683"/>
                      </a:cubicBezTo>
                      <a:cubicBezTo>
                        <a:pt x="133" y="710"/>
                        <a:pt x="118" y="715"/>
                        <a:pt x="94" y="769"/>
                      </a:cubicBezTo>
                      <a:cubicBezTo>
                        <a:pt x="70" y="823"/>
                        <a:pt x="35" y="914"/>
                        <a:pt x="0" y="100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1" name="Freeform 19"/>
                <p:cNvSpPr>
                  <a:spLocks/>
                </p:cNvSpPr>
                <p:nvPr/>
              </p:nvSpPr>
              <p:spPr bwMode="auto">
                <a:xfrm>
                  <a:off x="2989" y="1485"/>
                  <a:ext cx="23" cy="109"/>
                </a:xfrm>
                <a:custGeom>
                  <a:avLst/>
                  <a:gdLst>
                    <a:gd name="T0" fmla="*/ 0 w 23"/>
                    <a:gd name="T1" fmla="*/ 0 h 109"/>
                    <a:gd name="T2" fmla="*/ 22 w 23"/>
                    <a:gd name="T3" fmla="*/ 45 h 109"/>
                    <a:gd name="T4" fmla="*/ 7 w 23"/>
                    <a:gd name="T5" fmla="*/ 109 h 109"/>
                  </a:gdLst>
                  <a:ahLst/>
                  <a:cxnLst>
                    <a:cxn ang="0">
                      <a:pos x="T0" y="T1"/>
                    </a:cxn>
                    <a:cxn ang="0">
                      <a:pos x="T2" y="T3"/>
                    </a:cxn>
                    <a:cxn ang="0">
                      <a:pos x="T4" y="T5"/>
                    </a:cxn>
                  </a:cxnLst>
                  <a:rect l="0" t="0" r="r" b="b"/>
                  <a:pathLst>
                    <a:path w="23" h="109">
                      <a:moveTo>
                        <a:pt x="0" y="0"/>
                      </a:moveTo>
                      <a:cubicBezTo>
                        <a:pt x="10" y="13"/>
                        <a:pt x="21" y="27"/>
                        <a:pt x="22" y="45"/>
                      </a:cubicBezTo>
                      <a:cubicBezTo>
                        <a:pt x="23" y="63"/>
                        <a:pt x="15" y="86"/>
                        <a:pt x="7" y="10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2" name="Freeform 20"/>
                <p:cNvSpPr>
                  <a:spLocks/>
                </p:cNvSpPr>
                <p:nvPr/>
              </p:nvSpPr>
              <p:spPr bwMode="auto">
                <a:xfrm>
                  <a:off x="3022" y="1436"/>
                  <a:ext cx="25" cy="124"/>
                </a:xfrm>
                <a:custGeom>
                  <a:avLst/>
                  <a:gdLst>
                    <a:gd name="T0" fmla="*/ 0 w 25"/>
                    <a:gd name="T1" fmla="*/ 0 h 124"/>
                    <a:gd name="T2" fmla="*/ 22 w 25"/>
                    <a:gd name="T3" fmla="*/ 45 h 124"/>
                    <a:gd name="T4" fmla="*/ 16 w 25"/>
                    <a:gd name="T5" fmla="*/ 124 h 124"/>
                  </a:gdLst>
                  <a:ahLst/>
                  <a:cxnLst>
                    <a:cxn ang="0">
                      <a:pos x="T0" y="T1"/>
                    </a:cxn>
                    <a:cxn ang="0">
                      <a:pos x="T2" y="T3"/>
                    </a:cxn>
                    <a:cxn ang="0">
                      <a:pos x="T4" y="T5"/>
                    </a:cxn>
                  </a:cxnLst>
                  <a:rect l="0" t="0" r="r" b="b"/>
                  <a:pathLst>
                    <a:path w="25" h="124">
                      <a:moveTo>
                        <a:pt x="0" y="0"/>
                      </a:moveTo>
                      <a:cubicBezTo>
                        <a:pt x="10" y="13"/>
                        <a:pt x="19" y="24"/>
                        <a:pt x="22" y="45"/>
                      </a:cubicBezTo>
                      <a:cubicBezTo>
                        <a:pt x="25" y="66"/>
                        <a:pt x="17" y="108"/>
                        <a:pt x="16" y="12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3" name="Freeform 21"/>
                <p:cNvSpPr>
                  <a:spLocks/>
                </p:cNvSpPr>
                <p:nvPr/>
              </p:nvSpPr>
              <p:spPr bwMode="auto">
                <a:xfrm>
                  <a:off x="3079" y="1395"/>
                  <a:ext cx="23" cy="90"/>
                </a:xfrm>
                <a:custGeom>
                  <a:avLst/>
                  <a:gdLst>
                    <a:gd name="T0" fmla="*/ 0 w 23"/>
                    <a:gd name="T1" fmla="*/ 0 h 90"/>
                    <a:gd name="T2" fmla="*/ 22 w 23"/>
                    <a:gd name="T3" fmla="*/ 45 h 90"/>
                    <a:gd name="T4" fmla="*/ 7 w 23"/>
                    <a:gd name="T5" fmla="*/ 90 h 90"/>
                  </a:gdLst>
                  <a:ahLst/>
                  <a:cxnLst>
                    <a:cxn ang="0">
                      <a:pos x="T0" y="T1"/>
                    </a:cxn>
                    <a:cxn ang="0">
                      <a:pos x="T2" y="T3"/>
                    </a:cxn>
                    <a:cxn ang="0">
                      <a:pos x="T4" y="T5"/>
                    </a:cxn>
                  </a:cxnLst>
                  <a:rect l="0" t="0" r="r" b="b"/>
                  <a:pathLst>
                    <a:path w="23" h="90">
                      <a:moveTo>
                        <a:pt x="0" y="0"/>
                      </a:moveTo>
                      <a:cubicBezTo>
                        <a:pt x="10" y="13"/>
                        <a:pt x="21" y="30"/>
                        <a:pt x="22" y="45"/>
                      </a:cubicBezTo>
                      <a:cubicBezTo>
                        <a:pt x="23" y="60"/>
                        <a:pt x="10" y="81"/>
                        <a:pt x="7" y="9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4" name="Freeform 22"/>
                <p:cNvSpPr>
                  <a:spLocks/>
                </p:cNvSpPr>
                <p:nvPr/>
              </p:nvSpPr>
              <p:spPr bwMode="auto">
                <a:xfrm>
                  <a:off x="3105" y="1285"/>
                  <a:ext cx="191" cy="65"/>
                </a:xfrm>
                <a:custGeom>
                  <a:avLst/>
                  <a:gdLst>
                    <a:gd name="T0" fmla="*/ 0 w 191"/>
                    <a:gd name="T1" fmla="*/ 65 h 65"/>
                    <a:gd name="T2" fmla="*/ 94 w 191"/>
                    <a:gd name="T3" fmla="*/ 9 h 65"/>
                    <a:gd name="T4" fmla="*/ 191 w 191"/>
                    <a:gd name="T5" fmla="*/ 9 h 65"/>
                  </a:gdLst>
                  <a:ahLst/>
                  <a:cxnLst>
                    <a:cxn ang="0">
                      <a:pos x="T0" y="T1"/>
                    </a:cxn>
                    <a:cxn ang="0">
                      <a:pos x="T2" y="T3"/>
                    </a:cxn>
                    <a:cxn ang="0">
                      <a:pos x="T4" y="T5"/>
                    </a:cxn>
                  </a:cxnLst>
                  <a:rect l="0" t="0" r="r" b="b"/>
                  <a:pathLst>
                    <a:path w="191" h="65">
                      <a:moveTo>
                        <a:pt x="0" y="65"/>
                      </a:moveTo>
                      <a:cubicBezTo>
                        <a:pt x="31" y="41"/>
                        <a:pt x="62" y="18"/>
                        <a:pt x="94" y="9"/>
                      </a:cubicBezTo>
                      <a:cubicBezTo>
                        <a:pt x="126" y="0"/>
                        <a:pt x="158" y="4"/>
                        <a:pt x="191"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5" name="Freeform 23"/>
                <p:cNvSpPr>
                  <a:spLocks/>
                </p:cNvSpPr>
                <p:nvPr/>
              </p:nvSpPr>
              <p:spPr bwMode="auto">
                <a:xfrm>
                  <a:off x="3161" y="1184"/>
                  <a:ext cx="191" cy="65"/>
                </a:xfrm>
                <a:custGeom>
                  <a:avLst/>
                  <a:gdLst>
                    <a:gd name="T0" fmla="*/ 0 w 191"/>
                    <a:gd name="T1" fmla="*/ 65 h 65"/>
                    <a:gd name="T2" fmla="*/ 94 w 191"/>
                    <a:gd name="T3" fmla="*/ 9 h 65"/>
                    <a:gd name="T4" fmla="*/ 191 w 191"/>
                    <a:gd name="T5" fmla="*/ 9 h 65"/>
                  </a:gdLst>
                  <a:ahLst/>
                  <a:cxnLst>
                    <a:cxn ang="0">
                      <a:pos x="T0" y="T1"/>
                    </a:cxn>
                    <a:cxn ang="0">
                      <a:pos x="T2" y="T3"/>
                    </a:cxn>
                    <a:cxn ang="0">
                      <a:pos x="T4" y="T5"/>
                    </a:cxn>
                  </a:cxnLst>
                  <a:rect l="0" t="0" r="r" b="b"/>
                  <a:pathLst>
                    <a:path w="191" h="65">
                      <a:moveTo>
                        <a:pt x="0" y="65"/>
                      </a:moveTo>
                      <a:cubicBezTo>
                        <a:pt x="31" y="41"/>
                        <a:pt x="62" y="18"/>
                        <a:pt x="94" y="9"/>
                      </a:cubicBezTo>
                      <a:cubicBezTo>
                        <a:pt x="126" y="0"/>
                        <a:pt x="158" y="4"/>
                        <a:pt x="191"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6" name="Freeform 24"/>
                <p:cNvSpPr>
                  <a:spLocks/>
                </p:cNvSpPr>
                <p:nvPr/>
              </p:nvSpPr>
              <p:spPr bwMode="auto">
                <a:xfrm>
                  <a:off x="3094" y="1099"/>
                  <a:ext cx="56" cy="161"/>
                </a:xfrm>
                <a:custGeom>
                  <a:avLst/>
                  <a:gdLst>
                    <a:gd name="T0" fmla="*/ 56 w 56"/>
                    <a:gd name="T1" fmla="*/ 161 h 161"/>
                    <a:gd name="T2" fmla="*/ 41 w 56"/>
                    <a:gd name="T3" fmla="*/ 64 h 161"/>
                    <a:gd name="T4" fmla="*/ 0 w 56"/>
                    <a:gd name="T5" fmla="*/ 0 h 161"/>
                  </a:gdLst>
                  <a:ahLst/>
                  <a:cxnLst>
                    <a:cxn ang="0">
                      <a:pos x="T0" y="T1"/>
                    </a:cxn>
                    <a:cxn ang="0">
                      <a:pos x="T2" y="T3"/>
                    </a:cxn>
                    <a:cxn ang="0">
                      <a:pos x="T4" y="T5"/>
                    </a:cxn>
                  </a:cxnLst>
                  <a:rect l="0" t="0" r="r" b="b"/>
                  <a:pathLst>
                    <a:path w="56" h="161">
                      <a:moveTo>
                        <a:pt x="56" y="161"/>
                      </a:moveTo>
                      <a:cubicBezTo>
                        <a:pt x="54" y="145"/>
                        <a:pt x="50" y="91"/>
                        <a:pt x="41" y="64"/>
                      </a:cubicBezTo>
                      <a:cubicBezTo>
                        <a:pt x="32" y="37"/>
                        <a:pt x="9" y="13"/>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7" name="Freeform 25"/>
                <p:cNvSpPr>
                  <a:spLocks/>
                </p:cNvSpPr>
                <p:nvPr/>
              </p:nvSpPr>
              <p:spPr bwMode="auto">
                <a:xfrm>
                  <a:off x="2959" y="1148"/>
                  <a:ext cx="116" cy="195"/>
                </a:xfrm>
                <a:custGeom>
                  <a:avLst/>
                  <a:gdLst>
                    <a:gd name="T0" fmla="*/ 116 w 116"/>
                    <a:gd name="T1" fmla="*/ 195 h 195"/>
                    <a:gd name="T2" fmla="*/ 94 w 116"/>
                    <a:gd name="T3" fmla="*/ 97 h 195"/>
                    <a:gd name="T4" fmla="*/ 0 w 116"/>
                    <a:gd name="T5" fmla="*/ 0 h 195"/>
                  </a:gdLst>
                  <a:ahLst/>
                  <a:cxnLst>
                    <a:cxn ang="0">
                      <a:pos x="T0" y="T1"/>
                    </a:cxn>
                    <a:cxn ang="0">
                      <a:pos x="T2" y="T3"/>
                    </a:cxn>
                    <a:cxn ang="0">
                      <a:pos x="T4" y="T5"/>
                    </a:cxn>
                  </a:cxnLst>
                  <a:rect l="0" t="0" r="r" b="b"/>
                  <a:pathLst>
                    <a:path w="116" h="195">
                      <a:moveTo>
                        <a:pt x="116" y="195"/>
                      </a:moveTo>
                      <a:cubicBezTo>
                        <a:pt x="114" y="162"/>
                        <a:pt x="113" y="130"/>
                        <a:pt x="94" y="97"/>
                      </a:cubicBezTo>
                      <a:cubicBezTo>
                        <a:pt x="75" y="64"/>
                        <a:pt x="37" y="32"/>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8" name="Freeform 26"/>
                <p:cNvSpPr>
                  <a:spLocks/>
                </p:cNvSpPr>
                <p:nvPr/>
              </p:nvSpPr>
              <p:spPr bwMode="auto">
                <a:xfrm>
                  <a:off x="2858" y="1279"/>
                  <a:ext cx="157" cy="142"/>
                </a:xfrm>
                <a:custGeom>
                  <a:avLst/>
                  <a:gdLst>
                    <a:gd name="T0" fmla="*/ 157 w 157"/>
                    <a:gd name="T1" fmla="*/ 142 h 142"/>
                    <a:gd name="T2" fmla="*/ 101 w 157"/>
                    <a:gd name="T3" fmla="*/ 75 h 142"/>
                    <a:gd name="T4" fmla="*/ 0 w 157"/>
                    <a:gd name="T5" fmla="*/ 0 h 142"/>
                  </a:gdLst>
                  <a:ahLst/>
                  <a:cxnLst>
                    <a:cxn ang="0">
                      <a:pos x="T0" y="T1"/>
                    </a:cxn>
                    <a:cxn ang="0">
                      <a:pos x="T2" y="T3"/>
                    </a:cxn>
                    <a:cxn ang="0">
                      <a:pos x="T4" y="T5"/>
                    </a:cxn>
                  </a:cxnLst>
                  <a:rect l="0" t="0" r="r" b="b"/>
                  <a:pathLst>
                    <a:path w="157" h="142">
                      <a:moveTo>
                        <a:pt x="157" y="142"/>
                      </a:moveTo>
                      <a:cubicBezTo>
                        <a:pt x="142" y="120"/>
                        <a:pt x="127" y="99"/>
                        <a:pt x="101" y="75"/>
                      </a:cubicBezTo>
                      <a:cubicBezTo>
                        <a:pt x="75" y="51"/>
                        <a:pt x="37" y="2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9" name="Freeform 27"/>
                <p:cNvSpPr>
                  <a:spLocks/>
                </p:cNvSpPr>
                <p:nvPr/>
              </p:nvSpPr>
              <p:spPr bwMode="auto">
                <a:xfrm>
                  <a:off x="2813" y="1493"/>
                  <a:ext cx="146" cy="127"/>
                </a:xfrm>
                <a:custGeom>
                  <a:avLst/>
                  <a:gdLst>
                    <a:gd name="T0" fmla="*/ 146 w 146"/>
                    <a:gd name="T1" fmla="*/ 127 h 127"/>
                    <a:gd name="T2" fmla="*/ 63 w 146"/>
                    <a:gd name="T3" fmla="*/ 33 h 127"/>
                    <a:gd name="T4" fmla="*/ 0 w 146"/>
                    <a:gd name="T5" fmla="*/ 0 h 127"/>
                  </a:gdLst>
                  <a:ahLst/>
                  <a:cxnLst>
                    <a:cxn ang="0">
                      <a:pos x="T0" y="T1"/>
                    </a:cxn>
                    <a:cxn ang="0">
                      <a:pos x="T2" y="T3"/>
                    </a:cxn>
                    <a:cxn ang="0">
                      <a:pos x="T4" y="T5"/>
                    </a:cxn>
                  </a:cxnLst>
                  <a:rect l="0" t="0" r="r" b="b"/>
                  <a:pathLst>
                    <a:path w="146" h="127">
                      <a:moveTo>
                        <a:pt x="146" y="127"/>
                      </a:moveTo>
                      <a:cubicBezTo>
                        <a:pt x="116" y="90"/>
                        <a:pt x="87" y="54"/>
                        <a:pt x="63" y="33"/>
                      </a:cubicBezTo>
                      <a:cubicBezTo>
                        <a:pt x="39" y="12"/>
                        <a:pt x="19" y="6"/>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28" name="Group 28"/>
              <p:cNvGrpSpPr>
                <a:grpSpLocks/>
              </p:cNvGrpSpPr>
              <p:nvPr/>
            </p:nvGrpSpPr>
            <p:grpSpPr bwMode="auto">
              <a:xfrm rot="715473">
                <a:off x="1065" y="545"/>
                <a:ext cx="593" cy="1819"/>
                <a:chOff x="956" y="596"/>
                <a:chExt cx="495" cy="1778"/>
              </a:xfrm>
            </p:grpSpPr>
            <p:sp>
              <p:nvSpPr>
                <p:cNvPr id="173" name="Freeform 29"/>
                <p:cNvSpPr>
                  <a:spLocks/>
                </p:cNvSpPr>
                <p:nvPr/>
              </p:nvSpPr>
              <p:spPr bwMode="auto">
                <a:xfrm>
                  <a:off x="956" y="596"/>
                  <a:ext cx="495" cy="1778"/>
                </a:xfrm>
                <a:custGeom>
                  <a:avLst/>
                  <a:gdLst>
                    <a:gd name="T0" fmla="*/ 375 w 495"/>
                    <a:gd name="T1" fmla="*/ 1380 h 1778"/>
                    <a:gd name="T2" fmla="*/ 285 w 495"/>
                    <a:gd name="T3" fmla="*/ 1065 h 1778"/>
                    <a:gd name="T4" fmla="*/ 252 w 495"/>
                    <a:gd name="T5" fmla="*/ 983 h 1778"/>
                    <a:gd name="T6" fmla="*/ 233 w 495"/>
                    <a:gd name="T7" fmla="*/ 938 h 1778"/>
                    <a:gd name="T8" fmla="*/ 248 w 495"/>
                    <a:gd name="T9" fmla="*/ 810 h 1778"/>
                    <a:gd name="T10" fmla="*/ 147 w 495"/>
                    <a:gd name="T11" fmla="*/ 829 h 1778"/>
                    <a:gd name="T12" fmla="*/ 128 w 495"/>
                    <a:gd name="T13" fmla="*/ 720 h 1778"/>
                    <a:gd name="T14" fmla="*/ 177 w 495"/>
                    <a:gd name="T15" fmla="*/ 638 h 1778"/>
                    <a:gd name="T16" fmla="*/ 233 w 495"/>
                    <a:gd name="T17" fmla="*/ 582 h 1778"/>
                    <a:gd name="T18" fmla="*/ 154 w 495"/>
                    <a:gd name="T19" fmla="*/ 548 h 1778"/>
                    <a:gd name="T20" fmla="*/ 30 w 495"/>
                    <a:gd name="T21" fmla="*/ 510 h 1778"/>
                    <a:gd name="T22" fmla="*/ 8 w 495"/>
                    <a:gd name="T23" fmla="*/ 432 h 1778"/>
                    <a:gd name="T24" fmla="*/ 147 w 495"/>
                    <a:gd name="T25" fmla="*/ 435 h 1778"/>
                    <a:gd name="T26" fmla="*/ 192 w 495"/>
                    <a:gd name="T27" fmla="*/ 353 h 1778"/>
                    <a:gd name="T28" fmla="*/ 68 w 495"/>
                    <a:gd name="T29" fmla="*/ 319 h 1778"/>
                    <a:gd name="T30" fmla="*/ 113 w 495"/>
                    <a:gd name="T31" fmla="*/ 195 h 1778"/>
                    <a:gd name="T32" fmla="*/ 139 w 495"/>
                    <a:gd name="T33" fmla="*/ 105 h 1778"/>
                    <a:gd name="T34" fmla="*/ 267 w 495"/>
                    <a:gd name="T35" fmla="*/ 15 h 1778"/>
                    <a:gd name="T36" fmla="*/ 375 w 495"/>
                    <a:gd name="T37" fmla="*/ 8 h 1778"/>
                    <a:gd name="T38" fmla="*/ 447 w 495"/>
                    <a:gd name="T39" fmla="*/ 53 h 1778"/>
                    <a:gd name="T40" fmla="*/ 465 w 495"/>
                    <a:gd name="T41" fmla="*/ 304 h 1778"/>
                    <a:gd name="T42" fmla="*/ 338 w 495"/>
                    <a:gd name="T43" fmla="*/ 364 h 1778"/>
                    <a:gd name="T44" fmla="*/ 413 w 495"/>
                    <a:gd name="T45" fmla="*/ 375 h 1778"/>
                    <a:gd name="T46" fmla="*/ 443 w 495"/>
                    <a:gd name="T47" fmla="*/ 537 h 1778"/>
                    <a:gd name="T48" fmla="*/ 297 w 495"/>
                    <a:gd name="T49" fmla="*/ 600 h 1778"/>
                    <a:gd name="T50" fmla="*/ 357 w 495"/>
                    <a:gd name="T51" fmla="*/ 672 h 1778"/>
                    <a:gd name="T52" fmla="*/ 454 w 495"/>
                    <a:gd name="T53" fmla="*/ 762 h 1778"/>
                    <a:gd name="T54" fmla="*/ 338 w 495"/>
                    <a:gd name="T55" fmla="*/ 814 h 1778"/>
                    <a:gd name="T56" fmla="*/ 364 w 495"/>
                    <a:gd name="T57" fmla="*/ 923 h 1778"/>
                    <a:gd name="T58" fmla="*/ 349 w 495"/>
                    <a:gd name="T59" fmla="*/ 987 h 1778"/>
                    <a:gd name="T60" fmla="*/ 349 w 495"/>
                    <a:gd name="T61" fmla="*/ 1050 h 1778"/>
                    <a:gd name="T62" fmla="*/ 364 w 495"/>
                    <a:gd name="T63" fmla="*/ 1155 h 1778"/>
                    <a:gd name="T64" fmla="*/ 420 w 495"/>
                    <a:gd name="T65" fmla="*/ 1553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5" h="1778">
                      <a:moveTo>
                        <a:pt x="424" y="1774"/>
                      </a:moveTo>
                      <a:cubicBezTo>
                        <a:pt x="416" y="1708"/>
                        <a:pt x="394" y="1490"/>
                        <a:pt x="375" y="1380"/>
                      </a:cubicBezTo>
                      <a:cubicBezTo>
                        <a:pt x="356" y="1270"/>
                        <a:pt x="323" y="1166"/>
                        <a:pt x="308" y="1114"/>
                      </a:cubicBezTo>
                      <a:cubicBezTo>
                        <a:pt x="293" y="1062"/>
                        <a:pt x="289" y="1082"/>
                        <a:pt x="285" y="1065"/>
                      </a:cubicBezTo>
                      <a:cubicBezTo>
                        <a:pt x="281" y="1048"/>
                        <a:pt x="290" y="1027"/>
                        <a:pt x="285" y="1013"/>
                      </a:cubicBezTo>
                      <a:cubicBezTo>
                        <a:pt x="280" y="999"/>
                        <a:pt x="257" y="993"/>
                        <a:pt x="252" y="983"/>
                      </a:cubicBezTo>
                      <a:cubicBezTo>
                        <a:pt x="247" y="973"/>
                        <a:pt x="258" y="960"/>
                        <a:pt x="255" y="953"/>
                      </a:cubicBezTo>
                      <a:cubicBezTo>
                        <a:pt x="252" y="946"/>
                        <a:pt x="234" y="949"/>
                        <a:pt x="233" y="938"/>
                      </a:cubicBezTo>
                      <a:cubicBezTo>
                        <a:pt x="232" y="927"/>
                        <a:pt x="250" y="906"/>
                        <a:pt x="252" y="885"/>
                      </a:cubicBezTo>
                      <a:cubicBezTo>
                        <a:pt x="254" y="864"/>
                        <a:pt x="255" y="826"/>
                        <a:pt x="248" y="810"/>
                      </a:cubicBezTo>
                      <a:cubicBezTo>
                        <a:pt x="241" y="794"/>
                        <a:pt x="224" y="785"/>
                        <a:pt x="207" y="788"/>
                      </a:cubicBezTo>
                      <a:cubicBezTo>
                        <a:pt x="190" y="791"/>
                        <a:pt x="166" y="833"/>
                        <a:pt x="147" y="829"/>
                      </a:cubicBezTo>
                      <a:cubicBezTo>
                        <a:pt x="128" y="825"/>
                        <a:pt x="97" y="780"/>
                        <a:pt x="94" y="762"/>
                      </a:cubicBezTo>
                      <a:cubicBezTo>
                        <a:pt x="91" y="744"/>
                        <a:pt x="122" y="733"/>
                        <a:pt x="128" y="720"/>
                      </a:cubicBezTo>
                      <a:cubicBezTo>
                        <a:pt x="134" y="707"/>
                        <a:pt x="120" y="697"/>
                        <a:pt x="128" y="683"/>
                      </a:cubicBezTo>
                      <a:cubicBezTo>
                        <a:pt x="136" y="669"/>
                        <a:pt x="160" y="646"/>
                        <a:pt x="177" y="638"/>
                      </a:cubicBezTo>
                      <a:cubicBezTo>
                        <a:pt x="194" y="630"/>
                        <a:pt x="224" y="643"/>
                        <a:pt x="233" y="634"/>
                      </a:cubicBezTo>
                      <a:cubicBezTo>
                        <a:pt x="242" y="625"/>
                        <a:pt x="245" y="588"/>
                        <a:pt x="233" y="582"/>
                      </a:cubicBezTo>
                      <a:cubicBezTo>
                        <a:pt x="221" y="576"/>
                        <a:pt x="171" y="606"/>
                        <a:pt x="158" y="600"/>
                      </a:cubicBezTo>
                      <a:cubicBezTo>
                        <a:pt x="145" y="594"/>
                        <a:pt x="168" y="555"/>
                        <a:pt x="154" y="548"/>
                      </a:cubicBezTo>
                      <a:cubicBezTo>
                        <a:pt x="140" y="541"/>
                        <a:pt x="93" y="565"/>
                        <a:pt x="72" y="559"/>
                      </a:cubicBezTo>
                      <a:cubicBezTo>
                        <a:pt x="51" y="553"/>
                        <a:pt x="37" y="523"/>
                        <a:pt x="30" y="510"/>
                      </a:cubicBezTo>
                      <a:cubicBezTo>
                        <a:pt x="23" y="497"/>
                        <a:pt x="34" y="493"/>
                        <a:pt x="30" y="480"/>
                      </a:cubicBezTo>
                      <a:cubicBezTo>
                        <a:pt x="26" y="467"/>
                        <a:pt x="0" y="451"/>
                        <a:pt x="8" y="432"/>
                      </a:cubicBezTo>
                      <a:cubicBezTo>
                        <a:pt x="16" y="413"/>
                        <a:pt x="52" y="368"/>
                        <a:pt x="75" y="368"/>
                      </a:cubicBezTo>
                      <a:cubicBezTo>
                        <a:pt x="98" y="368"/>
                        <a:pt x="134" y="432"/>
                        <a:pt x="147" y="435"/>
                      </a:cubicBezTo>
                      <a:cubicBezTo>
                        <a:pt x="160" y="438"/>
                        <a:pt x="146" y="401"/>
                        <a:pt x="154" y="387"/>
                      </a:cubicBezTo>
                      <a:cubicBezTo>
                        <a:pt x="162" y="373"/>
                        <a:pt x="190" y="367"/>
                        <a:pt x="192" y="353"/>
                      </a:cubicBezTo>
                      <a:cubicBezTo>
                        <a:pt x="194" y="339"/>
                        <a:pt x="186" y="306"/>
                        <a:pt x="165" y="300"/>
                      </a:cubicBezTo>
                      <a:cubicBezTo>
                        <a:pt x="144" y="294"/>
                        <a:pt x="85" y="332"/>
                        <a:pt x="68" y="319"/>
                      </a:cubicBezTo>
                      <a:cubicBezTo>
                        <a:pt x="51" y="306"/>
                        <a:pt x="57" y="246"/>
                        <a:pt x="64" y="225"/>
                      </a:cubicBezTo>
                      <a:cubicBezTo>
                        <a:pt x="71" y="204"/>
                        <a:pt x="106" y="207"/>
                        <a:pt x="113" y="195"/>
                      </a:cubicBezTo>
                      <a:cubicBezTo>
                        <a:pt x="120" y="183"/>
                        <a:pt x="105" y="165"/>
                        <a:pt x="109" y="150"/>
                      </a:cubicBezTo>
                      <a:cubicBezTo>
                        <a:pt x="113" y="135"/>
                        <a:pt x="126" y="118"/>
                        <a:pt x="139" y="105"/>
                      </a:cubicBezTo>
                      <a:cubicBezTo>
                        <a:pt x="152" y="92"/>
                        <a:pt x="167" y="87"/>
                        <a:pt x="188" y="72"/>
                      </a:cubicBezTo>
                      <a:cubicBezTo>
                        <a:pt x="209" y="57"/>
                        <a:pt x="244" y="26"/>
                        <a:pt x="267" y="15"/>
                      </a:cubicBezTo>
                      <a:cubicBezTo>
                        <a:pt x="290" y="4"/>
                        <a:pt x="309" y="5"/>
                        <a:pt x="327" y="4"/>
                      </a:cubicBezTo>
                      <a:cubicBezTo>
                        <a:pt x="345" y="3"/>
                        <a:pt x="363" y="0"/>
                        <a:pt x="375" y="8"/>
                      </a:cubicBezTo>
                      <a:cubicBezTo>
                        <a:pt x="387" y="16"/>
                        <a:pt x="386" y="41"/>
                        <a:pt x="398" y="49"/>
                      </a:cubicBezTo>
                      <a:cubicBezTo>
                        <a:pt x="410" y="57"/>
                        <a:pt x="431" y="34"/>
                        <a:pt x="447" y="53"/>
                      </a:cubicBezTo>
                      <a:cubicBezTo>
                        <a:pt x="463" y="72"/>
                        <a:pt x="489" y="123"/>
                        <a:pt x="492" y="165"/>
                      </a:cubicBezTo>
                      <a:cubicBezTo>
                        <a:pt x="495" y="207"/>
                        <a:pt x="484" y="275"/>
                        <a:pt x="465" y="304"/>
                      </a:cubicBezTo>
                      <a:cubicBezTo>
                        <a:pt x="446" y="333"/>
                        <a:pt x="400" y="328"/>
                        <a:pt x="379" y="338"/>
                      </a:cubicBezTo>
                      <a:cubicBezTo>
                        <a:pt x="358" y="348"/>
                        <a:pt x="344" y="353"/>
                        <a:pt x="338" y="364"/>
                      </a:cubicBezTo>
                      <a:cubicBezTo>
                        <a:pt x="332" y="375"/>
                        <a:pt x="330" y="400"/>
                        <a:pt x="342" y="402"/>
                      </a:cubicBezTo>
                      <a:cubicBezTo>
                        <a:pt x="354" y="404"/>
                        <a:pt x="394" y="368"/>
                        <a:pt x="413" y="375"/>
                      </a:cubicBezTo>
                      <a:cubicBezTo>
                        <a:pt x="432" y="382"/>
                        <a:pt x="453" y="416"/>
                        <a:pt x="458" y="443"/>
                      </a:cubicBezTo>
                      <a:cubicBezTo>
                        <a:pt x="463" y="470"/>
                        <a:pt x="460" y="508"/>
                        <a:pt x="443" y="537"/>
                      </a:cubicBezTo>
                      <a:cubicBezTo>
                        <a:pt x="426" y="566"/>
                        <a:pt x="377" y="605"/>
                        <a:pt x="353" y="615"/>
                      </a:cubicBezTo>
                      <a:cubicBezTo>
                        <a:pt x="329" y="625"/>
                        <a:pt x="304" y="589"/>
                        <a:pt x="297" y="600"/>
                      </a:cubicBezTo>
                      <a:cubicBezTo>
                        <a:pt x="290" y="611"/>
                        <a:pt x="298" y="667"/>
                        <a:pt x="308" y="679"/>
                      </a:cubicBezTo>
                      <a:cubicBezTo>
                        <a:pt x="318" y="691"/>
                        <a:pt x="339" y="669"/>
                        <a:pt x="357" y="672"/>
                      </a:cubicBezTo>
                      <a:cubicBezTo>
                        <a:pt x="375" y="675"/>
                        <a:pt x="401" y="683"/>
                        <a:pt x="417" y="698"/>
                      </a:cubicBezTo>
                      <a:cubicBezTo>
                        <a:pt x="433" y="713"/>
                        <a:pt x="454" y="743"/>
                        <a:pt x="454" y="762"/>
                      </a:cubicBezTo>
                      <a:cubicBezTo>
                        <a:pt x="454" y="781"/>
                        <a:pt x="439" y="801"/>
                        <a:pt x="420" y="810"/>
                      </a:cubicBezTo>
                      <a:cubicBezTo>
                        <a:pt x="401" y="819"/>
                        <a:pt x="354" y="803"/>
                        <a:pt x="338" y="814"/>
                      </a:cubicBezTo>
                      <a:cubicBezTo>
                        <a:pt x="322" y="825"/>
                        <a:pt x="319" y="856"/>
                        <a:pt x="323" y="874"/>
                      </a:cubicBezTo>
                      <a:cubicBezTo>
                        <a:pt x="327" y="892"/>
                        <a:pt x="363" y="908"/>
                        <a:pt x="364" y="923"/>
                      </a:cubicBezTo>
                      <a:cubicBezTo>
                        <a:pt x="365" y="938"/>
                        <a:pt x="330" y="953"/>
                        <a:pt x="327" y="964"/>
                      </a:cubicBezTo>
                      <a:cubicBezTo>
                        <a:pt x="324" y="975"/>
                        <a:pt x="346" y="978"/>
                        <a:pt x="349" y="987"/>
                      </a:cubicBezTo>
                      <a:cubicBezTo>
                        <a:pt x="352" y="996"/>
                        <a:pt x="345" y="1007"/>
                        <a:pt x="345" y="1017"/>
                      </a:cubicBezTo>
                      <a:cubicBezTo>
                        <a:pt x="345" y="1027"/>
                        <a:pt x="347" y="1038"/>
                        <a:pt x="349" y="1050"/>
                      </a:cubicBezTo>
                      <a:cubicBezTo>
                        <a:pt x="351" y="1062"/>
                        <a:pt x="355" y="1075"/>
                        <a:pt x="357" y="1092"/>
                      </a:cubicBezTo>
                      <a:cubicBezTo>
                        <a:pt x="359" y="1109"/>
                        <a:pt x="357" y="1118"/>
                        <a:pt x="364" y="1155"/>
                      </a:cubicBezTo>
                      <a:cubicBezTo>
                        <a:pt x="371" y="1192"/>
                        <a:pt x="389" y="1247"/>
                        <a:pt x="398" y="1313"/>
                      </a:cubicBezTo>
                      <a:cubicBezTo>
                        <a:pt x="407" y="1379"/>
                        <a:pt x="411" y="1476"/>
                        <a:pt x="420" y="1553"/>
                      </a:cubicBezTo>
                      <a:cubicBezTo>
                        <a:pt x="429" y="1630"/>
                        <a:pt x="448" y="1741"/>
                        <a:pt x="454" y="1778"/>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74" name="Group 30"/>
                <p:cNvGrpSpPr>
                  <a:grpSpLocks/>
                </p:cNvGrpSpPr>
                <p:nvPr/>
              </p:nvGrpSpPr>
              <p:grpSpPr bwMode="auto">
                <a:xfrm>
                  <a:off x="1079" y="645"/>
                  <a:ext cx="327" cy="1335"/>
                  <a:chOff x="1079" y="645"/>
                  <a:chExt cx="327" cy="1335"/>
                </a:xfrm>
              </p:grpSpPr>
              <p:sp>
                <p:nvSpPr>
                  <p:cNvPr id="175" name="Freeform 31"/>
                  <p:cNvSpPr>
                    <a:spLocks/>
                  </p:cNvSpPr>
                  <p:nvPr/>
                </p:nvSpPr>
                <p:spPr bwMode="auto">
                  <a:xfrm>
                    <a:off x="1214" y="645"/>
                    <a:ext cx="136" cy="1335"/>
                  </a:xfrm>
                  <a:custGeom>
                    <a:avLst/>
                    <a:gdLst>
                      <a:gd name="T0" fmla="*/ 117 w 136"/>
                      <a:gd name="T1" fmla="*/ 0 h 1335"/>
                      <a:gd name="T2" fmla="*/ 42 w 136"/>
                      <a:gd name="T3" fmla="*/ 120 h 1335"/>
                      <a:gd name="T4" fmla="*/ 1 w 136"/>
                      <a:gd name="T5" fmla="*/ 518 h 1335"/>
                      <a:gd name="T6" fmla="*/ 35 w 136"/>
                      <a:gd name="T7" fmla="*/ 836 h 1335"/>
                      <a:gd name="T8" fmla="*/ 87 w 136"/>
                      <a:gd name="T9" fmla="*/ 1129 h 1335"/>
                      <a:gd name="T10" fmla="*/ 136 w 136"/>
                      <a:gd name="T11" fmla="*/ 1335 h 1335"/>
                    </a:gdLst>
                    <a:ahLst/>
                    <a:cxnLst>
                      <a:cxn ang="0">
                        <a:pos x="T0" y="T1"/>
                      </a:cxn>
                      <a:cxn ang="0">
                        <a:pos x="T2" y="T3"/>
                      </a:cxn>
                      <a:cxn ang="0">
                        <a:pos x="T4" y="T5"/>
                      </a:cxn>
                      <a:cxn ang="0">
                        <a:pos x="T6" y="T7"/>
                      </a:cxn>
                      <a:cxn ang="0">
                        <a:pos x="T8" y="T9"/>
                      </a:cxn>
                      <a:cxn ang="0">
                        <a:pos x="T10" y="T11"/>
                      </a:cxn>
                    </a:cxnLst>
                    <a:rect l="0" t="0" r="r" b="b"/>
                    <a:pathLst>
                      <a:path w="136" h="1335">
                        <a:moveTo>
                          <a:pt x="117" y="0"/>
                        </a:moveTo>
                        <a:cubicBezTo>
                          <a:pt x="89" y="17"/>
                          <a:pt x="61" y="34"/>
                          <a:pt x="42" y="120"/>
                        </a:cubicBezTo>
                        <a:cubicBezTo>
                          <a:pt x="23" y="206"/>
                          <a:pt x="2" y="399"/>
                          <a:pt x="1" y="518"/>
                        </a:cubicBezTo>
                        <a:cubicBezTo>
                          <a:pt x="0" y="637"/>
                          <a:pt x="21" y="734"/>
                          <a:pt x="35" y="836"/>
                        </a:cubicBezTo>
                        <a:cubicBezTo>
                          <a:pt x="49" y="938"/>
                          <a:pt x="70" y="1046"/>
                          <a:pt x="87" y="1129"/>
                        </a:cubicBezTo>
                        <a:cubicBezTo>
                          <a:pt x="104" y="1212"/>
                          <a:pt x="120" y="1273"/>
                          <a:pt x="136" y="133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76" name="Group 32"/>
                  <p:cNvGrpSpPr>
                    <a:grpSpLocks/>
                  </p:cNvGrpSpPr>
                  <p:nvPr/>
                </p:nvGrpSpPr>
                <p:grpSpPr bwMode="auto">
                  <a:xfrm>
                    <a:off x="1223" y="719"/>
                    <a:ext cx="183" cy="466"/>
                    <a:chOff x="1223" y="719"/>
                    <a:chExt cx="183" cy="466"/>
                  </a:xfrm>
                </p:grpSpPr>
                <p:sp>
                  <p:nvSpPr>
                    <p:cNvPr id="183" name="Freeform 33"/>
                    <p:cNvSpPr>
                      <a:spLocks/>
                    </p:cNvSpPr>
                    <p:nvPr/>
                  </p:nvSpPr>
                  <p:spPr bwMode="auto">
                    <a:xfrm>
                      <a:off x="1253" y="719"/>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4" name="Freeform 34"/>
                    <p:cNvSpPr>
                      <a:spLocks/>
                    </p:cNvSpPr>
                    <p:nvPr/>
                  </p:nvSpPr>
                  <p:spPr bwMode="auto">
                    <a:xfrm>
                      <a:off x="1242" y="831"/>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5" name="Freeform 35"/>
                    <p:cNvSpPr>
                      <a:spLocks/>
                    </p:cNvSpPr>
                    <p:nvPr/>
                  </p:nvSpPr>
                  <p:spPr bwMode="auto">
                    <a:xfrm>
                      <a:off x="1230" y="1008"/>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6" name="Freeform 36"/>
                    <p:cNvSpPr>
                      <a:spLocks/>
                    </p:cNvSpPr>
                    <p:nvPr/>
                  </p:nvSpPr>
                  <p:spPr bwMode="auto">
                    <a:xfrm>
                      <a:off x="1223" y="1120"/>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7" name="Freeform 37"/>
                    <p:cNvSpPr>
                      <a:spLocks/>
                    </p:cNvSpPr>
                    <p:nvPr/>
                  </p:nvSpPr>
                  <p:spPr bwMode="auto">
                    <a:xfrm>
                      <a:off x="1234" y="968"/>
                      <a:ext cx="52" cy="30"/>
                    </a:xfrm>
                    <a:custGeom>
                      <a:avLst/>
                      <a:gdLst>
                        <a:gd name="T0" fmla="*/ 0 w 52"/>
                        <a:gd name="T1" fmla="*/ 30 h 30"/>
                        <a:gd name="T2" fmla="*/ 52 w 52"/>
                        <a:gd name="T3" fmla="*/ 0 h 30"/>
                      </a:gdLst>
                      <a:ahLst/>
                      <a:cxnLst>
                        <a:cxn ang="0">
                          <a:pos x="T0" y="T1"/>
                        </a:cxn>
                        <a:cxn ang="0">
                          <a:pos x="T2" y="T3"/>
                        </a:cxn>
                      </a:cxnLst>
                      <a:rect l="0" t="0" r="r" b="b"/>
                      <a:pathLst>
                        <a:path w="52" h="30">
                          <a:moveTo>
                            <a:pt x="0" y="30"/>
                          </a:moveTo>
                          <a:cubicBezTo>
                            <a:pt x="0" y="30"/>
                            <a:pt x="26" y="15"/>
                            <a:pt x="52"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77" name="Group 38"/>
                  <p:cNvGrpSpPr>
                    <a:grpSpLocks/>
                  </p:cNvGrpSpPr>
                  <p:nvPr/>
                </p:nvGrpSpPr>
                <p:grpSpPr bwMode="auto">
                  <a:xfrm>
                    <a:off x="1079" y="704"/>
                    <a:ext cx="168" cy="461"/>
                    <a:chOff x="1079" y="704"/>
                    <a:chExt cx="168" cy="461"/>
                  </a:xfrm>
                </p:grpSpPr>
                <p:sp>
                  <p:nvSpPr>
                    <p:cNvPr id="178" name="Freeform 39"/>
                    <p:cNvSpPr>
                      <a:spLocks/>
                    </p:cNvSpPr>
                    <p:nvPr/>
                  </p:nvSpPr>
                  <p:spPr bwMode="auto">
                    <a:xfrm rot="681795" flipH="1">
                      <a:off x="1094" y="704"/>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9" name="Freeform 40"/>
                    <p:cNvSpPr>
                      <a:spLocks/>
                    </p:cNvSpPr>
                    <p:nvPr/>
                  </p:nvSpPr>
                  <p:spPr bwMode="auto">
                    <a:xfrm rot="681795" flipH="1">
                      <a:off x="1083" y="816"/>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0" name="Freeform 41"/>
                    <p:cNvSpPr>
                      <a:spLocks/>
                    </p:cNvSpPr>
                    <p:nvPr/>
                  </p:nvSpPr>
                  <p:spPr bwMode="auto">
                    <a:xfrm>
                      <a:off x="1110" y="1001"/>
                      <a:ext cx="111" cy="74"/>
                    </a:xfrm>
                    <a:custGeom>
                      <a:avLst/>
                      <a:gdLst>
                        <a:gd name="T0" fmla="*/ 111 w 111"/>
                        <a:gd name="T1" fmla="*/ 74 h 74"/>
                        <a:gd name="T2" fmla="*/ 0 w 111"/>
                        <a:gd name="T3" fmla="*/ 0 h 74"/>
                      </a:gdLst>
                      <a:ahLst/>
                      <a:cxnLst>
                        <a:cxn ang="0">
                          <a:pos x="T0" y="T1"/>
                        </a:cxn>
                        <a:cxn ang="0">
                          <a:pos x="T2" y="T3"/>
                        </a:cxn>
                      </a:cxnLst>
                      <a:rect l="0" t="0" r="r" b="b"/>
                      <a:pathLst>
                        <a:path w="111" h="74">
                          <a:moveTo>
                            <a:pt x="111" y="74"/>
                          </a:moveTo>
                          <a:cubicBezTo>
                            <a:pt x="92" y="62"/>
                            <a:pt x="23" y="1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1" name="Freeform 42"/>
                    <p:cNvSpPr>
                      <a:spLocks/>
                    </p:cNvSpPr>
                    <p:nvPr/>
                  </p:nvSpPr>
                  <p:spPr bwMode="auto">
                    <a:xfrm rot="681795" flipH="1">
                      <a:off x="1079" y="1100"/>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2" name="Freeform 43"/>
                    <p:cNvSpPr>
                      <a:spLocks/>
                    </p:cNvSpPr>
                    <p:nvPr/>
                  </p:nvSpPr>
                  <p:spPr bwMode="auto">
                    <a:xfrm rot="681795" flipH="1">
                      <a:off x="1167" y="963"/>
                      <a:ext cx="52" cy="30"/>
                    </a:xfrm>
                    <a:custGeom>
                      <a:avLst/>
                      <a:gdLst>
                        <a:gd name="T0" fmla="*/ 0 w 52"/>
                        <a:gd name="T1" fmla="*/ 30 h 30"/>
                        <a:gd name="T2" fmla="*/ 52 w 52"/>
                        <a:gd name="T3" fmla="*/ 0 h 30"/>
                      </a:gdLst>
                      <a:ahLst/>
                      <a:cxnLst>
                        <a:cxn ang="0">
                          <a:pos x="T0" y="T1"/>
                        </a:cxn>
                        <a:cxn ang="0">
                          <a:pos x="T2" y="T3"/>
                        </a:cxn>
                      </a:cxnLst>
                      <a:rect l="0" t="0" r="r" b="b"/>
                      <a:pathLst>
                        <a:path w="52" h="30">
                          <a:moveTo>
                            <a:pt x="0" y="30"/>
                          </a:moveTo>
                          <a:cubicBezTo>
                            <a:pt x="0" y="30"/>
                            <a:pt x="26" y="15"/>
                            <a:pt x="52"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129" name="Freeform 44"/>
              <p:cNvSpPr>
                <a:spLocks/>
              </p:cNvSpPr>
              <p:nvPr/>
            </p:nvSpPr>
            <p:spPr bwMode="auto">
              <a:xfrm>
                <a:off x="1286" y="2400"/>
                <a:ext cx="262" cy="701"/>
              </a:xfrm>
              <a:custGeom>
                <a:avLst/>
                <a:gdLst>
                  <a:gd name="T0" fmla="*/ 70 w 262"/>
                  <a:gd name="T1" fmla="*/ 9 h 701"/>
                  <a:gd name="T2" fmla="*/ 46 w 262"/>
                  <a:gd name="T3" fmla="*/ 33 h 701"/>
                  <a:gd name="T4" fmla="*/ 4 w 262"/>
                  <a:gd name="T5" fmla="*/ 120 h 701"/>
                  <a:gd name="T6" fmla="*/ 22 w 262"/>
                  <a:gd name="T7" fmla="*/ 309 h 701"/>
                  <a:gd name="T8" fmla="*/ 58 w 262"/>
                  <a:gd name="T9" fmla="*/ 387 h 701"/>
                  <a:gd name="T10" fmla="*/ 127 w 262"/>
                  <a:gd name="T11" fmla="*/ 474 h 701"/>
                  <a:gd name="T12" fmla="*/ 130 w 262"/>
                  <a:gd name="T13" fmla="*/ 582 h 701"/>
                  <a:gd name="T14" fmla="*/ 100 w 262"/>
                  <a:gd name="T15" fmla="*/ 657 h 701"/>
                  <a:gd name="T16" fmla="*/ 100 w 262"/>
                  <a:gd name="T17" fmla="*/ 690 h 701"/>
                  <a:gd name="T18" fmla="*/ 145 w 262"/>
                  <a:gd name="T19" fmla="*/ 591 h 701"/>
                  <a:gd name="T20" fmla="*/ 166 w 262"/>
                  <a:gd name="T21" fmla="*/ 525 h 701"/>
                  <a:gd name="T22" fmla="*/ 211 w 262"/>
                  <a:gd name="T23" fmla="*/ 447 h 701"/>
                  <a:gd name="T24" fmla="*/ 247 w 262"/>
                  <a:gd name="T25" fmla="*/ 366 h 701"/>
                  <a:gd name="T26" fmla="*/ 253 w 262"/>
                  <a:gd name="T27" fmla="*/ 144 h 701"/>
                  <a:gd name="T28" fmla="*/ 196 w 262"/>
                  <a:gd name="T29" fmla="*/ 30 h 701"/>
                  <a:gd name="T30" fmla="*/ 136 w 262"/>
                  <a:gd name="T31"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2" h="701">
                    <a:moveTo>
                      <a:pt x="70" y="9"/>
                    </a:moveTo>
                    <a:cubicBezTo>
                      <a:pt x="63" y="11"/>
                      <a:pt x="57" y="14"/>
                      <a:pt x="46" y="33"/>
                    </a:cubicBezTo>
                    <a:cubicBezTo>
                      <a:pt x="35" y="52"/>
                      <a:pt x="8" y="74"/>
                      <a:pt x="4" y="120"/>
                    </a:cubicBezTo>
                    <a:cubicBezTo>
                      <a:pt x="0" y="166"/>
                      <a:pt x="13" y="265"/>
                      <a:pt x="22" y="309"/>
                    </a:cubicBezTo>
                    <a:cubicBezTo>
                      <a:pt x="31" y="353"/>
                      <a:pt x="40" y="359"/>
                      <a:pt x="58" y="387"/>
                    </a:cubicBezTo>
                    <a:cubicBezTo>
                      <a:pt x="76" y="415"/>
                      <a:pt x="115" y="442"/>
                      <a:pt x="127" y="474"/>
                    </a:cubicBezTo>
                    <a:cubicBezTo>
                      <a:pt x="139" y="506"/>
                      <a:pt x="134" y="552"/>
                      <a:pt x="130" y="582"/>
                    </a:cubicBezTo>
                    <a:cubicBezTo>
                      <a:pt x="126" y="612"/>
                      <a:pt x="105" y="639"/>
                      <a:pt x="100" y="657"/>
                    </a:cubicBezTo>
                    <a:cubicBezTo>
                      <a:pt x="95" y="675"/>
                      <a:pt x="93" y="701"/>
                      <a:pt x="100" y="690"/>
                    </a:cubicBezTo>
                    <a:cubicBezTo>
                      <a:pt x="107" y="679"/>
                      <a:pt x="134" y="618"/>
                      <a:pt x="145" y="591"/>
                    </a:cubicBezTo>
                    <a:cubicBezTo>
                      <a:pt x="156" y="564"/>
                      <a:pt x="155" y="549"/>
                      <a:pt x="166" y="525"/>
                    </a:cubicBezTo>
                    <a:cubicBezTo>
                      <a:pt x="177" y="501"/>
                      <a:pt x="198" y="473"/>
                      <a:pt x="211" y="447"/>
                    </a:cubicBezTo>
                    <a:cubicBezTo>
                      <a:pt x="224" y="421"/>
                      <a:pt x="240" y="416"/>
                      <a:pt x="247" y="366"/>
                    </a:cubicBezTo>
                    <a:cubicBezTo>
                      <a:pt x="254" y="316"/>
                      <a:pt x="262" y="200"/>
                      <a:pt x="253" y="144"/>
                    </a:cubicBezTo>
                    <a:cubicBezTo>
                      <a:pt x="244" y="88"/>
                      <a:pt x="216" y="54"/>
                      <a:pt x="196" y="30"/>
                    </a:cubicBezTo>
                    <a:cubicBezTo>
                      <a:pt x="176" y="6"/>
                      <a:pt x="156" y="3"/>
                      <a:pt x="136" y="0"/>
                    </a:cubicBezTo>
                  </a:path>
                </a:pathLst>
              </a:custGeom>
              <a:gradFill rotWithShape="1">
                <a:gsLst>
                  <a:gs pos="0">
                    <a:srgbClr val="D00702">
                      <a:alpha val="78999"/>
                    </a:srgbClr>
                  </a:gs>
                  <a:gs pos="100000">
                    <a:srgbClr val="FFFFFF"/>
                  </a:gs>
                </a:gsLst>
                <a:lin ang="5400000" scaled="1"/>
              </a:gradFill>
              <a:ln w="3175"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130" name="Group 45"/>
              <p:cNvGrpSpPr>
                <a:grpSpLocks/>
              </p:cNvGrpSpPr>
              <p:nvPr/>
            </p:nvGrpSpPr>
            <p:grpSpPr bwMode="auto">
              <a:xfrm>
                <a:off x="1401" y="993"/>
                <a:ext cx="609" cy="1416"/>
                <a:chOff x="1401" y="993"/>
                <a:chExt cx="609" cy="1416"/>
              </a:xfrm>
            </p:grpSpPr>
            <p:sp>
              <p:nvSpPr>
                <p:cNvPr id="164" name="Freeform 46"/>
                <p:cNvSpPr>
                  <a:spLocks/>
                </p:cNvSpPr>
                <p:nvPr/>
              </p:nvSpPr>
              <p:spPr bwMode="auto">
                <a:xfrm>
                  <a:off x="1401" y="993"/>
                  <a:ext cx="609" cy="1416"/>
                </a:xfrm>
                <a:custGeom>
                  <a:avLst/>
                  <a:gdLst>
                    <a:gd name="T0" fmla="*/ 102 w 609"/>
                    <a:gd name="T1" fmla="*/ 1011 h 1416"/>
                    <a:gd name="T2" fmla="*/ 108 w 609"/>
                    <a:gd name="T3" fmla="*/ 840 h 1416"/>
                    <a:gd name="T4" fmla="*/ 171 w 609"/>
                    <a:gd name="T5" fmla="*/ 753 h 1416"/>
                    <a:gd name="T6" fmla="*/ 180 w 609"/>
                    <a:gd name="T7" fmla="*/ 711 h 1416"/>
                    <a:gd name="T8" fmla="*/ 138 w 609"/>
                    <a:gd name="T9" fmla="*/ 609 h 1416"/>
                    <a:gd name="T10" fmla="*/ 213 w 609"/>
                    <a:gd name="T11" fmla="*/ 675 h 1416"/>
                    <a:gd name="T12" fmla="*/ 255 w 609"/>
                    <a:gd name="T13" fmla="*/ 606 h 1416"/>
                    <a:gd name="T14" fmla="*/ 210 w 609"/>
                    <a:gd name="T15" fmla="*/ 558 h 1416"/>
                    <a:gd name="T16" fmla="*/ 189 w 609"/>
                    <a:gd name="T17" fmla="*/ 486 h 1416"/>
                    <a:gd name="T18" fmla="*/ 237 w 609"/>
                    <a:gd name="T19" fmla="*/ 501 h 1416"/>
                    <a:gd name="T20" fmla="*/ 291 w 609"/>
                    <a:gd name="T21" fmla="*/ 528 h 1416"/>
                    <a:gd name="T22" fmla="*/ 255 w 609"/>
                    <a:gd name="T23" fmla="*/ 450 h 1416"/>
                    <a:gd name="T24" fmla="*/ 210 w 609"/>
                    <a:gd name="T25" fmla="*/ 357 h 1416"/>
                    <a:gd name="T26" fmla="*/ 144 w 609"/>
                    <a:gd name="T27" fmla="*/ 273 h 1416"/>
                    <a:gd name="T28" fmla="*/ 264 w 609"/>
                    <a:gd name="T29" fmla="*/ 261 h 1416"/>
                    <a:gd name="T30" fmla="*/ 219 w 609"/>
                    <a:gd name="T31" fmla="*/ 180 h 1416"/>
                    <a:gd name="T32" fmla="*/ 258 w 609"/>
                    <a:gd name="T33" fmla="*/ 105 h 1416"/>
                    <a:gd name="T34" fmla="*/ 300 w 609"/>
                    <a:gd name="T35" fmla="*/ 63 h 1416"/>
                    <a:gd name="T36" fmla="*/ 378 w 609"/>
                    <a:gd name="T37" fmla="*/ 15 h 1416"/>
                    <a:gd name="T38" fmla="*/ 480 w 609"/>
                    <a:gd name="T39" fmla="*/ 15 h 1416"/>
                    <a:gd name="T40" fmla="*/ 528 w 609"/>
                    <a:gd name="T41" fmla="*/ 36 h 1416"/>
                    <a:gd name="T42" fmla="*/ 555 w 609"/>
                    <a:gd name="T43" fmla="*/ 138 h 1416"/>
                    <a:gd name="T44" fmla="*/ 606 w 609"/>
                    <a:gd name="T45" fmla="*/ 273 h 1416"/>
                    <a:gd name="T46" fmla="*/ 525 w 609"/>
                    <a:gd name="T47" fmla="*/ 366 h 1416"/>
                    <a:gd name="T48" fmla="*/ 495 w 609"/>
                    <a:gd name="T49" fmla="*/ 465 h 1416"/>
                    <a:gd name="T50" fmla="*/ 456 w 609"/>
                    <a:gd name="T51" fmla="*/ 426 h 1416"/>
                    <a:gd name="T52" fmla="*/ 438 w 609"/>
                    <a:gd name="T53" fmla="*/ 504 h 1416"/>
                    <a:gd name="T54" fmla="*/ 396 w 609"/>
                    <a:gd name="T55" fmla="*/ 534 h 1416"/>
                    <a:gd name="T56" fmla="*/ 366 w 609"/>
                    <a:gd name="T57" fmla="*/ 597 h 1416"/>
                    <a:gd name="T58" fmla="*/ 324 w 609"/>
                    <a:gd name="T59" fmla="*/ 657 h 1416"/>
                    <a:gd name="T60" fmla="*/ 285 w 609"/>
                    <a:gd name="T61" fmla="*/ 732 h 1416"/>
                    <a:gd name="T62" fmla="*/ 246 w 609"/>
                    <a:gd name="T63" fmla="*/ 780 h 1416"/>
                    <a:gd name="T64" fmla="*/ 213 w 609"/>
                    <a:gd name="T65" fmla="*/ 840 h 1416"/>
                    <a:gd name="T66" fmla="*/ 201 w 609"/>
                    <a:gd name="T67" fmla="*/ 924 h 1416"/>
                    <a:gd name="T68" fmla="*/ 93 w 609"/>
                    <a:gd name="T69" fmla="*/ 118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9" h="1416">
                      <a:moveTo>
                        <a:pt x="0" y="1413"/>
                      </a:moveTo>
                      <a:cubicBezTo>
                        <a:pt x="40" y="1254"/>
                        <a:pt x="80" y="1095"/>
                        <a:pt x="102" y="1011"/>
                      </a:cubicBezTo>
                      <a:cubicBezTo>
                        <a:pt x="124" y="927"/>
                        <a:pt x="131" y="937"/>
                        <a:pt x="132" y="909"/>
                      </a:cubicBezTo>
                      <a:cubicBezTo>
                        <a:pt x="133" y="881"/>
                        <a:pt x="104" y="855"/>
                        <a:pt x="108" y="840"/>
                      </a:cubicBezTo>
                      <a:cubicBezTo>
                        <a:pt x="112" y="825"/>
                        <a:pt x="149" y="830"/>
                        <a:pt x="159" y="816"/>
                      </a:cubicBezTo>
                      <a:cubicBezTo>
                        <a:pt x="169" y="802"/>
                        <a:pt x="165" y="765"/>
                        <a:pt x="171" y="753"/>
                      </a:cubicBezTo>
                      <a:cubicBezTo>
                        <a:pt x="177" y="741"/>
                        <a:pt x="194" y="751"/>
                        <a:pt x="195" y="744"/>
                      </a:cubicBezTo>
                      <a:cubicBezTo>
                        <a:pt x="196" y="737"/>
                        <a:pt x="193" y="724"/>
                        <a:pt x="180" y="711"/>
                      </a:cubicBezTo>
                      <a:cubicBezTo>
                        <a:pt x="167" y="698"/>
                        <a:pt x="121" y="683"/>
                        <a:pt x="114" y="666"/>
                      </a:cubicBezTo>
                      <a:cubicBezTo>
                        <a:pt x="107" y="649"/>
                        <a:pt x="125" y="613"/>
                        <a:pt x="138" y="609"/>
                      </a:cubicBezTo>
                      <a:cubicBezTo>
                        <a:pt x="151" y="605"/>
                        <a:pt x="180" y="631"/>
                        <a:pt x="192" y="642"/>
                      </a:cubicBezTo>
                      <a:cubicBezTo>
                        <a:pt x="204" y="653"/>
                        <a:pt x="209" y="676"/>
                        <a:pt x="213" y="675"/>
                      </a:cubicBezTo>
                      <a:cubicBezTo>
                        <a:pt x="217" y="674"/>
                        <a:pt x="212" y="645"/>
                        <a:pt x="219" y="633"/>
                      </a:cubicBezTo>
                      <a:cubicBezTo>
                        <a:pt x="226" y="621"/>
                        <a:pt x="251" y="618"/>
                        <a:pt x="255" y="606"/>
                      </a:cubicBezTo>
                      <a:cubicBezTo>
                        <a:pt x="259" y="594"/>
                        <a:pt x="250" y="569"/>
                        <a:pt x="243" y="561"/>
                      </a:cubicBezTo>
                      <a:cubicBezTo>
                        <a:pt x="236" y="553"/>
                        <a:pt x="220" y="560"/>
                        <a:pt x="210" y="558"/>
                      </a:cubicBezTo>
                      <a:cubicBezTo>
                        <a:pt x="200" y="556"/>
                        <a:pt x="183" y="558"/>
                        <a:pt x="180" y="546"/>
                      </a:cubicBezTo>
                      <a:cubicBezTo>
                        <a:pt x="177" y="534"/>
                        <a:pt x="181" y="500"/>
                        <a:pt x="189" y="486"/>
                      </a:cubicBezTo>
                      <a:cubicBezTo>
                        <a:pt x="197" y="472"/>
                        <a:pt x="217" y="459"/>
                        <a:pt x="225" y="462"/>
                      </a:cubicBezTo>
                      <a:cubicBezTo>
                        <a:pt x="233" y="465"/>
                        <a:pt x="228" y="495"/>
                        <a:pt x="237" y="501"/>
                      </a:cubicBezTo>
                      <a:cubicBezTo>
                        <a:pt x="246" y="507"/>
                        <a:pt x="270" y="497"/>
                        <a:pt x="279" y="501"/>
                      </a:cubicBezTo>
                      <a:cubicBezTo>
                        <a:pt x="288" y="505"/>
                        <a:pt x="287" y="529"/>
                        <a:pt x="291" y="528"/>
                      </a:cubicBezTo>
                      <a:cubicBezTo>
                        <a:pt x="295" y="527"/>
                        <a:pt x="312" y="505"/>
                        <a:pt x="306" y="492"/>
                      </a:cubicBezTo>
                      <a:cubicBezTo>
                        <a:pt x="300" y="479"/>
                        <a:pt x="271" y="459"/>
                        <a:pt x="255" y="450"/>
                      </a:cubicBezTo>
                      <a:cubicBezTo>
                        <a:pt x="239" y="441"/>
                        <a:pt x="215" y="453"/>
                        <a:pt x="207" y="438"/>
                      </a:cubicBezTo>
                      <a:cubicBezTo>
                        <a:pt x="199" y="423"/>
                        <a:pt x="220" y="368"/>
                        <a:pt x="210" y="357"/>
                      </a:cubicBezTo>
                      <a:cubicBezTo>
                        <a:pt x="200" y="346"/>
                        <a:pt x="155" y="383"/>
                        <a:pt x="144" y="369"/>
                      </a:cubicBezTo>
                      <a:cubicBezTo>
                        <a:pt x="133" y="355"/>
                        <a:pt x="135" y="290"/>
                        <a:pt x="144" y="273"/>
                      </a:cubicBezTo>
                      <a:cubicBezTo>
                        <a:pt x="153" y="256"/>
                        <a:pt x="178" y="266"/>
                        <a:pt x="198" y="264"/>
                      </a:cubicBezTo>
                      <a:cubicBezTo>
                        <a:pt x="218" y="262"/>
                        <a:pt x="253" y="272"/>
                        <a:pt x="264" y="261"/>
                      </a:cubicBezTo>
                      <a:cubicBezTo>
                        <a:pt x="275" y="250"/>
                        <a:pt x="275" y="211"/>
                        <a:pt x="267" y="198"/>
                      </a:cubicBezTo>
                      <a:cubicBezTo>
                        <a:pt x="259" y="185"/>
                        <a:pt x="222" y="192"/>
                        <a:pt x="219" y="180"/>
                      </a:cubicBezTo>
                      <a:cubicBezTo>
                        <a:pt x="216" y="168"/>
                        <a:pt x="240" y="138"/>
                        <a:pt x="246" y="126"/>
                      </a:cubicBezTo>
                      <a:cubicBezTo>
                        <a:pt x="252" y="114"/>
                        <a:pt x="258" y="114"/>
                        <a:pt x="258" y="105"/>
                      </a:cubicBezTo>
                      <a:cubicBezTo>
                        <a:pt x="258" y="96"/>
                        <a:pt x="242" y="76"/>
                        <a:pt x="249" y="69"/>
                      </a:cubicBezTo>
                      <a:cubicBezTo>
                        <a:pt x="256" y="62"/>
                        <a:pt x="285" y="65"/>
                        <a:pt x="300" y="63"/>
                      </a:cubicBezTo>
                      <a:cubicBezTo>
                        <a:pt x="315" y="61"/>
                        <a:pt x="326" y="62"/>
                        <a:pt x="339" y="54"/>
                      </a:cubicBezTo>
                      <a:cubicBezTo>
                        <a:pt x="352" y="46"/>
                        <a:pt x="360" y="24"/>
                        <a:pt x="378" y="15"/>
                      </a:cubicBezTo>
                      <a:cubicBezTo>
                        <a:pt x="396" y="6"/>
                        <a:pt x="430" y="0"/>
                        <a:pt x="447" y="0"/>
                      </a:cubicBezTo>
                      <a:cubicBezTo>
                        <a:pt x="464" y="0"/>
                        <a:pt x="473" y="8"/>
                        <a:pt x="480" y="15"/>
                      </a:cubicBezTo>
                      <a:cubicBezTo>
                        <a:pt x="487" y="22"/>
                        <a:pt x="484" y="39"/>
                        <a:pt x="492" y="42"/>
                      </a:cubicBezTo>
                      <a:cubicBezTo>
                        <a:pt x="500" y="45"/>
                        <a:pt x="516" y="33"/>
                        <a:pt x="528" y="36"/>
                      </a:cubicBezTo>
                      <a:cubicBezTo>
                        <a:pt x="540" y="39"/>
                        <a:pt x="563" y="46"/>
                        <a:pt x="567" y="63"/>
                      </a:cubicBezTo>
                      <a:cubicBezTo>
                        <a:pt x="571" y="80"/>
                        <a:pt x="554" y="116"/>
                        <a:pt x="555" y="138"/>
                      </a:cubicBezTo>
                      <a:cubicBezTo>
                        <a:pt x="556" y="160"/>
                        <a:pt x="565" y="173"/>
                        <a:pt x="573" y="195"/>
                      </a:cubicBezTo>
                      <a:cubicBezTo>
                        <a:pt x="581" y="217"/>
                        <a:pt x="603" y="247"/>
                        <a:pt x="606" y="273"/>
                      </a:cubicBezTo>
                      <a:cubicBezTo>
                        <a:pt x="609" y="299"/>
                        <a:pt x="605" y="335"/>
                        <a:pt x="591" y="351"/>
                      </a:cubicBezTo>
                      <a:cubicBezTo>
                        <a:pt x="577" y="367"/>
                        <a:pt x="533" y="355"/>
                        <a:pt x="525" y="366"/>
                      </a:cubicBezTo>
                      <a:cubicBezTo>
                        <a:pt x="517" y="377"/>
                        <a:pt x="548" y="404"/>
                        <a:pt x="543" y="420"/>
                      </a:cubicBezTo>
                      <a:cubicBezTo>
                        <a:pt x="538" y="436"/>
                        <a:pt x="509" y="468"/>
                        <a:pt x="495" y="465"/>
                      </a:cubicBezTo>
                      <a:cubicBezTo>
                        <a:pt x="481" y="462"/>
                        <a:pt x="462" y="405"/>
                        <a:pt x="456" y="399"/>
                      </a:cubicBezTo>
                      <a:cubicBezTo>
                        <a:pt x="450" y="393"/>
                        <a:pt x="455" y="412"/>
                        <a:pt x="456" y="426"/>
                      </a:cubicBezTo>
                      <a:cubicBezTo>
                        <a:pt x="457" y="440"/>
                        <a:pt x="465" y="470"/>
                        <a:pt x="462" y="483"/>
                      </a:cubicBezTo>
                      <a:cubicBezTo>
                        <a:pt x="459" y="496"/>
                        <a:pt x="454" y="502"/>
                        <a:pt x="438" y="504"/>
                      </a:cubicBezTo>
                      <a:cubicBezTo>
                        <a:pt x="422" y="506"/>
                        <a:pt x="370" y="490"/>
                        <a:pt x="363" y="495"/>
                      </a:cubicBezTo>
                      <a:cubicBezTo>
                        <a:pt x="356" y="500"/>
                        <a:pt x="397" y="528"/>
                        <a:pt x="396" y="534"/>
                      </a:cubicBezTo>
                      <a:cubicBezTo>
                        <a:pt x="395" y="540"/>
                        <a:pt x="359" y="521"/>
                        <a:pt x="354" y="531"/>
                      </a:cubicBezTo>
                      <a:cubicBezTo>
                        <a:pt x="349" y="541"/>
                        <a:pt x="373" y="581"/>
                        <a:pt x="366" y="597"/>
                      </a:cubicBezTo>
                      <a:cubicBezTo>
                        <a:pt x="359" y="613"/>
                        <a:pt x="316" y="617"/>
                        <a:pt x="309" y="627"/>
                      </a:cubicBezTo>
                      <a:cubicBezTo>
                        <a:pt x="302" y="637"/>
                        <a:pt x="318" y="643"/>
                        <a:pt x="324" y="657"/>
                      </a:cubicBezTo>
                      <a:cubicBezTo>
                        <a:pt x="330" y="671"/>
                        <a:pt x="351" y="702"/>
                        <a:pt x="345" y="714"/>
                      </a:cubicBezTo>
                      <a:cubicBezTo>
                        <a:pt x="339" y="726"/>
                        <a:pt x="303" y="729"/>
                        <a:pt x="285" y="732"/>
                      </a:cubicBezTo>
                      <a:cubicBezTo>
                        <a:pt x="267" y="735"/>
                        <a:pt x="244" y="724"/>
                        <a:pt x="237" y="732"/>
                      </a:cubicBezTo>
                      <a:cubicBezTo>
                        <a:pt x="230" y="740"/>
                        <a:pt x="247" y="766"/>
                        <a:pt x="246" y="780"/>
                      </a:cubicBezTo>
                      <a:cubicBezTo>
                        <a:pt x="245" y="794"/>
                        <a:pt x="233" y="809"/>
                        <a:pt x="228" y="819"/>
                      </a:cubicBezTo>
                      <a:cubicBezTo>
                        <a:pt x="223" y="829"/>
                        <a:pt x="213" y="830"/>
                        <a:pt x="213" y="840"/>
                      </a:cubicBezTo>
                      <a:cubicBezTo>
                        <a:pt x="213" y="850"/>
                        <a:pt x="233" y="865"/>
                        <a:pt x="231" y="879"/>
                      </a:cubicBezTo>
                      <a:cubicBezTo>
                        <a:pt x="229" y="893"/>
                        <a:pt x="214" y="907"/>
                        <a:pt x="201" y="924"/>
                      </a:cubicBezTo>
                      <a:cubicBezTo>
                        <a:pt x="188" y="941"/>
                        <a:pt x="168" y="940"/>
                        <a:pt x="150" y="984"/>
                      </a:cubicBezTo>
                      <a:cubicBezTo>
                        <a:pt x="132" y="1028"/>
                        <a:pt x="113" y="1116"/>
                        <a:pt x="93" y="1188"/>
                      </a:cubicBezTo>
                      <a:cubicBezTo>
                        <a:pt x="73" y="1260"/>
                        <a:pt x="45" y="1369"/>
                        <a:pt x="33" y="1416"/>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5" name="Freeform 47"/>
                <p:cNvSpPr>
                  <a:spLocks/>
                </p:cNvSpPr>
                <p:nvPr/>
              </p:nvSpPr>
              <p:spPr bwMode="auto">
                <a:xfrm>
                  <a:off x="1416" y="1035"/>
                  <a:ext cx="474" cy="1362"/>
                </a:xfrm>
                <a:custGeom>
                  <a:avLst/>
                  <a:gdLst>
                    <a:gd name="T0" fmla="*/ 0 w 474"/>
                    <a:gd name="T1" fmla="*/ 1362 h 1362"/>
                    <a:gd name="T2" fmla="*/ 114 w 474"/>
                    <a:gd name="T3" fmla="*/ 915 h 1362"/>
                    <a:gd name="T4" fmla="*/ 186 w 474"/>
                    <a:gd name="T5" fmla="*/ 750 h 1362"/>
                    <a:gd name="T6" fmla="*/ 246 w 474"/>
                    <a:gd name="T7" fmla="*/ 606 h 1362"/>
                    <a:gd name="T8" fmla="*/ 339 w 474"/>
                    <a:gd name="T9" fmla="*/ 432 h 1362"/>
                    <a:gd name="T10" fmla="*/ 474 w 474"/>
                    <a:gd name="T11" fmla="*/ 0 h 1362"/>
                  </a:gdLst>
                  <a:ahLst/>
                  <a:cxnLst>
                    <a:cxn ang="0">
                      <a:pos x="T0" y="T1"/>
                    </a:cxn>
                    <a:cxn ang="0">
                      <a:pos x="T2" y="T3"/>
                    </a:cxn>
                    <a:cxn ang="0">
                      <a:pos x="T4" y="T5"/>
                    </a:cxn>
                    <a:cxn ang="0">
                      <a:pos x="T6" y="T7"/>
                    </a:cxn>
                    <a:cxn ang="0">
                      <a:pos x="T8" y="T9"/>
                    </a:cxn>
                    <a:cxn ang="0">
                      <a:pos x="T10" y="T11"/>
                    </a:cxn>
                  </a:cxnLst>
                  <a:rect l="0" t="0" r="r" b="b"/>
                  <a:pathLst>
                    <a:path w="474" h="1362">
                      <a:moveTo>
                        <a:pt x="0" y="1362"/>
                      </a:moveTo>
                      <a:cubicBezTo>
                        <a:pt x="41" y="1189"/>
                        <a:pt x="83" y="1017"/>
                        <a:pt x="114" y="915"/>
                      </a:cubicBezTo>
                      <a:cubicBezTo>
                        <a:pt x="145" y="813"/>
                        <a:pt x="164" y="802"/>
                        <a:pt x="186" y="750"/>
                      </a:cubicBezTo>
                      <a:cubicBezTo>
                        <a:pt x="208" y="698"/>
                        <a:pt x="221" y="659"/>
                        <a:pt x="246" y="606"/>
                      </a:cubicBezTo>
                      <a:cubicBezTo>
                        <a:pt x="271" y="553"/>
                        <a:pt x="301" y="533"/>
                        <a:pt x="339" y="432"/>
                      </a:cubicBezTo>
                      <a:cubicBezTo>
                        <a:pt x="377" y="331"/>
                        <a:pt x="425" y="165"/>
                        <a:pt x="474"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6" name="Freeform 48"/>
                <p:cNvSpPr>
                  <a:spLocks/>
                </p:cNvSpPr>
                <p:nvPr/>
              </p:nvSpPr>
              <p:spPr bwMode="auto">
                <a:xfrm>
                  <a:off x="1815" y="1209"/>
                  <a:ext cx="153" cy="102"/>
                </a:xfrm>
                <a:custGeom>
                  <a:avLst/>
                  <a:gdLst>
                    <a:gd name="T0" fmla="*/ 0 w 153"/>
                    <a:gd name="T1" fmla="*/ 102 h 102"/>
                    <a:gd name="T2" fmla="*/ 69 w 153"/>
                    <a:gd name="T3" fmla="*/ 54 h 102"/>
                    <a:gd name="T4" fmla="*/ 153 w 153"/>
                    <a:gd name="T5" fmla="*/ 0 h 102"/>
                  </a:gdLst>
                  <a:ahLst/>
                  <a:cxnLst>
                    <a:cxn ang="0">
                      <a:pos x="T0" y="T1"/>
                    </a:cxn>
                    <a:cxn ang="0">
                      <a:pos x="T2" y="T3"/>
                    </a:cxn>
                    <a:cxn ang="0">
                      <a:pos x="T4" y="T5"/>
                    </a:cxn>
                  </a:cxnLst>
                  <a:rect l="0" t="0" r="r" b="b"/>
                  <a:pathLst>
                    <a:path w="153" h="102">
                      <a:moveTo>
                        <a:pt x="0" y="102"/>
                      </a:moveTo>
                      <a:cubicBezTo>
                        <a:pt x="21" y="86"/>
                        <a:pt x="43" y="71"/>
                        <a:pt x="69" y="54"/>
                      </a:cubicBezTo>
                      <a:cubicBezTo>
                        <a:pt x="95" y="37"/>
                        <a:pt x="124" y="18"/>
                        <a:pt x="15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7" name="Freeform 49"/>
                <p:cNvSpPr>
                  <a:spLocks/>
                </p:cNvSpPr>
                <p:nvPr/>
              </p:nvSpPr>
              <p:spPr bwMode="auto">
                <a:xfrm>
                  <a:off x="1785" y="1281"/>
                  <a:ext cx="183" cy="132"/>
                </a:xfrm>
                <a:custGeom>
                  <a:avLst/>
                  <a:gdLst>
                    <a:gd name="T0" fmla="*/ 0 w 183"/>
                    <a:gd name="T1" fmla="*/ 132 h 132"/>
                    <a:gd name="T2" fmla="*/ 84 w 183"/>
                    <a:gd name="T3" fmla="*/ 84 h 132"/>
                    <a:gd name="T4" fmla="*/ 183 w 183"/>
                    <a:gd name="T5" fmla="*/ 0 h 132"/>
                  </a:gdLst>
                  <a:ahLst/>
                  <a:cxnLst>
                    <a:cxn ang="0">
                      <a:pos x="T0" y="T1"/>
                    </a:cxn>
                    <a:cxn ang="0">
                      <a:pos x="T2" y="T3"/>
                    </a:cxn>
                    <a:cxn ang="0">
                      <a:pos x="T4" y="T5"/>
                    </a:cxn>
                  </a:cxnLst>
                  <a:rect l="0" t="0" r="r" b="b"/>
                  <a:pathLst>
                    <a:path w="183" h="132">
                      <a:moveTo>
                        <a:pt x="0" y="132"/>
                      </a:moveTo>
                      <a:cubicBezTo>
                        <a:pt x="26" y="119"/>
                        <a:pt x="53" y="106"/>
                        <a:pt x="84" y="84"/>
                      </a:cubicBezTo>
                      <a:cubicBezTo>
                        <a:pt x="115" y="62"/>
                        <a:pt x="149" y="31"/>
                        <a:pt x="18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8" name="Freeform 50"/>
                <p:cNvSpPr>
                  <a:spLocks/>
                </p:cNvSpPr>
                <p:nvPr/>
              </p:nvSpPr>
              <p:spPr bwMode="auto">
                <a:xfrm>
                  <a:off x="1683" y="1257"/>
                  <a:ext cx="87" cy="153"/>
                </a:xfrm>
                <a:custGeom>
                  <a:avLst/>
                  <a:gdLst>
                    <a:gd name="T0" fmla="*/ 87 w 87"/>
                    <a:gd name="T1" fmla="*/ 153 h 153"/>
                    <a:gd name="T2" fmla="*/ 45 w 87"/>
                    <a:gd name="T3" fmla="*/ 102 h 153"/>
                    <a:gd name="T4" fmla="*/ 0 w 87"/>
                    <a:gd name="T5" fmla="*/ 0 h 153"/>
                  </a:gdLst>
                  <a:ahLst/>
                  <a:cxnLst>
                    <a:cxn ang="0">
                      <a:pos x="T0" y="T1"/>
                    </a:cxn>
                    <a:cxn ang="0">
                      <a:pos x="T2" y="T3"/>
                    </a:cxn>
                    <a:cxn ang="0">
                      <a:pos x="T4" y="T5"/>
                    </a:cxn>
                  </a:cxnLst>
                  <a:rect l="0" t="0" r="r" b="b"/>
                  <a:pathLst>
                    <a:path w="87" h="153">
                      <a:moveTo>
                        <a:pt x="87" y="153"/>
                      </a:moveTo>
                      <a:cubicBezTo>
                        <a:pt x="73" y="140"/>
                        <a:pt x="59" y="127"/>
                        <a:pt x="45" y="102"/>
                      </a:cubicBezTo>
                      <a:cubicBezTo>
                        <a:pt x="31" y="77"/>
                        <a:pt x="15" y="38"/>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9" name="Freeform 51"/>
                <p:cNvSpPr>
                  <a:spLocks/>
                </p:cNvSpPr>
                <p:nvPr/>
              </p:nvSpPr>
              <p:spPr bwMode="auto">
                <a:xfrm>
                  <a:off x="1713" y="1149"/>
                  <a:ext cx="87" cy="153"/>
                </a:xfrm>
                <a:custGeom>
                  <a:avLst/>
                  <a:gdLst>
                    <a:gd name="T0" fmla="*/ 87 w 87"/>
                    <a:gd name="T1" fmla="*/ 153 h 153"/>
                    <a:gd name="T2" fmla="*/ 45 w 87"/>
                    <a:gd name="T3" fmla="*/ 102 h 153"/>
                    <a:gd name="T4" fmla="*/ 0 w 87"/>
                    <a:gd name="T5" fmla="*/ 0 h 153"/>
                  </a:gdLst>
                  <a:ahLst/>
                  <a:cxnLst>
                    <a:cxn ang="0">
                      <a:pos x="T0" y="T1"/>
                    </a:cxn>
                    <a:cxn ang="0">
                      <a:pos x="T2" y="T3"/>
                    </a:cxn>
                    <a:cxn ang="0">
                      <a:pos x="T4" y="T5"/>
                    </a:cxn>
                  </a:cxnLst>
                  <a:rect l="0" t="0" r="r" b="b"/>
                  <a:pathLst>
                    <a:path w="87" h="153">
                      <a:moveTo>
                        <a:pt x="87" y="153"/>
                      </a:moveTo>
                      <a:cubicBezTo>
                        <a:pt x="73" y="140"/>
                        <a:pt x="59" y="127"/>
                        <a:pt x="45" y="102"/>
                      </a:cubicBezTo>
                      <a:cubicBezTo>
                        <a:pt x="31" y="77"/>
                        <a:pt x="15" y="38"/>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0" name="Freeform 52"/>
                <p:cNvSpPr>
                  <a:spLocks/>
                </p:cNvSpPr>
                <p:nvPr/>
              </p:nvSpPr>
              <p:spPr bwMode="auto">
                <a:xfrm>
                  <a:off x="1746" y="1071"/>
                  <a:ext cx="87" cy="153"/>
                </a:xfrm>
                <a:custGeom>
                  <a:avLst/>
                  <a:gdLst>
                    <a:gd name="T0" fmla="*/ 87 w 87"/>
                    <a:gd name="T1" fmla="*/ 153 h 153"/>
                    <a:gd name="T2" fmla="*/ 45 w 87"/>
                    <a:gd name="T3" fmla="*/ 102 h 153"/>
                    <a:gd name="T4" fmla="*/ 0 w 87"/>
                    <a:gd name="T5" fmla="*/ 0 h 153"/>
                  </a:gdLst>
                  <a:ahLst/>
                  <a:cxnLst>
                    <a:cxn ang="0">
                      <a:pos x="T0" y="T1"/>
                    </a:cxn>
                    <a:cxn ang="0">
                      <a:pos x="T2" y="T3"/>
                    </a:cxn>
                    <a:cxn ang="0">
                      <a:pos x="T4" y="T5"/>
                    </a:cxn>
                  </a:cxnLst>
                  <a:rect l="0" t="0" r="r" b="b"/>
                  <a:pathLst>
                    <a:path w="87" h="153">
                      <a:moveTo>
                        <a:pt x="87" y="153"/>
                      </a:moveTo>
                      <a:cubicBezTo>
                        <a:pt x="73" y="140"/>
                        <a:pt x="59" y="127"/>
                        <a:pt x="45" y="102"/>
                      </a:cubicBezTo>
                      <a:cubicBezTo>
                        <a:pt x="31" y="77"/>
                        <a:pt x="15" y="38"/>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1" name="Freeform 53"/>
                <p:cNvSpPr>
                  <a:spLocks/>
                </p:cNvSpPr>
                <p:nvPr/>
              </p:nvSpPr>
              <p:spPr bwMode="auto">
                <a:xfrm>
                  <a:off x="1839" y="1140"/>
                  <a:ext cx="120" cy="81"/>
                </a:xfrm>
                <a:custGeom>
                  <a:avLst/>
                  <a:gdLst>
                    <a:gd name="T0" fmla="*/ 0 w 153"/>
                    <a:gd name="T1" fmla="*/ 102 h 102"/>
                    <a:gd name="T2" fmla="*/ 69 w 153"/>
                    <a:gd name="T3" fmla="*/ 54 h 102"/>
                    <a:gd name="T4" fmla="*/ 153 w 153"/>
                    <a:gd name="T5" fmla="*/ 0 h 102"/>
                  </a:gdLst>
                  <a:ahLst/>
                  <a:cxnLst>
                    <a:cxn ang="0">
                      <a:pos x="T0" y="T1"/>
                    </a:cxn>
                    <a:cxn ang="0">
                      <a:pos x="T2" y="T3"/>
                    </a:cxn>
                    <a:cxn ang="0">
                      <a:pos x="T4" y="T5"/>
                    </a:cxn>
                  </a:cxnLst>
                  <a:rect l="0" t="0" r="r" b="b"/>
                  <a:pathLst>
                    <a:path w="153" h="102">
                      <a:moveTo>
                        <a:pt x="0" y="102"/>
                      </a:moveTo>
                      <a:cubicBezTo>
                        <a:pt x="21" y="86"/>
                        <a:pt x="43" y="71"/>
                        <a:pt x="69" y="54"/>
                      </a:cubicBezTo>
                      <a:cubicBezTo>
                        <a:pt x="95" y="37"/>
                        <a:pt x="124" y="18"/>
                        <a:pt x="15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72" name="Freeform 54"/>
                <p:cNvSpPr>
                  <a:spLocks/>
                </p:cNvSpPr>
                <p:nvPr/>
              </p:nvSpPr>
              <p:spPr bwMode="auto">
                <a:xfrm>
                  <a:off x="1656" y="1335"/>
                  <a:ext cx="87" cy="153"/>
                </a:xfrm>
                <a:custGeom>
                  <a:avLst/>
                  <a:gdLst>
                    <a:gd name="T0" fmla="*/ 87 w 87"/>
                    <a:gd name="T1" fmla="*/ 153 h 153"/>
                    <a:gd name="T2" fmla="*/ 45 w 87"/>
                    <a:gd name="T3" fmla="*/ 102 h 153"/>
                    <a:gd name="T4" fmla="*/ 0 w 87"/>
                    <a:gd name="T5" fmla="*/ 0 h 153"/>
                  </a:gdLst>
                  <a:ahLst/>
                  <a:cxnLst>
                    <a:cxn ang="0">
                      <a:pos x="T0" y="T1"/>
                    </a:cxn>
                    <a:cxn ang="0">
                      <a:pos x="T2" y="T3"/>
                    </a:cxn>
                    <a:cxn ang="0">
                      <a:pos x="T4" y="T5"/>
                    </a:cxn>
                  </a:cxnLst>
                  <a:rect l="0" t="0" r="r" b="b"/>
                  <a:pathLst>
                    <a:path w="87" h="153">
                      <a:moveTo>
                        <a:pt x="87" y="153"/>
                      </a:moveTo>
                      <a:cubicBezTo>
                        <a:pt x="73" y="140"/>
                        <a:pt x="59" y="127"/>
                        <a:pt x="45" y="102"/>
                      </a:cubicBezTo>
                      <a:cubicBezTo>
                        <a:pt x="31" y="77"/>
                        <a:pt x="15" y="38"/>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31" name="Group 55"/>
              <p:cNvGrpSpPr>
                <a:grpSpLocks/>
              </p:cNvGrpSpPr>
              <p:nvPr/>
            </p:nvGrpSpPr>
            <p:grpSpPr bwMode="auto">
              <a:xfrm>
                <a:off x="278" y="1272"/>
                <a:ext cx="1114" cy="1128"/>
                <a:chOff x="278" y="1272"/>
                <a:chExt cx="1114" cy="1128"/>
              </a:xfrm>
            </p:grpSpPr>
            <p:sp>
              <p:nvSpPr>
                <p:cNvPr id="150" name="Freeform 56"/>
                <p:cNvSpPr>
                  <a:spLocks/>
                </p:cNvSpPr>
                <p:nvPr/>
              </p:nvSpPr>
              <p:spPr bwMode="auto">
                <a:xfrm>
                  <a:off x="278" y="1272"/>
                  <a:ext cx="1114" cy="1128"/>
                </a:xfrm>
                <a:custGeom>
                  <a:avLst/>
                  <a:gdLst>
                    <a:gd name="T0" fmla="*/ 1114 w 1114"/>
                    <a:gd name="T1" fmla="*/ 1119 h 1128"/>
                    <a:gd name="T2" fmla="*/ 1051 w 1114"/>
                    <a:gd name="T3" fmla="*/ 993 h 1128"/>
                    <a:gd name="T4" fmla="*/ 871 w 1114"/>
                    <a:gd name="T5" fmla="*/ 744 h 1128"/>
                    <a:gd name="T6" fmla="*/ 703 w 1114"/>
                    <a:gd name="T7" fmla="*/ 591 h 1128"/>
                    <a:gd name="T8" fmla="*/ 703 w 1114"/>
                    <a:gd name="T9" fmla="*/ 543 h 1128"/>
                    <a:gd name="T10" fmla="*/ 673 w 1114"/>
                    <a:gd name="T11" fmla="*/ 516 h 1128"/>
                    <a:gd name="T12" fmla="*/ 622 w 1114"/>
                    <a:gd name="T13" fmla="*/ 543 h 1128"/>
                    <a:gd name="T14" fmla="*/ 610 w 1114"/>
                    <a:gd name="T15" fmla="*/ 486 h 1128"/>
                    <a:gd name="T16" fmla="*/ 586 w 1114"/>
                    <a:gd name="T17" fmla="*/ 474 h 1128"/>
                    <a:gd name="T18" fmla="*/ 565 w 1114"/>
                    <a:gd name="T19" fmla="*/ 474 h 1128"/>
                    <a:gd name="T20" fmla="*/ 571 w 1114"/>
                    <a:gd name="T21" fmla="*/ 444 h 1128"/>
                    <a:gd name="T22" fmla="*/ 607 w 1114"/>
                    <a:gd name="T23" fmla="*/ 399 h 1128"/>
                    <a:gd name="T24" fmla="*/ 610 w 1114"/>
                    <a:gd name="T25" fmla="*/ 360 h 1128"/>
                    <a:gd name="T26" fmla="*/ 580 w 1114"/>
                    <a:gd name="T27" fmla="*/ 339 h 1128"/>
                    <a:gd name="T28" fmla="*/ 544 w 1114"/>
                    <a:gd name="T29" fmla="*/ 408 h 1128"/>
                    <a:gd name="T30" fmla="*/ 517 w 1114"/>
                    <a:gd name="T31" fmla="*/ 387 h 1128"/>
                    <a:gd name="T32" fmla="*/ 508 w 1114"/>
                    <a:gd name="T33" fmla="*/ 366 h 1128"/>
                    <a:gd name="T34" fmla="*/ 463 w 1114"/>
                    <a:gd name="T35" fmla="*/ 363 h 1128"/>
                    <a:gd name="T36" fmla="*/ 496 w 1114"/>
                    <a:gd name="T37" fmla="*/ 306 h 1128"/>
                    <a:gd name="T38" fmla="*/ 517 w 1114"/>
                    <a:gd name="T39" fmla="*/ 240 h 1128"/>
                    <a:gd name="T40" fmla="*/ 502 w 1114"/>
                    <a:gd name="T41" fmla="*/ 183 h 1128"/>
                    <a:gd name="T42" fmla="*/ 352 w 1114"/>
                    <a:gd name="T43" fmla="*/ 72 h 1128"/>
                    <a:gd name="T44" fmla="*/ 154 w 1114"/>
                    <a:gd name="T45" fmla="*/ 3 h 1128"/>
                    <a:gd name="T46" fmla="*/ 82 w 1114"/>
                    <a:gd name="T47" fmla="*/ 57 h 1128"/>
                    <a:gd name="T48" fmla="*/ 34 w 1114"/>
                    <a:gd name="T49" fmla="*/ 102 h 1128"/>
                    <a:gd name="T50" fmla="*/ 4 w 1114"/>
                    <a:gd name="T51" fmla="*/ 180 h 1128"/>
                    <a:gd name="T52" fmla="*/ 58 w 1114"/>
                    <a:gd name="T53" fmla="*/ 285 h 1128"/>
                    <a:gd name="T54" fmla="*/ 160 w 1114"/>
                    <a:gd name="T55" fmla="*/ 417 h 1128"/>
                    <a:gd name="T56" fmla="*/ 229 w 1114"/>
                    <a:gd name="T57" fmla="*/ 456 h 1128"/>
                    <a:gd name="T58" fmla="*/ 349 w 1114"/>
                    <a:gd name="T59" fmla="*/ 450 h 1128"/>
                    <a:gd name="T60" fmla="*/ 349 w 1114"/>
                    <a:gd name="T61" fmla="*/ 495 h 1128"/>
                    <a:gd name="T62" fmla="*/ 421 w 1114"/>
                    <a:gd name="T63" fmla="*/ 498 h 1128"/>
                    <a:gd name="T64" fmla="*/ 508 w 1114"/>
                    <a:gd name="T65" fmla="*/ 489 h 1128"/>
                    <a:gd name="T66" fmla="*/ 577 w 1114"/>
                    <a:gd name="T67" fmla="*/ 564 h 1128"/>
                    <a:gd name="T68" fmla="*/ 553 w 1114"/>
                    <a:gd name="T69" fmla="*/ 588 h 1128"/>
                    <a:gd name="T70" fmla="*/ 601 w 1114"/>
                    <a:gd name="T71" fmla="*/ 615 h 1128"/>
                    <a:gd name="T72" fmla="*/ 655 w 1114"/>
                    <a:gd name="T73" fmla="*/ 618 h 1128"/>
                    <a:gd name="T74" fmla="*/ 733 w 1114"/>
                    <a:gd name="T75" fmla="*/ 681 h 1128"/>
                    <a:gd name="T76" fmla="*/ 883 w 1114"/>
                    <a:gd name="T77" fmla="*/ 831 h 1128"/>
                    <a:gd name="T78" fmla="*/ 1045 w 1114"/>
                    <a:gd name="T79" fmla="*/ 1056 h 1128"/>
                    <a:gd name="T80" fmla="*/ 1084 w 1114"/>
                    <a:gd name="T8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4" h="1128">
                      <a:moveTo>
                        <a:pt x="1114" y="1119"/>
                      </a:moveTo>
                      <a:cubicBezTo>
                        <a:pt x="1102" y="1087"/>
                        <a:pt x="1091" y="1055"/>
                        <a:pt x="1051" y="993"/>
                      </a:cubicBezTo>
                      <a:cubicBezTo>
                        <a:pt x="1011" y="931"/>
                        <a:pt x="929" y="811"/>
                        <a:pt x="871" y="744"/>
                      </a:cubicBezTo>
                      <a:cubicBezTo>
                        <a:pt x="813" y="677"/>
                        <a:pt x="731" y="624"/>
                        <a:pt x="703" y="591"/>
                      </a:cubicBezTo>
                      <a:cubicBezTo>
                        <a:pt x="675" y="558"/>
                        <a:pt x="708" y="555"/>
                        <a:pt x="703" y="543"/>
                      </a:cubicBezTo>
                      <a:cubicBezTo>
                        <a:pt x="698" y="531"/>
                        <a:pt x="686" y="516"/>
                        <a:pt x="673" y="516"/>
                      </a:cubicBezTo>
                      <a:cubicBezTo>
                        <a:pt x="660" y="516"/>
                        <a:pt x="632" y="548"/>
                        <a:pt x="622" y="543"/>
                      </a:cubicBezTo>
                      <a:cubicBezTo>
                        <a:pt x="612" y="538"/>
                        <a:pt x="616" y="498"/>
                        <a:pt x="610" y="486"/>
                      </a:cubicBezTo>
                      <a:cubicBezTo>
                        <a:pt x="604" y="474"/>
                        <a:pt x="593" y="476"/>
                        <a:pt x="586" y="474"/>
                      </a:cubicBezTo>
                      <a:cubicBezTo>
                        <a:pt x="579" y="472"/>
                        <a:pt x="568" y="479"/>
                        <a:pt x="565" y="474"/>
                      </a:cubicBezTo>
                      <a:cubicBezTo>
                        <a:pt x="562" y="469"/>
                        <a:pt x="564" y="456"/>
                        <a:pt x="571" y="444"/>
                      </a:cubicBezTo>
                      <a:cubicBezTo>
                        <a:pt x="578" y="432"/>
                        <a:pt x="601" y="413"/>
                        <a:pt x="607" y="399"/>
                      </a:cubicBezTo>
                      <a:cubicBezTo>
                        <a:pt x="613" y="385"/>
                        <a:pt x="614" y="370"/>
                        <a:pt x="610" y="360"/>
                      </a:cubicBezTo>
                      <a:cubicBezTo>
                        <a:pt x="606" y="350"/>
                        <a:pt x="591" y="331"/>
                        <a:pt x="580" y="339"/>
                      </a:cubicBezTo>
                      <a:cubicBezTo>
                        <a:pt x="569" y="347"/>
                        <a:pt x="554" y="400"/>
                        <a:pt x="544" y="408"/>
                      </a:cubicBezTo>
                      <a:cubicBezTo>
                        <a:pt x="534" y="416"/>
                        <a:pt x="523" y="394"/>
                        <a:pt x="517" y="387"/>
                      </a:cubicBezTo>
                      <a:cubicBezTo>
                        <a:pt x="511" y="380"/>
                        <a:pt x="517" y="370"/>
                        <a:pt x="508" y="366"/>
                      </a:cubicBezTo>
                      <a:cubicBezTo>
                        <a:pt x="499" y="362"/>
                        <a:pt x="465" y="373"/>
                        <a:pt x="463" y="363"/>
                      </a:cubicBezTo>
                      <a:cubicBezTo>
                        <a:pt x="461" y="353"/>
                        <a:pt x="487" y="327"/>
                        <a:pt x="496" y="306"/>
                      </a:cubicBezTo>
                      <a:cubicBezTo>
                        <a:pt x="505" y="285"/>
                        <a:pt x="516" y="260"/>
                        <a:pt x="517" y="240"/>
                      </a:cubicBezTo>
                      <a:cubicBezTo>
                        <a:pt x="518" y="220"/>
                        <a:pt x="529" y="211"/>
                        <a:pt x="502" y="183"/>
                      </a:cubicBezTo>
                      <a:cubicBezTo>
                        <a:pt x="475" y="155"/>
                        <a:pt x="410" y="102"/>
                        <a:pt x="352" y="72"/>
                      </a:cubicBezTo>
                      <a:cubicBezTo>
                        <a:pt x="294" y="42"/>
                        <a:pt x="199" y="6"/>
                        <a:pt x="154" y="3"/>
                      </a:cubicBezTo>
                      <a:cubicBezTo>
                        <a:pt x="109" y="0"/>
                        <a:pt x="102" y="41"/>
                        <a:pt x="82" y="57"/>
                      </a:cubicBezTo>
                      <a:cubicBezTo>
                        <a:pt x="62" y="73"/>
                        <a:pt x="47" y="81"/>
                        <a:pt x="34" y="102"/>
                      </a:cubicBezTo>
                      <a:cubicBezTo>
                        <a:pt x="21" y="123"/>
                        <a:pt x="0" y="150"/>
                        <a:pt x="4" y="180"/>
                      </a:cubicBezTo>
                      <a:cubicBezTo>
                        <a:pt x="8" y="210"/>
                        <a:pt x="32" y="246"/>
                        <a:pt x="58" y="285"/>
                      </a:cubicBezTo>
                      <a:cubicBezTo>
                        <a:pt x="84" y="324"/>
                        <a:pt x="132" y="389"/>
                        <a:pt x="160" y="417"/>
                      </a:cubicBezTo>
                      <a:cubicBezTo>
                        <a:pt x="188" y="445"/>
                        <a:pt x="198" y="451"/>
                        <a:pt x="229" y="456"/>
                      </a:cubicBezTo>
                      <a:cubicBezTo>
                        <a:pt x="260" y="461"/>
                        <a:pt x="329" y="444"/>
                        <a:pt x="349" y="450"/>
                      </a:cubicBezTo>
                      <a:cubicBezTo>
                        <a:pt x="369" y="456"/>
                        <a:pt x="337" y="487"/>
                        <a:pt x="349" y="495"/>
                      </a:cubicBezTo>
                      <a:cubicBezTo>
                        <a:pt x="361" y="503"/>
                        <a:pt x="395" y="499"/>
                        <a:pt x="421" y="498"/>
                      </a:cubicBezTo>
                      <a:cubicBezTo>
                        <a:pt x="447" y="497"/>
                        <a:pt x="482" y="478"/>
                        <a:pt x="508" y="489"/>
                      </a:cubicBezTo>
                      <a:cubicBezTo>
                        <a:pt x="534" y="500"/>
                        <a:pt x="570" y="548"/>
                        <a:pt x="577" y="564"/>
                      </a:cubicBezTo>
                      <a:cubicBezTo>
                        <a:pt x="584" y="580"/>
                        <a:pt x="549" y="580"/>
                        <a:pt x="553" y="588"/>
                      </a:cubicBezTo>
                      <a:cubicBezTo>
                        <a:pt x="557" y="596"/>
                        <a:pt x="584" y="610"/>
                        <a:pt x="601" y="615"/>
                      </a:cubicBezTo>
                      <a:cubicBezTo>
                        <a:pt x="618" y="620"/>
                        <a:pt x="633" y="607"/>
                        <a:pt x="655" y="618"/>
                      </a:cubicBezTo>
                      <a:cubicBezTo>
                        <a:pt x="677" y="629"/>
                        <a:pt x="695" y="646"/>
                        <a:pt x="733" y="681"/>
                      </a:cubicBezTo>
                      <a:cubicBezTo>
                        <a:pt x="771" y="716"/>
                        <a:pt x="831" y="769"/>
                        <a:pt x="883" y="831"/>
                      </a:cubicBezTo>
                      <a:cubicBezTo>
                        <a:pt x="935" y="893"/>
                        <a:pt x="1012" y="1006"/>
                        <a:pt x="1045" y="1056"/>
                      </a:cubicBezTo>
                      <a:cubicBezTo>
                        <a:pt x="1078" y="1106"/>
                        <a:pt x="1081" y="1117"/>
                        <a:pt x="1084" y="1128"/>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1" name="Freeform 57"/>
                <p:cNvSpPr>
                  <a:spLocks/>
                </p:cNvSpPr>
                <p:nvPr/>
              </p:nvSpPr>
              <p:spPr bwMode="auto">
                <a:xfrm>
                  <a:off x="357" y="1341"/>
                  <a:ext cx="826" cy="745"/>
                </a:xfrm>
                <a:custGeom>
                  <a:avLst/>
                  <a:gdLst>
                    <a:gd name="T0" fmla="*/ 804 w 826"/>
                    <a:gd name="T1" fmla="*/ 732 h 745"/>
                    <a:gd name="T2" fmla="*/ 795 w 826"/>
                    <a:gd name="T3" fmla="*/ 714 h 745"/>
                    <a:gd name="T4" fmla="*/ 615 w 826"/>
                    <a:gd name="T5" fmla="*/ 543 h 745"/>
                    <a:gd name="T6" fmla="*/ 465 w 826"/>
                    <a:gd name="T7" fmla="*/ 411 h 745"/>
                    <a:gd name="T8" fmla="*/ 261 w 826"/>
                    <a:gd name="T9" fmla="*/ 195 h 745"/>
                    <a:gd name="T10" fmla="*/ 0 w 826"/>
                    <a:gd name="T11" fmla="*/ 0 h 745"/>
                  </a:gdLst>
                  <a:ahLst/>
                  <a:cxnLst>
                    <a:cxn ang="0">
                      <a:pos x="T0" y="T1"/>
                    </a:cxn>
                    <a:cxn ang="0">
                      <a:pos x="T2" y="T3"/>
                    </a:cxn>
                    <a:cxn ang="0">
                      <a:pos x="T4" y="T5"/>
                    </a:cxn>
                    <a:cxn ang="0">
                      <a:pos x="T6" y="T7"/>
                    </a:cxn>
                    <a:cxn ang="0">
                      <a:pos x="T8" y="T9"/>
                    </a:cxn>
                    <a:cxn ang="0">
                      <a:pos x="T10" y="T11"/>
                    </a:cxn>
                  </a:cxnLst>
                  <a:rect l="0" t="0" r="r" b="b"/>
                  <a:pathLst>
                    <a:path w="826" h="745">
                      <a:moveTo>
                        <a:pt x="804" y="732"/>
                      </a:moveTo>
                      <a:cubicBezTo>
                        <a:pt x="815" y="738"/>
                        <a:pt x="826" y="745"/>
                        <a:pt x="795" y="714"/>
                      </a:cubicBezTo>
                      <a:cubicBezTo>
                        <a:pt x="764" y="683"/>
                        <a:pt x="670" y="593"/>
                        <a:pt x="615" y="543"/>
                      </a:cubicBezTo>
                      <a:cubicBezTo>
                        <a:pt x="560" y="493"/>
                        <a:pt x="524" y="469"/>
                        <a:pt x="465" y="411"/>
                      </a:cubicBezTo>
                      <a:cubicBezTo>
                        <a:pt x="406" y="353"/>
                        <a:pt x="338" y="263"/>
                        <a:pt x="261" y="195"/>
                      </a:cubicBezTo>
                      <a:cubicBezTo>
                        <a:pt x="184" y="127"/>
                        <a:pt x="92" y="61"/>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52" name="Group 58"/>
                <p:cNvGrpSpPr>
                  <a:grpSpLocks/>
                </p:cNvGrpSpPr>
                <p:nvPr/>
              </p:nvGrpSpPr>
              <p:grpSpPr bwMode="auto">
                <a:xfrm>
                  <a:off x="435" y="1287"/>
                  <a:ext cx="295" cy="345"/>
                  <a:chOff x="435" y="1287"/>
                  <a:chExt cx="295" cy="345"/>
                </a:xfrm>
              </p:grpSpPr>
              <p:sp>
                <p:nvSpPr>
                  <p:cNvPr id="159" name="Freeform 59"/>
                  <p:cNvSpPr>
                    <a:spLocks/>
                  </p:cNvSpPr>
                  <p:nvPr/>
                </p:nvSpPr>
                <p:spPr bwMode="auto">
                  <a:xfrm>
                    <a:off x="435" y="1287"/>
                    <a:ext cx="39" cy="123"/>
                  </a:xfrm>
                  <a:custGeom>
                    <a:avLst/>
                    <a:gdLst>
                      <a:gd name="T0" fmla="*/ 0 w 39"/>
                      <a:gd name="T1" fmla="*/ 0 h 123"/>
                      <a:gd name="T2" fmla="*/ 39 w 39"/>
                      <a:gd name="T3" fmla="*/ 123 h 123"/>
                    </a:gdLst>
                    <a:ahLst/>
                    <a:cxnLst>
                      <a:cxn ang="0">
                        <a:pos x="T0" y="T1"/>
                      </a:cxn>
                      <a:cxn ang="0">
                        <a:pos x="T2" y="T3"/>
                      </a:cxn>
                    </a:cxnLst>
                    <a:rect l="0" t="0" r="r" b="b"/>
                    <a:pathLst>
                      <a:path w="39" h="123">
                        <a:moveTo>
                          <a:pt x="0" y="0"/>
                        </a:moveTo>
                        <a:cubicBezTo>
                          <a:pt x="0" y="0"/>
                          <a:pt x="19" y="61"/>
                          <a:pt x="39" y="12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0" name="Freeform 60"/>
                  <p:cNvSpPr>
                    <a:spLocks/>
                  </p:cNvSpPr>
                  <p:nvPr/>
                </p:nvSpPr>
                <p:spPr bwMode="auto">
                  <a:xfrm>
                    <a:off x="504" y="1314"/>
                    <a:ext cx="38" cy="159"/>
                  </a:xfrm>
                  <a:custGeom>
                    <a:avLst/>
                    <a:gdLst>
                      <a:gd name="T0" fmla="*/ 0 w 38"/>
                      <a:gd name="T1" fmla="*/ 0 h 159"/>
                      <a:gd name="T2" fmla="*/ 33 w 38"/>
                      <a:gd name="T3" fmla="*/ 123 h 159"/>
                      <a:gd name="T4" fmla="*/ 33 w 38"/>
                      <a:gd name="T5" fmla="*/ 159 h 159"/>
                    </a:gdLst>
                    <a:ahLst/>
                    <a:cxnLst>
                      <a:cxn ang="0">
                        <a:pos x="T0" y="T1"/>
                      </a:cxn>
                      <a:cxn ang="0">
                        <a:pos x="T2" y="T3"/>
                      </a:cxn>
                      <a:cxn ang="0">
                        <a:pos x="T4" y="T5"/>
                      </a:cxn>
                    </a:cxnLst>
                    <a:rect l="0" t="0" r="r" b="b"/>
                    <a:pathLst>
                      <a:path w="38" h="159">
                        <a:moveTo>
                          <a:pt x="0" y="0"/>
                        </a:moveTo>
                        <a:cubicBezTo>
                          <a:pt x="14" y="48"/>
                          <a:pt x="28" y="97"/>
                          <a:pt x="33" y="123"/>
                        </a:cubicBezTo>
                        <a:cubicBezTo>
                          <a:pt x="38" y="149"/>
                          <a:pt x="35" y="154"/>
                          <a:pt x="33" y="15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1" name="Freeform 61"/>
                  <p:cNvSpPr>
                    <a:spLocks/>
                  </p:cNvSpPr>
                  <p:nvPr/>
                </p:nvSpPr>
                <p:spPr bwMode="auto">
                  <a:xfrm>
                    <a:off x="573" y="1338"/>
                    <a:ext cx="59" cy="195"/>
                  </a:xfrm>
                  <a:custGeom>
                    <a:avLst/>
                    <a:gdLst>
                      <a:gd name="T0" fmla="*/ 0 w 59"/>
                      <a:gd name="T1" fmla="*/ 0 h 195"/>
                      <a:gd name="T2" fmla="*/ 51 w 59"/>
                      <a:gd name="T3" fmla="*/ 156 h 195"/>
                      <a:gd name="T4" fmla="*/ 51 w 59"/>
                      <a:gd name="T5" fmla="*/ 195 h 195"/>
                    </a:gdLst>
                    <a:ahLst/>
                    <a:cxnLst>
                      <a:cxn ang="0">
                        <a:pos x="T0" y="T1"/>
                      </a:cxn>
                      <a:cxn ang="0">
                        <a:pos x="T2" y="T3"/>
                      </a:cxn>
                      <a:cxn ang="0">
                        <a:pos x="T4" y="T5"/>
                      </a:cxn>
                    </a:cxnLst>
                    <a:rect l="0" t="0" r="r" b="b"/>
                    <a:pathLst>
                      <a:path w="59" h="195">
                        <a:moveTo>
                          <a:pt x="0" y="0"/>
                        </a:moveTo>
                        <a:cubicBezTo>
                          <a:pt x="21" y="62"/>
                          <a:pt x="43" y="124"/>
                          <a:pt x="51" y="156"/>
                        </a:cubicBezTo>
                        <a:cubicBezTo>
                          <a:pt x="59" y="188"/>
                          <a:pt x="55" y="191"/>
                          <a:pt x="51"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2" name="Freeform 62"/>
                  <p:cNvSpPr>
                    <a:spLocks/>
                  </p:cNvSpPr>
                  <p:nvPr/>
                </p:nvSpPr>
                <p:spPr bwMode="auto">
                  <a:xfrm>
                    <a:off x="660" y="1377"/>
                    <a:ext cx="23" cy="195"/>
                  </a:xfrm>
                  <a:custGeom>
                    <a:avLst/>
                    <a:gdLst>
                      <a:gd name="T0" fmla="*/ 0 w 23"/>
                      <a:gd name="T1" fmla="*/ 0 h 195"/>
                      <a:gd name="T2" fmla="*/ 21 w 23"/>
                      <a:gd name="T3" fmla="*/ 132 h 195"/>
                      <a:gd name="T4" fmla="*/ 12 w 23"/>
                      <a:gd name="T5" fmla="*/ 195 h 195"/>
                    </a:gdLst>
                    <a:ahLst/>
                    <a:cxnLst>
                      <a:cxn ang="0">
                        <a:pos x="T0" y="T1"/>
                      </a:cxn>
                      <a:cxn ang="0">
                        <a:pos x="T2" y="T3"/>
                      </a:cxn>
                      <a:cxn ang="0">
                        <a:pos x="T4" y="T5"/>
                      </a:cxn>
                    </a:cxnLst>
                    <a:rect l="0" t="0" r="r" b="b"/>
                    <a:pathLst>
                      <a:path w="23" h="195">
                        <a:moveTo>
                          <a:pt x="0" y="0"/>
                        </a:moveTo>
                        <a:cubicBezTo>
                          <a:pt x="9" y="50"/>
                          <a:pt x="19" y="100"/>
                          <a:pt x="21" y="132"/>
                        </a:cubicBezTo>
                        <a:cubicBezTo>
                          <a:pt x="23" y="164"/>
                          <a:pt x="17" y="179"/>
                          <a:pt x="12"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3" name="Freeform 63"/>
                  <p:cNvSpPr>
                    <a:spLocks/>
                  </p:cNvSpPr>
                  <p:nvPr/>
                </p:nvSpPr>
                <p:spPr bwMode="auto">
                  <a:xfrm>
                    <a:off x="711" y="1404"/>
                    <a:ext cx="19" cy="228"/>
                  </a:xfrm>
                  <a:custGeom>
                    <a:avLst/>
                    <a:gdLst>
                      <a:gd name="T0" fmla="*/ 0 w 19"/>
                      <a:gd name="T1" fmla="*/ 0 h 228"/>
                      <a:gd name="T2" fmla="*/ 18 w 19"/>
                      <a:gd name="T3" fmla="*/ 132 h 228"/>
                      <a:gd name="T4" fmla="*/ 3 w 19"/>
                      <a:gd name="T5" fmla="*/ 228 h 228"/>
                    </a:gdLst>
                    <a:ahLst/>
                    <a:cxnLst>
                      <a:cxn ang="0">
                        <a:pos x="T0" y="T1"/>
                      </a:cxn>
                      <a:cxn ang="0">
                        <a:pos x="T2" y="T3"/>
                      </a:cxn>
                      <a:cxn ang="0">
                        <a:pos x="T4" y="T5"/>
                      </a:cxn>
                    </a:cxnLst>
                    <a:rect l="0" t="0" r="r" b="b"/>
                    <a:pathLst>
                      <a:path w="19" h="228">
                        <a:moveTo>
                          <a:pt x="0" y="0"/>
                        </a:moveTo>
                        <a:cubicBezTo>
                          <a:pt x="8" y="47"/>
                          <a:pt x="17" y="94"/>
                          <a:pt x="18" y="132"/>
                        </a:cubicBezTo>
                        <a:cubicBezTo>
                          <a:pt x="19" y="170"/>
                          <a:pt x="11" y="199"/>
                          <a:pt x="3" y="22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53" name="Group 64"/>
                <p:cNvGrpSpPr>
                  <a:grpSpLocks/>
                </p:cNvGrpSpPr>
                <p:nvPr/>
              </p:nvGrpSpPr>
              <p:grpSpPr bwMode="auto">
                <a:xfrm rot="4859985" flipV="1">
                  <a:off x="369" y="1350"/>
                  <a:ext cx="295" cy="345"/>
                  <a:chOff x="435" y="1287"/>
                  <a:chExt cx="295" cy="345"/>
                </a:xfrm>
              </p:grpSpPr>
              <p:sp>
                <p:nvSpPr>
                  <p:cNvPr id="154" name="Freeform 65"/>
                  <p:cNvSpPr>
                    <a:spLocks/>
                  </p:cNvSpPr>
                  <p:nvPr/>
                </p:nvSpPr>
                <p:spPr bwMode="auto">
                  <a:xfrm>
                    <a:off x="435" y="1287"/>
                    <a:ext cx="39" cy="123"/>
                  </a:xfrm>
                  <a:custGeom>
                    <a:avLst/>
                    <a:gdLst>
                      <a:gd name="T0" fmla="*/ 0 w 39"/>
                      <a:gd name="T1" fmla="*/ 0 h 123"/>
                      <a:gd name="T2" fmla="*/ 39 w 39"/>
                      <a:gd name="T3" fmla="*/ 123 h 123"/>
                    </a:gdLst>
                    <a:ahLst/>
                    <a:cxnLst>
                      <a:cxn ang="0">
                        <a:pos x="T0" y="T1"/>
                      </a:cxn>
                      <a:cxn ang="0">
                        <a:pos x="T2" y="T3"/>
                      </a:cxn>
                    </a:cxnLst>
                    <a:rect l="0" t="0" r="r" b="b"/>
                    <a:pathLst>
                      <a:path w="39" h="123">
                        <a:moveTo>
                          <a:pt x="0" y="0"/>
                        </a:moveTo>
                        <a:cubicBezTo>
                          <a:pt x="0" y="0"/>
                          <a:pt x="19" y="61"/>
                          <a:pt x="39" y="12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5" name="Freeform 66"/>
                  <p:cNvSpPr>
                    <a:spLocks/>
                  </p:cNvSpPr>
                  <p:nvPr/>
                </p:nvSpPr>
                <p:spPr bwMode="auto">
                  <a:xfrm>
                    <a:off x="504" y="1314"/>
                    <a:ext cx="38" cy="159"/>
                  </a:xfrm>
                  <a:custGeom>
                    <a:avLst/>
                    <a:gdLst>
                      <a:gd name="T0" fmla="*/ 0 w 38"/>
                      <a:gd name="T1" fmla="*/ 0 h 159"/>
                      <a:gd name="T2" fmla="*/ 33 w 38"/>
                      <a:gd name="T3" fmla="*/ 123 h 159"/>
                      <a:gd name="T4" fmla="*/ 33 w 38"/>
                      <a:gd name="T5" fmla="*/ 159 h 159"/>
                    </a:gdLst>
                    <a:ahLst/>
                    <a:cxnLst>
                      <a:cxn ang="0">
                        <a:pos x="T0" y="T1"/>
                      </a:cxn>
                      <a:cxn ang="0">
                        <a:pos x="T2" y="T3"/>
                      </a:cxn>
                      <a:cxn ang="0">
                        <a:pos x="T4" y="T5"/>
                      </a:cxn>
                    </a:cxnLst>
                    <a:rect l="0" t="0" r="r" b="b"/>
                    <a:pathLst>
                      <a:path w="38" h="159">
                        <a:moveTo>
                          <a:pt x="0" y="0"/>
                        </a:moveTo>
                        <a:cubicBezTo>
                          <a:pt x="14" y="48"/>
                          <a:pt x="28" y="97"/>
                          <a:pt x="33" y="123"/>
                        </a:cubicBezTo>
                        <a:cubicBezTo>
                          <a:pt x="38" y="149"/>
                          <a:pt x="35" y="154"/>
                          <a:pt x="33" y="15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6" name="Freeform 67"/>
                  <p:cNvSpPr>
                    <a:spLocks/>
                  </p:cNvSpPr>
                  <p:nvPr/>
                </p:nvSpPr>
                <p:spPr bwMode="auto">
                  <a:xfrm>
                    <a:off x="573" y="1338"/>
                    <a:ext cx="59" cy="195"/>
                  </a:xfrm>
                  <a:custGeom>
                    <a:avLst/>
                    <a:gdLst>
                      <a:gd name="T0" fmla="*/ 0 w 59"/>
                      <a:gd name="T1" fmla="*/ 0 h 195"/>
                      <a:gd name="T2" fmla="*/ 51 w 59"/>
                      <a:gd name="T3" fmla="*/ 156 h 195"/>
                      <a:gd name="T4" fmla="*/ 51 w 59"/>
                      <a:gd name="T5" fmla="*/ 195 h 195"/>
                    </a:gdLst>
                    <a:ahLst/>
                    <a:cxnLst>
                      <a:cxn ang="0">
                        <a:pos x="T0" y="T1"/>
                      </a:cxn>
                      <a:cxn ang="0">
                        <a:pos x="T2" y="T3"/>
                      </a:cxn>
                      <a:cxn ang="0">
                        <a:pos x="T4" y="T5"/>
                      </a:cxn>
                    </a:cxnLst>
                    <a:rect l="0" t="0" r="r" b="b"/>
                    <a:pathLst>
                      <a:path w="59" h="195">
                        <a:moveTo>
                          <a:pt x="0" y="0"/>
                        </a:moveTo>
                        <a:cubicBezTo>
                          <a:pt x="21" y="62"/>
                          <a:pt x="43" y="124"/>
                          <a:pt x="51" y="156"/>
                        </a:cubicBezTo>
                        <a:cubicBezTo>
                          <a:pt x="59" y="188"/>
                          <a:pt x="55" y="191"/>
                          <a:pt x="51"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7" name="Freeform 68"/>
                  <p:cNvSpPr>
                    <a:spLocks/>
                  </p:cNvSpPr>
                  <p:nvPr/>
                </p:nvSpPr>
                <p:spPr bwMode="auto">
                  <a:xfrm>
                    <a:off x="660" y="1377"/>
                    <a:ext cx="23" cy="195"/>
                  </a:xfrm>
                  <a:custGeom>
                    <a:avLst/>
                    <a:gdLst>
                      <a:gd name="T0" fmla="*/ 0 w 23"/>
                      <a:gd name="T1" fmla="*/ 0 h 195"/>
                      <a:gd name="T2" fmla="*/ 21 w 23"/>
                      <a:gd name="T3" fmla="*/ 132 h 195"/>
                      <a:gd name="T4" fmla="*/ 12 w 23"/>
                      <a:gd name="T5" fmla="*/ 195 h 195"/>
                    </a:gdLst>
                    <a:ahLst/>
                    <a:cxnLst>
                      <a:cxn ang="0">
                        <a:pos x="T0" y="T1"/>
                      </a:cxn>
                      <a:cxn ang="0">
                        <a:pos x="T2" y="T3"/>
                      </a:cxn>
                      <a:cxn ang="0">
                        <a:pos x="T4" y="T5"/>
                      </a:cxn>
                    </a:cxnLst>
                    <a:rect l="0" t="0" r="r" b="b"/>
                    <a:pathLst>
                      <a:path w="23" h="195">
                        <a:moveTo>
                          <a:pt x="0" y="0"/>
                        </a:moveTo>
                        <a:cubicBezTo>
                          <a:pt x="9" y="50"/>
                          <a:pt x="19" y="100"/>
                          <a:pt x="21" y="132"/>
                        </a:cubicBezTo>
                        <a:cubicBezTo>
                          <a:pt x="23" y="164"/>
                          <a:pt x="17" y="179"/>
                          <a:pt x="12"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8" name="Freeform 69"/>
                  <p:cNvSpPr>
                    <a:spLocks/>
                  </p:cNvSpPr>
                  <p:nvPr/>
                </p:nvSpPr>
                <p:spPr bwMode="auto">
                  <a:xfrm>
                    <a:off x="711" y="1404"/>
                    <a:ext cx="19" cy="228"/>
                  </a:xfrm>
                  <a:custGeom>
                    <a:avLst/>
                    <a:gdLst>
                      <a:gd name="T0" fmla="*/ 0 w 19"/>
                      <a:gd name="T1" fmla="*/ 0 h 228"/>
                      <a:gd name="T2" fmla="*/ 18 w 19"/>
                      <a:gd name="T3" fmla="*/ 132 h 228"/>
                      <a:gd name="T4" fmla="*/ 3 w 19"/>
                      <a:gd name="T5" fmla="*/ 228 h 228"/>
                    </a:gdLst>
                    <a:ahLst/>
                    <a:cxnLst>
                      <a:cxn ang="0">
                        <a:pos x="T0" y="T1"/>
                      </a:cxn>
                      <a:cxn ang="0">
                        <a:pos x="T2" y="T3"/>
                      </a:cxn>
                      <a:cxn ang="0">
                        <a:pos x="T4" y="T5"/>
                      </a:cxn>
                    </a:cxnLst>
                    <a:rect l="0" t="0" r="r" b="b"/>
                    <a:pathLst>
                      <a:path w="19" h="228">
                        <a:moveTo>
                          <a:pt x="0" y="0"/>
                        </a:moveTo>
                        <a:cubicBezTo>
                          <a:pt x="8" y="47"/>
                          <a:pt x="17" y="94"/>
                          <a:pt x="18" y="132"/>
                        </a:cubicBezTo>
                        <a:cubicBezTo>
                          <a:pt x="19" y="170"/>
                          <a:pt x="11" y="199"/>
                          <a:pt x="3" y="22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32" name="Group 70"/>
              <p:cNvGrpSpPr>
                <a:grpSpLocks/>
              </p:cNvGrpSpPr>
              <p:nvPr/>
            </p:nvGrpSpPr>
            <p:grpSpPr bwMode="auto">
              <a:xfrm>
                <a:off x="956" y="596"/>
                <a:ext cx="495" cy="1778"/>
                <a:chOff x="956" y="596"/>
                <a:chExt cx="495" cy="1778"/>
              </a:xfrm>
            </p:grpSpPr>
            <p:sp>
              <p:nvSpPr>
                <p:cNvPr id="135" name="Freeform 71"/>
                <p:cNvSpPr>
                  <a:spLocks/>
                </p:cNvSpPr>
                <p:nvPr/>
              </p:nvSpPr>
              <p:spPr bwMode="auto">
                <a:xfrm>
                  <a:off x="956" y="596"/>
                  <a:ext cx="495" cy="1778"/>
                </a:xfrm>
                <a:custGeom>
                  <a:avLst/>
                  <a:gdLst>
                    <a:gd name="T0" fmla="*/ 375 w 495"/>
                    <a:gd name="T1" fmla="*/ 1380 h 1778"/>
                    <a:gd name="T2" fmla="*/ 285 w 495"/>
                    <a:gd name="T3" fmla="*/ 1065 h 1778"/>
                    <a:gd name="T4" fmla="*/ 252 w 495"/>
                    <a:gd name="T5" fmla="*/ 983 h 1778"/>
                    <a:gd name="T6" fmla="*/ 233 w 495"/>
                    <a:gd name="T7" fmla="*/ 938 h 1778"/>
                    <a:gd name="T8" fmla="*/ 248 w 495"/>
                    <a:gd name="T9" fmla="*/ 810 h 1778"/>
                    <a:gd name="T10" fmla="*/ 147 w 495"/>
                    <a:gd name="T11" fmla="*/ 829 h 1778"/>
                    <a:gd name="T12" fmla="*/ 128 w 495"/>
                    <a:gd name="T13" fmla="*/ 720 h 1778"/>
                    <a:gd name="T14" fmla="*/ 177 w 495"/>
                    <a:gd name="T15" fmla="*/ 638 h 1778"/>
                    <a:gd name="T16" fmla="*/ 233 w 495"/>
                    <a:gd name="T17" fmla="*/ 582 h 1778"/>
                    <a:gd name="T18" fmla="*/ 154 w 495"/>
                    <a:gd name="T19" fmla="*/ 548 h 1778"/>
                    <a:gd name="T20" fmla="*/ 30 w 495"/>
                    <a:gd name="T21" fmla="*/ 510 h 1778"/>
                    <a:gd name="T22" fmla="*/ 8 w 495"/>
                    <a:gd name="T23" fmla="*/ 432 h 1778"/>
                    <a:gd name="T24" fmla="*/ 147 w 495"/>
                    <a:gd name="T25" fmla="*/ 435 h 1778"/>
                    <a:gd name="T26" fmla="*/ 192 w 495"/>
                    <a:gd name="T27" fmla="*/ 353 h 1778"/>
                    <a:gd name="T28" fmla="*/ 68 w 495"/>
                    <a:gd name="T29" fmla="*/ 319 h 1778"/>
                    <a:gd name="T30" fmla="*/ 113 w 495"/>
                    <a:gd name="T31" fmla="*/ 195 h 1778"/>
                    <a:gd name="T32" fmla="*/ 139 w 495"/>
                    <a:gd name="T33" fmla="*/ 105 h 1778"/>
                    <a:gd name="T34" fmla="*/ 267 w 495"/>
                    <a:gd name="T35" fmla="*/ 15 h 1778"/>
                    <a:gd name="T36" fmla="*/ 375 w 495"/>
                    <a:gd name="T37" fmla="*/ 8 h 1778"/>
                    <a:gd name="T38" fmla="*/ 447 w 495"/>
                    <a:gd name="T39" fmla="*/ 53 h 1778"/>
                    <a:gd name="T40" fmla="*/ 465 w 495"/>
                    <a:gd name="T41" fmla="*/ 304 h 1778"/>
                    <a:gd name="T42" fmla="*/ 338 w 495"/>
                    <a:gd name="T43" fmla="*/ 364 h 1778"/>
                    <a:gd name="T44" fmla="*/ 413 w 495"/>
                    <a:gd name="T45" fmla="*/ 375 h 1778"/>
                    <a:gd name="T46" fmla="*/ 443 w 495"/>
                    <a:gd name="T47" fmla="*/ 537 h 1778"/>
                    <a:gd name="T48" fmla="*/ 297 w 495"/>
                    <a:gd name="T49" fmla="*/ 600 h 1778"/>
                    <a:gd name="T50" fmla="*/ 357 w 495"/>
                    <a:gd name="T51" fmla="*/ 672 h 1778"/>
                    <a:gd name="T52" fmla="*/ 454 w 495"/>
                    <a:gd name="T53" fmla="*/ 762 h 1778"/>
                    <a:gd name="T54" fmla="*/ 338 w 495"/>
                    <a:gd name="T55" fmla="*/ 814 h 1778"/>
                    <a:gd name="T56" fmla="*/ 364 w 495"/>
                    <a:gd name="T57" fmla="*/ 923 h 1778"/>
                    <a:gd name="T58" fmla="*/ 349 w 495"/>
                    <a:gd name="T59" fmla="*/ 987 h 1778"/>
                    <a:gd name="T60" fmla="*/ 349 w 495"/>
                    <a:gd name="T61" fmla="*/ 1050 h 1778"/>
                    <a:gd name="T62" fmla="*/ 364 w 495"/>
                    <a:gd name="T63" fmla="*/ 1155 h 1778"/>
                    <a:gd name="T64" fmla="*/ 420 w 495"/>
                    <a:gd name="T65" fmla="*/ 1553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5" h="1778">
                      <a:moveTo>
                        <a:pt x="424" y="1774"/>
                      </a:moveTo>
                      <a:cubicBezTo>
                        <a:pt x="416" y="1708"/>
                        <a:pt x="394" y="1490"/>
                        <a:pt x="375" y="1380"/>
                      </a:cubicBezTo>
                      <a:cubicBezTo>
                        <a:pt x="356" y="1270"/>
                        <a:pt x="323" y="1166"/>
                        <a:pt x="308" y="1114"/>
                      </a:cubicBezTo>
                      <a:cubicBezTo>
                        <a:pt x="293" y="1062"/>
                        <a:pt x="289" y="1082"/>
                        <a:pt x="285" y="1065"/>
                      </a:cubicBezTo>
                      <a:cubicBezTo>
                        <a:pt x="281" y="1048"/>
                        <a:pt x="290" y="1027"/>
                        <a:pt x="285" y="1013"/>
                      </a:cubicBezTo>
                      <a:cubicBezTo>
                        <a:pt x="280" y="999"/>
                        <a:pt x="257" y="993"/>
                        <a:pt x="252" y="983"/>
                      </a:cubicBezTo>
                      <a:cubicBezTo>
                        <a:pt x="247" y="973"/>
                        <a:pt x="258" y="960"/>
                        <a:pt x="255" y="953"/>
                      </a:cubicBezTo>
                      <a:cubicBezTo>
                        <a:pt x="252" y="946"/>
                        <a:pt x="234" y="949"/>
                        <a:pt x="233" y="938"/>
                      </a:cubicBezTo>
                      <a:cubicBezTo>
                        <a:pt x="232" y="927"/>
                        <a:pt x="250" y="906"/>
                        <a:pt x="252" y="885"/>
                      </a:cubicBezTo>
                      <a:cubicBezTo>
                        <a:pt x="254" y="864"/>
                        <a:pt x="255" y="826"/>
                        <a:pt x="248" y="810"/>
                      </a:cubicBezTo>
                      <a:cubicBezTo>
                        <a:pt x="241" y="794"/>
                        <a:pt x="224" y="785"/>
                        <a:pt x="207" y="788"/>
                      </a:cubicBezTo>
                      <a:cubicBezTo>
                        <a:pt x="190" y="791"/>
                        <a:pt x="166" y="833"/>
                        <a:pt x="147" y="829"/>
                      </a:cubicBezTo>
                      <a:cubicBezTo>
                        <a:pt x="128" y="825"/>
                        <a:pt x="97" y="780"/>
                        <a:pt x="94" y="762"/>
                      </a:cubicBezTo>
                      <a:cubicBezTo>
                        <a:pt x="91" y="744"/>
                        <a:pt x="122" y="733"/>
                        <a:pt x="128" y="720"/>
                      </a:cubicBezTo>
                      <a:cubicBezTo>
                        <a:pt x="134" y="707"/>
                        <a:pt x="120" y="697"/>
                        <a:pt x="128" y="683"/>
                      </a:cubicBezTo>
                      <a:cubicBezTo>
                        <a:pt x="136" y="669"/>
                        <a:pt x="160" y="646"/>
                        <a:pt x="177" y="638"/>
                      </a:cubicBezTo>
                      <a:cubicBezTo>
                        <a:pt x="194" y="630"/>
                        <a:pt x="224" y="643"/>
                        <a:pt x="233" y="634"/>
                      </a:cubicBezTo>
                      <a:cubicBezTo>
                        <a:pt x="242" y="625"/>
                        <a:pt x="245" y="588"/>
                        <a:pt x="233" y="582"/>
                      </a:cubicBezTo>
                      <a:cubicBezTo>
                        <a:pt x="221" y="576"/>
                        <a:pt x="171" y="606"/>
                        <a:pt x="158" y="600"/>
                      </a:cubicBezTo>
                      <a:cubicBezTo>
                        <a:pt x="145" y="594"/>
                        <a:pt x="168" y="555"/>
                        <a:pt x="154" y="548"/>
                      </a:cubicBezTo>
                      <a:cubicBezTo>
                        <a:pt x="140" y="541"/>
                        <a:pt x="93" y="565"/>
                        <a:pt x="72" y="559"/>
                      </a:cubicBezTo>
                      <a:cubicBezTo>
                        <a:pt x="51" y="553"/>
                        <a:pt x="37" y="523"/>
                        <a:pt x="30" y="510"/>
                      </a:cubicBezTo>
                      <a:cubicBezTo>
                        <a:pt x="23" y="497"/>
                        <a:pt x="34" y="493"/>
                        <a:pt x="30" y="480"/>
                      </a:cubicBezTo>
                      <a:cubicBezTo>
                        <a:pt x="26" y="467"/>
                        <a:pt x="0" y="451"/>
                        <a:pt x="8" y="432"/>
                      </a:cubicBezTo>
                      <a:cubicBezTo>
                        <a:pt x="16" y="413"/>
                        <a:pt x="52" y="368"/>
                        <a:pt x="75" y="368"/>
                      </a:cubicBezTo>
                      <a:cubicBezTo>
                        <a:pt x="98" y="368"/>
                        <a:pt x="134" y="432"/>
                        <a:pt x="147" y="435"/>
                      </a:cubicBezTo>
                      <a:cubicBezTo>
                        <a:pt x="160" y="438"/>
                        <a:pt x="146" y="401"/>
                        <a:pt x="154" y="387"/>
                      </a:cubicBezTo>
                      <a:cubicBezTo>
                        <a:pt x="162" y="373"/>
                        <a:pt x="190" y="367"/>
                        <a:pt x="192" y="353"/>
                      </a:cubicBezTo>
                      <a:cubicBezTo>
                        <a:pt x="194" y="339"/>
                        <a:pt x="186" y="306"/>
                        <a:pt x="165" y="300"/>
                      </a:cubicBezTo>
                      <a:cubicBezTo>
                        <a:pt x="144" y="294"/>
                        <a:pt x="85" y="332"/>
                        <a:pt x="68" y="319"/>
                      </a:cubicBezTo>
                      <a:cubicBezTo>
                        <a:pt x="51" y="306"/>
                        <a:pt x="57" y="246"/>
                        <a:pt x="64" y="225"/>
                      </a:cubicBezTo>
                      <a:cubicBezTo>
                        <a:pt x="71" y="204"/>
                        <a:pt x="106" y="207"/>
                        <a:pt x="113" y="195"/>
                      </a:cubicBezTo>
                      <a:cubicBezTo>
                        <a:pt x="120" y="183"/>
                        <a:pt x="105" y="165"/>
                        <a:pt x="109" y="150"/>
                      </a:cubicBezTo>
                      <a:cubicBezTo>
                        <a:pt x="113" y="135"/>
                        <a:pt x="126" y="118"/>
                        <a:pt x="139" y="105"/>
                      </a:cubicBezTo>
                      <a:cubicBezTo>
                        <a:pt x="152" y="92"/>
                        <a:pt x="167" y="87"/>
                        <a:pt x="188" y="72"/>
                      </a:cubicBezTo>
                      <a:cubicBezTo>
                        <a:pt x="209" y="57"/>
                        <a:pt x="244" y="26"/>
                        <a:pt x="267" y="15"/>
                      </a:cubicBezTo>
                      <a:cubicBezTo>
                        <a:pt x="290" y="4"/>
                        <a:pt x="309" y="5"/>
                        <a:pt x="327" y="4"/>
                      </a:cubicBezTo>
                      <a:cubicBezTo>
                        <a:pt x="345" y="3"/>
                        <a:pt x="363" y="0"/>
                        <a:pt x="375" y="8"/>
                      </a:cubicBezTo>
                      <a:cubicBezTo>
                        <a:pt x="387" y="16"/>
                        <a:pt x="386" y="41"/>
                        <a:pt x="398" y="49"/>
                      </a:cubicBezTo>
                      <a:cubicBezTo>
                        <a:pt x="410" y="57"/>
                        <a:pt x="431" y="34"/>
                        <a:pt x="447" y="53"/>
                      </a:cubicBezTo>
                      <a:cubicBezTo>
                        <a:pt x="463" y="72"/>
                        <a:pt x="489" y="123"/>
                        <a:pt x="492" y="165"/>
                      </a:cubicBezTo>
                      <a:cubicBezTo>
                        <a:pt x="495" y="207"/>
                        <a:pt x="484" y="275"/>
                        <a:pt x="465" y="304"/>
                      </a:cubicBezTo>
                      <a:cubicBezTo>
                        <a:pt x="446" y="333"/>
                        <a:pt x="400" y="328"/>
                        <a:pt x="379" y="338"/>
                      </a:cubicBezTo>
                      <a:cubicBezTo>
                        <a:pt x="358" y="348"/>
                        <a:pt x="344" y="353"/>
                        <a:pt x="338" y="364"/>
                      </a:cubicBezTo>
                      <a:cubicBezTo>
                        <a:pt x="332" y="375"/>
                        <a:pt x="330" y="400"/>
                        <a:pt x="342" y="402"/>
                      </a:cubicBezTo>
                      <a:cubicBezTo>
                        <a:pt x="354" y="404"/>
                        <a:pt x="394" y="368"/>
                        <a:pt x="413" y="375"/>
                      </a:cubicBezTo>
                      <a:cubicBezTo>
                        <a:pt x="432" y="382"/>
                        <a:pt x="453" y="416"/>
                        <a:pt x="458" y="443"/>
                      </a:cubicBezTo>
                      <a:cubicBezTo>
                        <a:pt x="463" y="470"/>
                        <a:pt x="460" y="508"/>
                        <a:pt x="443" y="537"/>
                      </a:cubicBezTo>
                      <a:cubicBezTo>
                        <a:pt x="426" y="566"/>
                        <a:pt x="377" y="605"/>
                        <a:pt x="353" y="615"/>
                      </a:cubicBezTo>
                      <a:cubicBezTo>
                        <a:pt x="329" y="625"/>
                        <a:pt x="304" y="589"/>
                        <a:pt x="297" y="600"/>
                      </a:cubicBezTo>
                      <a:cubicBezTo>
                        <a:pt x="290" y="611"/>
                        <a:pt x="298" y="667"/>
                        <a:pt x="308" y="679"/>
                      </a:cubicBezTo>
                      <a:cubicBezTo>
                        <a:pt x="318" y="691"/>
                        <a:pt x="339" y="669"/>
                        <a:pt x="357" y="672"/>
                      </a:cubicBezTo>
                      <a:cubicBezTo>
                        <a:pt x="375" y="675"/>
                        <a:pt x="401" y="683"/>
                        <a:pt x="417" y="698"/>
                      </a:cubicBezTo>
                      <a:cubicBezTo>
                        <a:pt x="433" y="713"/>
                        <a:pt x="454" y="743"/>
                        <a:pt x="454" y="762"/>
                      </a:cubicBezTo>
                      <a:cubicBezTo>
                        <a:pt x="454" y="781"/>
                        <a:pt x="439" y="801"/>
                        <a:pt x="420" y="810"/>
                      </a:cubicBezTo>
                      <a:cubicBezTo>
                        <a:pt x="401" y="819"/>
                        <a:pt x="354" y="803"/>
                        <a:pt x="338" y="814"/>
                      </a:cubicBezTo>
                      <a:cubicBezTo>
                        <a:pt x="322" y="825"/>
                        <a:pt x="319" y="856"/>
                        <a:pt x="323" y="874"/>
                      </a:cubicBezTo>
                      <a:cubicBezTo>
                        <a:pt x="327" y="892"/>
                        <a:pt x="363" y="908"/>
                        <a:pt x="364" y="923"/>
                      </a:cubicBezTo>
                      <a:cubicBezTo>
                        <a:pt x="365" y="938"/>
                        <a:pt x="330" y="953"/>
                        <a:pt x="327" y="964"/>
                      </a:cubicBezTo>
                      <a:cubicBezTo>
                        <a:pt x="324" y="975"/>
                        <a:pt x="346" y="978"/>
                        <a:pt x="349" y="987"/>
                      </a:cubicBezTo>
                      <a:cubicBezTo>
                        <a:pt x="352" y="996"/>
                        <a:pt x="345" y="1007"/>
                        <a:pt x="345" y="1017"/>
                      </a:cubicBezTo>
                      <a:cubicBezTo>
                        <a:pt x="345" y="1027"/>
                        <a:pt x="347" y="1038"/>
                        <a:pt x="349" y="1050"/>
                      </a:cubicBezTo>
                      <a:cubicBezTo>
                        <a:pt x="351" y="1062"/>
                        <a:pt x="355" y="1075"/>
                        <a:pt x="357" y="1092"/>
                      </a:cubicBezTo>
                      <a:cubicBezTo>
                        <a:pt x="359" y="1109"/>
                        <a:pt x="357" y="1118"/>
                        <a:pt x="364" y="1155"/>
                      </a:cubicBezTo>
                      <a:cubicBezTo>
                        <a:pt x="371" y="1192"/>
                        <a:pt x="389" y="1247"/>
                        <a:pt x="398" y="1313"/>
                      </a:cubicBezTo>
                      <a:cubicBezTo>
                        <a:pt x="407" y="1379"/>
                        <a:pt x="411" y="1476"/>
                        <a:pt x="420" y="1553"/>
                      </a:cubicBezTo>
                      <a:cubicBezTo>
                        <a:pt x="429" y="1630"/>
                        <a:pt x="448" y="1741"/>
                        <a:pt x="454" y="1778"/>
                      </a:cubicBezTo>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36" name="Group 72"/>
                <p:cNvGrpSpPr>
                  <a:grpSpLocks/>
                </p:cNvGrpSpPr>
                <p:nvPr/>
              </p:nvGrpSpPr>
              <p:grpSpPr bwMode="auto">
                <a:xfrm>
                  <a:off x="1079" y="645"/>
                  <a:ext cx="327" cy="1335"/>
                  <a:chOff x="1079" y="645"/>
                  <a:chExt cx="327" cy="1335"/>
                </a:xfrm>
              </p:grpSpPr>
              <p:sp>
                <p:nvSpPr>
                  <p:cNvPr id="137" name="Freeform 73"/>
                  <p:cNvSpPr>
                    <a:spLocks/>
                  </p:cNvSpPr>
                  <p:nvPr/>
                </p:nvSpPr>
                <p:spPr bwMode="auto">
                  <a:xfrm>
                    <a:off x="1214" y="645"/>
                    <a:ext cx="136" cy="1335"/>
                  </a:xfrm>
                  <a:custGeom>
                    <a:avLst/>
                    <a:gdLst>
                      <a:gd name="T0" fmla="*/ 117 w 136"/>
                      <a:gd name="T1" fmla="*/ 0 h 1335"/>
                      <a:gd name="T2" fmla="*/ 42 w 136"/>
                      <a:gd name="T3" fmla="*/ 120 h 1335"/>
                      <a:gd name="T4" fmla="*/ 1 w 136"/>
                      <a:gd name="T5" fmla="*/ 518 h 1335"/>
                      <a:gd name="T6" fmla="*/ 35 w 136"/>
                      <a:gd name="T7" fmla="*/ 836 h 1335"/>
                      <a:gd name="T8" fmla="*/ 87 w 136"/>
                      <a:gd name="T9" fmla="*/ 1129 h 1335"/>
                      <a:gd name="T10" fmla="*/ 136 w 136"/>
                      <a:gd name="T11" fmla="*/ 1335 h 1335"/>
                    </a:gdLst>
                    <a:ahLst/>
                    <a:cxnLst>
                      <a:cxn ang="0">
                        <a:pos x="T0" y="T1"/>
                      </a:cxn>
                      <a:cxn ang="0">
                        <a:pos x="T2" y="T3"/>
                      </a:cxn>
                      <a:cxn ang="0">
                        <a:pos x="T4" y="T5"/>
                      </a:cxn>
                      <a:cxn ang="0">
                        <a:pos x="T6" y="T7"/>
                      </a:cxn>
                      <a:cxn ang="0">
                        <a:pos x="T8" y="T9"/>
                      </a:cxn>
                      <a:cxn ang="0">
                        <a:pos x="T10" y="T11"/>
                      </a:cxn>
                    </a:cxnLst>
                    <a:rect l="0" t="0" r="r" b="b"/>
                    <a:pathLst>
                      <a:path w="136" h="1335">
                        <a:moveTo>
                          <a:pt x="117" y="0"/>
                        </a:moveTo>
                        <a:cubicBezTo>
                          <a:pt x="89" y="17"/>
                          <a:pt x="61" y="34"/>
                          <a:pt x="42" y="120"/>
                        </a:cubicBezTo>
                        <a:cubicBezTo>
                          <a:pt x="23" y="206"/>
                          <a:pt x="2" y="399"/>
                          <a:pt x="1" y="518"/>
                        </a:cubicBezTo>
                        <a:cubicBezTo>
                          <a:pt x="0" y="637"/>
                          <a:pt x="21" y="734"/>
                          <a:pt x="35" y="836"/>
                        </a:cubicBezTo>
                        <a:cubicBezTo>
                          <a:pt x="49" y="938"/>
                          <a:pt x="70" y="1046"/>
                          <a:pt x="87" y="1129"/>
                        </a:cubicBezTo>
                        <a:cubicBezTo>
                          <a:pt x="104" y="1212"/>
                          <a:pt x="120" y="1273"/>
                          <a:pt x="136" y="133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38" name="Group 74"/>
                  <p:cNvGrpSpPr>
                    <a:grpSpLocks/>
                  </p:cNvGrpSpPr>
                  <p:nvPr/>
                </p:nvGrpSpPr>
                <p:grpSpPr bwMode="auto">
                  <a:xfrm>
                    <a:off x="1223" y="719"/>
                    <a:ext cx="183" cy="466"/>
                    <a:chOff x="1223" y="719"/>
                    <a:chExt cx="183" cy="466"/>
                  </a:xfrm>
                </p:grpSpPr>
                <p:sp>
                  <p:nvSpPr>
                    <p:cNvPr id="145" name="Freeform 75"/>
                    <p:cNvSpPr>
                      <a:spLocks/>
                    </p:cNvSpPr>
                    <p:nvPr/>
                  </p:nvSpPr>
                  <p:spPr bwMode="auto">
                    <a:xfrm>
                      <a:off x="1253" y="719"/>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6" name="Freeform 76"/>
                    <p:cNvSpPr>
                      <a:spLocks/>
                    </p:cNvSpPr>
                    <p:nvPr/>
                  </p:nvSpPr>
                  <p:spPr bwMode="auto">
                    <a:xfrm>
                      <a:off x="1242" y="831"/>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7" name="Freeform 77"/>
                    <p:cNvSpPr>
                      <a:spLocks/>
                    </p:cNvSpPr>
                    <p:nvPr/>
                  </p:nvSpPr>
                  <p:spPr bwMode="auto">
                    <a:xfrm>
                      <a:off x="1230" y="1008"/>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8" name="Freeform 78"/>
                    <p:cNvSpPr>
                      <a:spLocks/>
                    </p:cNvSpPr>
                    <p:nvPr/>
                  </p:nvSpPr>
                  <p:spPr bwMode="auto">
                    <a:xfrm>
                      <a:off x="1223" y="1120"/>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9" name="Freeform 79"/>
                    <p:cNvSpPr>
                      <a:spLocks/>
                    </p:cNvSpPr>
                    <p:nvPr/>
                  </p:nvSpPr>
                  <p:spPr bwMode="auto">
                    <a:xfrm>
                      <a:off x="1234" y="968"/>
                      <a:ext cx="52" cy="30"/>
                    </a:xfrm>
                    <a:custGeom>
                      <a:avLst/>
                      <a:gdLst>
                        <a:gd name="T0" fmla="*/ 0 w 52"/>
                        <a:gd name="T1" fmla="*/ 30 h 30"/>
                        <a:gd name="T2" fmla="*/ 52 w 52"/>
                        <a:gd name="T3" fmla="*/ 0 h 30"/>
                      </a:gdLst>
                      <a:ahLst/>
                      <a:cxnLst>
                        <a:cxn ang="0">
                          <a:pos x="T0" y="T1"/>
                        </a:cxn>
                        <a:cxn ang="0">
                          <a:pos x="T2" y="T3"/>
                        </a:cxn>
                      </a:cxnLst>
                      <a:rect l="0" t="0" r="r" b="b"/>
                      <a:pathLst>
                        <a:path w="52" h="30">
                          <a:moveTo>
                            <a:pt x="0" y="30"/>
                          </a:moveTo>
                          <a:cubicBezTo>
                            <a:pt x="0" y="30"/>
                            <a:pt x="26" y="15"/>
                            <a:pt x="52"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39" name="Group 80"/>
                  <p:cNvGrpSpPr>
                    <a:grpSpLocks/>
                  </p:cNvGrpSpPr>
                  <p:nvPr/>
                </p:nvGrpSpPr>
                <p:grpSpPr bwMode="auto">
                  <a:xfrm>
                    <a:off x="1079" y="704"/>
                    <a:ext cx="168" cy="461"/>
                    <a:chOff x="1079" y="704"/>
                    <a:chExt cx="168" cy="461"/>
                  </a:xfrm>
                </p:grpSpPr>
                <p:sp>
                  <p:nvSpPr>
                    <p:cNvPr id="140" name="Freeform 81"/>
                    <p:cNvSpPr>
                      <a:spLocks/>
                    </p:cNvSpPr>
                    <p:nvPr/>
                  </p:nvSpPr>
                  <p:spPr bwMode="auto">
                    <a:xfrm rot="681795" flipH="1">
                      <a:off x="1094" y="704"/>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1" name="Freeform 82"/>
                    <p:cNvSpPr>
                      <a:spLocks/>
                    </p:cNvSpPr>
                    <p:nvPr/>
                  </p:nvSpPr>
                  <p:spPr bwMode="auto">
                    <a:xfrm rot="681795" flipH="1">
                      <a:off x="1083" y="816"/>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2" name="Freeform 83"/>
                    <p:cNvSpPr>
                      <a:spLocks/>
                    </p:cNvSpPr>
                    <p:nvPr/>
                  </p:nvSpPr>
                  <p:spPr bwMode="auto">
                    <a:xfrm>
                      <a:off x="1110" y="1001"/>
                      <a:ext cx="111" cy="74"/>
                    </a:xfrm>
                    <a:custGeom>
                      <a:avLst/>
                      <a:gdLst>
                        <a:gd name="T0" fmla="*/ 111 w 111"/>
                        <a:gd name="T1" fmla="*/ 74 h 74"/>
                        <a:gd name="T2" fmla="*/ 0 w 111"/>
                        <a:gd name="T3" fmla="*/ 0 h 74"/>
                      </a:gdLst>
                      <a:ahLst/>
                      <a:cxnLst>
                        <a:cxn ang="0">
                          <a:pos x="T0" y="T1"/>
                        </a:cxn>
                        <a:cxn ang="0">
                          <a:pos x="T2" y="T3"/>
                        </a:cxn>
                      </a:cxnLst>
                      <a:rect l="0" t="0" r="r" b="b"/>
                      <a:pathLst>
                        <a:path w="111" h="74">
                          <a:moveTo>
                            <a:pt x="111" y="74"/>
                          </a:moveTo>
                          <a:cubicBezTo>
                            <a:pt x="92" y="62"/>
                            <a:pt x="23" y="1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3" name="Freeform 84"/>
                    <p:cNvSpPr>
                      <a:spLocks/>
                    </p:cNvSpPr>
                    <p:nvPr/>
                  </p:nvSpPr>
                  <p:spPr bwMode="auto">
                    <a:xfrm rot="681795" flipH="1">
                      <a:off x="1079" y="1100"/>
                      <a:ext cx="153" cy="65"/>
                    </a:xfrm>
                    <a:custGeom>
                      <a:avLst/>
                      <a:gdLst>
                        <a:gd name="T0" fmla="*/ 0 w 153"/>
                        <a:gd name="T1" fmla="*/ 65 h 65"/>
                        <a:gd name="T2" fmla="*/ 123 w 153"/>
                        <a:gd name="T3" fmla="*/ 9 h 65"/>
                        <a:gd name="T4" fmla="*/ 153 w 153"/>
                        <a:gd name="T5" fmla="*/ 9 h 65"/>
                      </a:gdLst>
                      <a:ahLst/>
                      <a:cxnLst>
                        <a:cxn ang="0">
                          <a:pos x="T0" y="T1"/>
                        </a:cxn>
                        <a:cxn ang="0">
                          <a:pos x="T2" y="T3"/>
                        </a:cxn>
                        <a:cxn ang="0">
                          <a:pos x="T4" y="T5"/>
                        </a:cxn>
                      </a:cxnLst>
                      <a:rect l="0" t="0" r="r" b="b"/>
                      <a:pathLst>
                        <a:path w="153" h="65">
                          <a:moveTo>
                            <a:pt x="0" y="65"/>
                          </a:moveTo>
                          <a:cubicBezTo>
                            <a:pt x="49" y="41"/>
                            <a:pt x="98" y="18"/>
                            <a:pt x="123" y="9"/>
                          </a:cubicBezTo>
                          <a:cubicBezTo>
                            <a:pt x="148" y="0"/>
                            <a:pt x="150" y="4"/>
                            <a:pt x="153"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4" name="Freeform 85"/>
                    <p:cNvSpPr>
                      <a:spLocks/>
                    </p:cNvSpPr>
                    <p:nvPr/>
                  </p:nvSpPr>
                  <p:spPr bwMode="auto">
                    <a:xfrm rot="681795" flipH="1">
                      <a:off x="1167" y="963"/>
                      <a:ext cx="52" cy="30"/>
                    </a:xfrm>
                    <a:custGeom>
                      <a:avLst/>
                      <a:gdLst>
                        <a:gd name="T0" fmla="*/ 0 w 52"/>
                        <a:gd name="T1" fmla="*/ 30 h 30"/>
                        <a:gd name="T2" fmla="*/ 52 w 52"/>
                        <a:gd name="T3" fmla="*/ 0 h 30"/>
                      </a:gdLst>
                      <a:ahLst/>
                      <a:cxnLst>
                        <a:cxn ang="0">
                          <a:pos x="T0" y="T1"/>
                        </a:cxn>
                        <a:cxn ang="0">
                          <a:pos x="T2" y="T3"/>
                        </a:cxn>
                      </a:cxnLst>
                      <a:rect l="0" t="0" r="r" b="b"/>
                      <a:pathLst>
                        <a:path w="52" h="30">
                          <a:moveTo>
                            <a:pt x="0" y="30"/>
                          </a:moveTo>
                          <a:cubicBezTo>
                            <a:pt x="0" y="30"/>
                            <a:pt x="26" y="15"/>
                            <a:pt x="52"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133" name="Freeform 86"/>
              <p:cNvSpPr>
                <a:spLocks/>
              </p:cNvSpPr>
              <p:nvPr/>
            </p:nvSpPr>
            <p:spPr bwMode="auto">
              <a:xfrm>
                <a:off x="766" y="2122"/>
                <a:ext cx="581" cy="308"/>
              </a:xfrm>
              <a:custGeom>
                <a:avLst/>
                <a:gdLst>
                  <a:gd name="T0" fmla="*/ 574 w 581"/>
                  <a:gd name="T1" fmla="*/ 308 h 308"/>
                  <a:gd name="T2" fmla="*/ 495 w 581"/>
                  <a:gd name="T3" fmla="*/ 226 h 308"/>
                  <a:gd name="T4" fmla="*/ 368 w 581"/>
                  <a:gd name="T5" fmla="*/ 162 h 308"/>
                  <a:gd name="T6" fmla="*/ 244 w 581"/>
                  <a:gd name="T7" fmla="*/ 158 h 308"/>
                  <a:gd name="T8" fmla="*/ 109 w 581"/>
                  <a:gd name="T9" fmla="*/ 215 h 308"/>
                  <a:gd name="T10" fmla="*/ 11 w 581"/>
                  <a:gd name="T11" fmla="*/ 155 h 308"/>
                  <a:gd name="T12" fmla="*/ 45 w 581"/>
                  <a:gd name="T13" fmla="*/ 87 h 308"/>
                  <a:gd name="T14" fmla="*/ 120 w 581"/>
                  <a:gd name="T15" fmla="*/ 80 h 308"/>
                  <a:gd name="T16" fmla="*/ 101 w 581"/>
                  <a:gd name="T17" fmla="*/ 27 h 308"/>
                  <a:gd name="T18" fmla="*/ 173 w 581"/>
                  <a:gd name="T19" fmla="*/ 1 h 308"/>
                  <a:gd name="T20" fmla="*/ 255 w 581"/>
                  <a:gd name="T21" fmla="*/ 31 h 308"/>
                  <a:gd name="T22" fmla="*/ 315 w 581"/>
                  <a:gd name="T23" fmla="*/ 102 h 308"/>
                  <a:gd name="T24" fmla="*/ 476 w 581"/>
                  <a:gd name="T25" fmla="*/ 185 h 308"/>
                  <a:gd name="T26" fmla="*/ 581 w 581"/>
                  <a:gd name="T27" fmla="*/ 27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1" h="308">
                    <a:moveTo>
                      <a:pt x="574" y="308"/>
                    </a:moveTo>
                    <a:cubicBezTo>
                      <a:pt x="561" y="294"/>
                      <a:pt x="529" y="250"/>
                      <a:pt x="495" y="226"/>
                    </a:cubicBezTo>
                    <a:cubicBezTo>
                      <a:pt x="461" y="202"/>
                      <a:pt x="410" y="173"/>
                      <a:pt x="368" y="162"/>
                    </a:cubicBezTo>
                    <a:cubicBezTo>
                      <a:pt x="326" y="151"/>
                      <a:pt x="287" y="149"/>
                      <a:pt x="244" y="158"/>
                    </a:cubicBezTo>
                    <a:cubicBezTo>
                      <a:pt x="201" y="167"/>
                      <a:pt x="148" y="215"/>
                      <a:pt x="109" y="215"/>
                    </a:cubicBezTo>
                    <a:cubicBezTo>
                      <a:pt x="70" y="215"/>
                      <a:pt x="22" y="176"/>
                      <a:pt x="11" y="155"/>
                    </a:cubicBezTo>
                    <a:cubicBezTo>
                      <a:pt x="0" y="134"/>
                      <a:pt x="27" y="100"/>
                      <a:pt x="45" y="87"/>
                    </a:cubicBezTo>
                    <a:cubicBezTo>
                      <a:pt x="63" y="74"/>
                      <a:pt x="111" y="90"/>
                      <a:pt x="120" y="80"/>
                    </a:cubicBezTo>
                    <a:cubicBezTo>
                      <a:pt x="129" y="70"/>
                      <a:pt x="92" y="40"/>
                      <a:pt x="101" y="27"/>
                    </a:cubicBezTo>
                    <a:cubicBezTo>
                      <a:pt x="110" y="14"/>
                      <a:pt x="147" y="0"/>
                      <a:pt x="173" y="1"/>
                    </a:cubicBezTo>
                    <a:cubicBezTo>
                      <a:pt x="199" y="2"/>
                      <a:pt x="231" y="14"/>
                      <a:pt x="255" y="31"/>
                    </a:cubicBezTo>
                    <a:cubicBezTo>
                      <a:pt x="279" y="48"/>
                      <a:pt x="278" y="76"/>
                      <a:pt x="315" y="102"/>
                    </a:cubicBezTo>
                    <a:cubicBezTo>
                      <a:pt x="352" y="128"/>
                      <a:pt x="432" y="157"/>
                      <a:pt x="476" y="185"/>
                    </a:cubicBezTo>
                    <a:cubicBezTo>
                      <a:pt x="520" y="213"/>
                      <a:pt x="559" y="254"/>
                      <a:pt x="581" y="272"/>
                    </a:cubicBezTo>
                  </a:path>
                </a:pathLst>
              </a:custGeom>
              <a:gradFill rotWithShape="1">
                <a:gsLst>
                  <a:gs pos="0">
                    <a:srgbClr val="FFFFFF"/>
                  </a:gs>
                  <a:gs pos="50000">
                    <a:srgbClr val="99CC00"/>
                  </a:gs>
                  <a:gs pos="100000">
                    <a:srgbClr val="FFFFFF"/>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4" name="Freeform 87"/>
              <p:cNvSpPr>
                <a:spLocks/>
              </p:cNvSpPr>
              <p:nvPr/>
            </p:nvSpPr>
            <p:spPr bwMode="auto">
              <a:xfrm rot="1014727">
                <a:off x="1440" y="2207"/>
                <a:ext cx="574" cy="308"/>
              </a:xfrm>
              <a:custGeom>
                <a:avLst/>
                <a:gdLst>
                  <a:gd name="T0" fmla="*/ 0 w 574"/>
                  <a:gd name="T1" fmla="*/ 308 h 308"/>
                  <a:gd name="T2" fmla="*/ 79 w 574"/>
                  <a:gd name="T3" fmla="*/ 226 h 308"/>
                  <a:gd name="T4" fmla="*/ 206 w 574"/>
                  <a:gd name="T5" fmla="*/ 162 h 308"/>
                  <a:gd name="T6" fmla="*/ 330 w 574"/>
                  <a:gd name="T7" fmla="*/ 158 h 308"/>
                  <a:gd name="T8" fmla="*/ 465 w 574"/>
                  <a:gd name="T9" fmla="*/ 215 h 308"/>
                  <a:gd name="T10" fmla="*/ 563 w 574"/>
                  <a:gd name="T11" fmla="*/ 155 h 308"/>
                  <a:gd name="T12" fmla="*/ 529 w 574"/>
                  <a:gd name="T13" fmla="*/ 87 h 308"/>
                  <a:gd name="T14" fmla="*/ 454 w 574"/>
                  <a:gd name="T15" fmla="*/ 80 h 308"/>
                  <a:gd name="T16" fmla="*/ 473 w 574"/>
                  <a:gd name="T17" fmla="*/ 27 h 308"/>
                  <a:gd name="T18" fmla="*/ 401 w 574"/>
                  <a:gd name="T19" fmla="*/ 1 h 308"/>
                  <a:gd name="T20" fmla="*/ 319 w 574"/>
                  <a:gd name="T21" fmla="*/ 31 h 308"/>
                  <a:gd name="T22" fmla="*/ 259 w 574"/>
                  <a:gd name="T23" fmla="*/ 102 h 308"/>
                  <a:gd name="T24" fmla="*/ 98 w 574"/>
                  <a:gd name="T25" fmla="*/ 185 h 308"/>
                  <a:gd name="T26" fmla="*/ 19 w 574"/>
                  <a:gd name="T27" fmla="*/ 24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4" h="308">
                    <a:moveTo>
                      <a:pt x="0" y="308"/>
                    </a:moveTo>
                    <a:cubicBezTo>
                      <a:pt x="13" y="294"/>
                      <a:pt x="45" y="250"/>
                      <a:pt x="79" y="226"/>
                    </a:cubicBezTo>
                    <a:cubicBezTo>
                      <a:pt x="113" y="202"/>
                      <a:pt x="164" y="173"/>
                      <a:pt x="206" y="162"/>
                    </a:cubicBezTo>
                    <a:cubicBezTo>
                      <a:pt x="248" y="151"/>
                      <a:pt x="287" y="149"/>
                      <a:pt x="330" y="158"/>
                    </a:cubicBezTo>
                    <a:cubicBezTo>
                      <a:pt x="373" y="167"/>
                      <a:pt x="426" y="215"/>
                      <a:pt x="465" y="215"/>
                    </a:cubicBezTo>
                    <a:cubicBezTo>
                      <a:pt x="504" y="215"/>
                      <a:pt x="552" y="176"/>
                      <a:pt x="563" y="155"/>
                    </a:cubicBezTo>
                    <a:cubicBezTo>
                      <a:pt x="574" y="134"/>
                      <a:pt x="547" y="100"/>
                      <a:pt x="529" y="87"/>
                    </a:cubicBezTo>
                    <a:cubicBezTo>
                      <a:pt x="511" y="74"/>
                      <a:pt x="463" y="90"/>
                      <a:pt x="454" y="80"/>
                    </a:cubicBezTo>
                    <a:cubicBezTo>
                      <a:pt x="445" y="70"/>
                      <a:pt x="482" y="40"/>
                      <a:pt x="473" y="27"/>
                    </a:cubicBezTo>
                    <a:cubicBezTo>
                      <a:pt x="464" y="14"/>
                      <a:pt x="427" y="0"/>
                      <a:pt x="401" y="1"/>
                    </a:cubicBezTo>
                    <a:cubicBezTo>
                      <a:pt x="375" y="2"/>
                      <a:pt x="343" y="14"/>
                      <a:pt x="319" y="31"/>
                    </a:cubicBezTo>
                    <a:cubicBezTo>
                      <a:pt x="295" y="48"/>
                      <a:pt x="296" y="76"/>
                      <a:pt x="259" y="102"/>
                    </a:cubicBezTo>
                    <a:cubicBezTo>
                      <a:pt x="222" y="128"/>
                      <a:pt x="138" y="161"/>
                      <a:pt x="98" y="185"/>
                    </a:cubicBezTo>
                    <a:cubicBezTo>
                      <a:pt x="58" y="209"/>
                      <a:pt x="39" y="227"/>
                      <a:pt x="19" y="245"/>
                    </a:cubicBezTo>
                  </a:path>
                </a:pathLst>
              </a:custGeom>
              <a:gradFill rotWithShape="1">
                <a:gsLst>
                  <a:gs pos="0">
                    <a:srgbClr val="FFFFFF"/>
                  </a:gs>
                  <a:gs pos="50000">
                    <a:srgbClr val="99CC00"/>
                  </a:gs>
                  <a:gs pos="100000">
                    <a:srgbClr val="FFFFFF"/>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5" name="Group 88"/>
            <p:cNvGrpSpPr>
              <a:grpSpLocks/>
            </p:cNvGrpSpPr>
            <p:nvPr/>
          </p:nvGrpSpPr>
          <p:grpSpPr bwMode="auto">
            <a:xfrm>
              <a:off x="1776" y="960"/>
              <a:ext cx="1583" cy="1970"/>
              <a:chOff x="1776" y="960"/>
              <a:chExt cx="1583" cy="1970"/>
            </a:xfrm>
          </p:grpSpPr>
          <p:sp>
            <p:nvSpPr>
              <p:cNvPr id="69" name="Freeform 89"/>
              <p:cNvSpPr>
                <a:spLocks/>
              </p:cNvSpPr>
              <p:nvPr/>
            </p:nvSpPr>
            <p:spPr bwMode="auto">
              <a:xfrm>
                <a:off x="2604" y="2383"/>
                <a:ext cx="120" cy="547"/>
              </a:xfrm>
              <a:custGeom>
                <a:avLst/>
                <a:gdLst>
                  <a:gd name="T0" fmla="*/ 58 w 120"/>
                  <a:gd name="T1" fmla="*/ 17 h 547"/>
                  <a:gd name="T2" fmla="*/ 58 w 120"/>
                  <a:gd name="T3" fmla="*/ 47 h 547"/>
                  <a:gd name="T4" fmla="*/ 21 w 120"/>
                  <a:gd name="T5" fmla="*/ 122 h 547"/>
                  <a:gd name="T6" fmla="*/ 9 w 120"/>
                  <a:gd name="T7" fmla="*/ 220 h 547"/>
                  <a:gd name="T8" fmla="*/ 6 w 120"/>
                  <a:gd name="T9" fmla="*/ 306 h 547"/>
                  <a:gd name="T10" fmla="*/ 43 w 120"/>
                  <a:gd name="T11" fmla="*/ 392 h 547"/>
                  <a:gd name="T12" fmla="*/ 51 w 120"/>
                  <a:gd name="T13" fmla="*/ 471 h 547"/>
                  <a:gd name="T14" fmla="*/ 54 w 120"/>
                  <a:gd name="T15" fmla="*/ 546 h 547"/>
                  <a:gd name="T16" fmla="*/ 58 w 120"/>
                  <a:gd name="T17" fmla="*/ 478 h 547"/>
                  <a:gd name="T18" fmla="*/ 58 w 120"/>
                  <a:gd name="T19" fmla="*/ 422 h 547"/>
                  <a:gd name="T20" fmla="*/ 47 w 120"/>
                  <a:gd name="T21" fmla="*/ 347 h 547"/>
                  <a:gd name="T22" fmla="*/ 58 w 120"/>
                  <a:gd name="T23" fmla="*/ 253 h 547"/>
                  <a:gd name="T24" fmla="*/ 114 w 120"/>
                  <a:gd name="T25" fmla="*/ 141 h 547"/>
                  <a:gd name="T26" fmla="*/ 96 w 120"/>
                  <a:gd name="T27" fmla="*/ 21 h 547"/>
                  <a:gd name="T28" fmla="*/ 58 w 120"/>
                  <a:gd name="T29" fmla="*/ 1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547">
                    <a:moveTo>
                      <a:pt x="58" y="17"/>
                    </a:moveTo>
                    <a:cubicBezTo>
                      <a:pt x="52" y="21"/>
                      <a:pt x="64" y="30"/>
                      <a:pt x="58" y="47"/>
                    </a:cubicBezTo>
                    <a:cubicBezTo>
                      <a:pt x="52" y="64"/>
                      <a:pt x="29" y="93"/>
                      <a:pt x="21" y="122"/>
                    </a:cubicBezTo>
                    <a:cubicBezTo>
                      <a:pt x="13" y="151"/>
                      <a:pt x="12" y="189"/>
                      <a:pt x="9" y="220"/>
                    </a:cubicBezTo>
                    <a:cubicBezTo>
                      <a:pt x="6" y="251"/>
                      <a:pt x="0" y="277"/>
                      <a:pt x="6" y="306"/>
                    </a:cubicBezTo>
                    <a:cubicBezTo>
                      <a:pt x="12" y="335"/>
                      <a:pt x="36" y="365"/>
                      <a:pt x="43" y="392"/>
                    </a:cubicBezTo>
                    <a:cubicBezTo>
                      <a:pt x="50" y="419"/>
                      <a:pt x="49" y="445"/>
                      <a:pt x="51" y="471"/>
                    </a:cubicBezTo>
                    <a:cubicBezTo>
                      <a:pt x="53" y="497"/>
                      <a:pt x="53" y="545"/>
                      <a:pt x="54" y="546"/>
                    </a:cubicBezTo>
                    <a:cubicBezTo>
                      <a:pt x="55" y="547"/>
                      <a:pt x="57" y="499"/>
                      <a:pt x="58" y="478"/>
                    </a:cubicBezTo>
                    <a:cubicBezTo>
                      <a:pt x="59" y="457"/>
                      <a:pt x="60" y="444"/>
                      <a:pt x="58" y="422"/>
                    </a:cubicBezTo>
                    <a:cubicBezTo>
                      <a:pt x="56" y="400"/>
                      <a:pt x="47" y="375"/>
                      <a:pt x="47" y="347"/>
                    </a:cubicBezTo>
                    <a:cubicBezTo>
                      <a:pt x="47" y="319"/>
                      <a:pt x="47" y="287"/>
                      <a:pt x="58" y="253"/>
                    </a:cubicBezTo>
                    <a:cubicBezTo>
                      <a:pt x="69" y="219"/>
                      <a:pt x="108" y="180"/>
                      <a:pt x="114" y="141"/>
                    </a:cubicBezTo>
                    <a:cubicBezTo>
                      <a:pt x="120" y="102"/>
                      <a:pt x="107" y="42"/>
                      <a:pt x="96" y="21"/>
                    </a:cubicBezTo>
                    <a:cubicBezTo>
                      <a:pt x="85" y="0"/>
                      <a:pt x="64" y="13"/>
                      <a:pt x="58" y="17"/>
                    </a:cubicBezTo>
                    <a:close/>
                  </a:path>
                </a:pathLst>
              </a:custGeom>
              <a:gradFill rotWithShape="1">
                <a:gsLst>
                  <a:gs pos="0">
                    <a:srgbClr val="D00702">
                      <a:alpha val="78999"/>
                    </a:srgbClr>
                  </a:gs>
                  <a:gs pos="100000">
                    <a:srgbClr val="FFFFFF"/>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70" name="Group 90"/>
              <p:cNvGrpSpPr>
                <a:grpSpLocks/>
              </p:cNvGrpSpPr>
              <p:nvPr/>
            </p:nvGrpSpPr>
            <p:grpSpPr bwMode="auto">
              <a:xfrm rot="-1062272">
                <a:off x="2202" y="974"/>
                <a:ext cx="452" cy="1422"/>
                <a:chOff x="2404" y="960"/>
                <a:chExt cx="452" cy="1422"/>
              </a:xfrm>
            </p:grpSpPr>
            <p:sp>
              <p:nvSpPr>
                <p:cNvPr id="117" name="Freeform 91"/>
                <p:cNvSpPr>
                  <a:spLocks/>
                </p:cNvSpPr>
                <p:nvPr/>
              </p:nvSpPr>
              <p:spPr bwMode="auto">
                <a:xfrm>
                  <a:off x="2404" y="960"/>
                  <a:ext cx="452" cy="1422"/>
                </a:xfrm>
                <a:custGeom>
                  <a:avLst/>
                  <a:gdLst>
                    <a:gd name="T0" fmla="*/ 255 w 452"/>
                    <a:gd name="T1" fmla="*/ 1392 h 1422"/>
                    <a:gd name="T2" fmla="*/ 225 w 452"/>
                    <a:gd name="T3" fmla="*/ 1171 h 1422"/>
                    <a:gd name="T4" fmla="*/ 240 w 452"/>
                    <a:gd name="T5" fmla="*/ 1058 h 1422"/>
                    <a:gd name="T6" fmla="*/ 172 w 452"/>
                    <a:gd name="T7" fmla="*/ 1017 h 1422"/>
                    <a:gd name="T8" fmla="*/ 206 w 452"/>
                    <a:gd name="T9" fmla="*/ 976 h 1422"/>
                    <a:gd name="T10" fmla="*/ 191 w 452"/>
                    <a:gd name="T11" fmla="*/ 871 h 1422"/>
                    <a:gd name="T12" fmla="*/ 169 w 452"/>
                    <a:gd name="T13" fmla="*/ 826 h 1422"/>
                    <a:gd name="T14" fmla="*/ 187 w 452"/>
                    <a:gd name="T15" fmla="*/ 747 h 1422"/>
                    <a:gd name="T16" fmla="*/ 161 w 452"/>
                    <a:gd name="T17" fmla="*/ 687 h 1422"/>
                    <a:gd name="T18" fmla="*/ 109 w 452"/>
                    <a:gd name="T19" fmla="*/ 661 h 1422"/>
                    <a:gd name="T20" fmla="*/ 101 w 452"/>
                    <a:gd name="T21" fmla="*/ 545 h 1422"/>
                    <a:gd name="T22" fmla="*/ 116 w 452"/>
                    <a:gd name="T23" fmla="*/ 515 h 1422"/>
                    <a:gd name="T24" fmla="*/ 49 w 452"/>
                    <a:gd name="T25" fmla="*/ 500 h 1422"/>
                    <a:gd name="T26" fmla="*/ 79 w 452"/>
                    <a:gd name="T27" fmla="*/ 417 h 1422"/>
                    <a:gd name="T28" fmla="*/ 109 w 452"/>
                    <a:gd name="T29" fmla="*/ 387 h 1422"/>
                    <a:gd name="T30" fmla="*/ 34 w 452"/>
                    <a:gd name="T31" fmla="*/ 365 h 1422"/>
                    <a:gd name="T32" fmla="*/ 4 w 452"/>
                    <a:gd name="T33" fmla="*/ 293 h 1422"/>
                    <a:gd name="T34" fmla="*/ 11 w 452"/>
                    <a:gd name="T35" fmla="*/ 192 h 1422"/>
                    <a:gd name="T36" fmla="*/ 45 w 452"/>
                    <a:gd name="T37" fmla="*/ 200 h 1422"/>
                    <a:gd name="T38" fmla="*/ 30 w 452"/>
                    <a:gd name="T39" fmla="*/ 140 h 1422"/>
                    <a:gd name="T40" fmla="*/ 86 w 452"/>
                    <a:gd name="T41" fmla="*/ 57 h 1422"/>
                    <a:gd name="T42" fmla="*/ 180 w 452"/>
                    <a:gd name="T43" fmla="*/ 5 h 1422"/>
                    <a:gd name="T44" fmla="*/ 206 w 452"/>
                    <a:gd name="T45" fmla="*/ 27 h 1422"/>
                    <a:gd name="T46" fmla="*/ 262 w 452"/>
                    <a:gd name="T47" fmla="*/ 16 h 1422"/>
                    <a:gd name="T48" fmla="*/ 311 w 452"/>
                    <a:gd name="T49" fmla="*/ 42 h 1422"/>
                    <a:gd name="T50" fmla="*/ 330 w 452"/>
                    <a:gd name="T51" fmla="*/ 113 h 1422"/>
                    <a:gd name="T52" fmla="*/ 401 w 452"/>
                    <a:gd name="T53" fmla="*/ 162 h 1422"/>
                    <a:gd name="T54" fmla="*/ 382 w 452"/>
                    <a:gd name="T55" fmla="*/ 233 h 1422"/>
                    <a:gd name="T56" fmla="*/ 439 w 452"/>
                    <a:gd name="T57" fmla="*/ 233 h 1422"/>
                    <a:gd name="T58" fmla="*/ 450 w 452"/>
                    <a:gd name="T59" fmla="*/ 350 h 1422"/>
                    <a:gd name="T60" fmla="*/ 442 w 452"/>
                    <a:gd name="T61" fmla="*/ 473 h 1422"/>
                    <a:gd name="T62" fmla="*/ 390 w 452"/>
                    <a:gd name="T63" fmla="*/ 511 h 1422"/>
                    <a:gd name="T64" fmla="*/ 356 w 452"/>
                    <a:gd name="T65" fmla="*/ 537 h 1422"/>
                    <a:gd name="T66" fmla="*/ 300 w 452"/>
                    <a:gd name="T67" fmla="*/ 586 h 1422"/>
                    <a:gd name="T68" fmla="*/ 281 w 452"/>
                    <a:gd name="T69" fmla="*/ 661 h 1422"/>
                    <a:gd name="T70" fmla="*/ 307 w 452"/>
                    <a:gd name="T71" fmla="*/ 695 h 1422"/>
                    <a:gd name="T72" fmla="*/ 307 w 452"/>
                    <a:gd name="T73" fmla="*/ 770 h 1422"/>
                    <a:gd name="T74" fmla="*/ 277 w 452"/>
                    <a:gd name="T75" fmla="*/ 856 h 1422"/>
                    <a:gd name="T76" fmla="*/ 244 w 452"/>
                    <a:gd name="T77" fmla="*/ 901 h 1422"/>
                    <a:gd name="T78" fmla="*/ 262 w 452"/>
                    <a:gd name="T79" fmla="*/ 976 h 1422"/>
                    <a:gd name="T80" fmla="*/ 292 w 452"/>
                    <a:gd name="T81" fmla="*/ 950 h 1422"/>
                    <a:gd name="T82" fmla="*/ 337 w 452"/>
                    <a:gd name="T83" fmla="*/ 957 h 1422"/>
                    <a:gd name="T84" fmla="*/ 349 w 452"/>
                    <a:gd name="T85" fmla="*/ 1013 h 1422"/>
                    <a:gd name="T86" fmla="*/ 296 w 452"/>
                    <a:gd name="T87" fmla="*/ 1051 h 1422"/>
                    <a:gd name="T88" fmla="*/ 270 w 452"/>
                    <a:gd name="T89" fmla="*/ 1047 h 1422"/>
                    <a:gd name="T90" fmla="*/ 262 w 452"/>
                    <a:gd name="T91" fmla="*/ 1295 h 1422"/>
                    <a:gd name="T92" fmla="*/ 266 w 452"/>
                    <a:gd name="T93" fmla="*/ 1422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2" h="1422">
                      <a:moveTo>
                        <a:pt x="255" y="1392"/>
                      </a:moveTo>
                      <a:cubicBezTo>
                        <a:pt x="241" y="1309"/>
                        <a:pt x="228" y="1227"/>
                        <a:pt x="225" y="1171"/>
                      </a:cubicBezTo>
                      <a:cubicBezTo>
                        <a:pt x="222" y="1115"/>
                        <a:pt x="249" y="1083"/>
                        <a:pt x="240" y="1058"/>
                      </a:cubicBezTo>
                      <a:cubicBezTo>
                        <a:pt x="231" y="1033"/>
                        <a:pt x="178" y="1031"/>
                        <a:pt x="172" y="1017"/>
                      </a:cubicBezTo>
                      <a:cubicBezTo>
                        <a:pt x="166" y="1003"/>
                        <a:pt x="203" y="1000"/>
                        <a:pt x="206" y="976"/>
                      </a:cubicBezTo>
                      <a:cubicBezTo>
                        <a:pt x="209" y="952"/>
                        <a:pt x="197" y="896"/>
                        <a:pt x="191" y="871"/>
                      </a:cubicBezTo>
                      <a:cubicBezTo>
                        <a:pt x="185" y="846"/>
                        <a:pt x="170" y="847"/>
                        <a:pt x="169" y="826"/>
                      </a:cubicBezTo>
                      <a:cubicBezTo>
                        <a:pt x="168" y="805"/>
                        <a:pt x="188" y="770"/>
                        <a:pt x="187" y="747"/>
                      </a:cubicBezTo>
                      <a:cubicBezTo>
                        <a:pt x="186" y="724"/>
                        <a:pt x="174" y="701"/>
                        <a:pt x="161" y="687"/>
                      </a:cubicBezTo>
                      <a:cubicBezTo>
                        <a:pt x="148" y="673"/>
                        <a:pt x="119" y="685"/>
                        <a:pt x="109" y="661"/>
                      </a:cubicBezTo>
                      <a:cubicBezTo>
                        <a:pt x="99" y="637"/>
                        <a:pt x="100" y="569"/>
                        <a:pt x="101" y="545"/>
                      </a:cubicBezTo>
                      <a:cubicBezTo>
                        <a:pt x="102" y="521"/>
                        <a:pt x="125" y="522"/>
                        <a:pt x="116" y="515"/>
                      </a:cubicBezTo>
                      <a:cubicBezTo>
                        <a:pt x="107" y="508"/>
                        <a:pt x="55" y="516"/>
                        <a:pt x="49" y="500"/>
                      </a:cubicBezTo>
                      <a:cubicBezTo>
                        <a:pt x="43" y="484"/>
                        <a:pt x="69" y="436"/>
                        <a:pt x="79" y="417"/>
                      </a:cubicBezTo>
                      <a:cubicBezTo>
                        <a:pt x="89" y="398"/>
                        <a:pt x="116" y="396"/>
                        <a:pt x="109" y="387"/>
                      </a:cubicBezTo>
                      <a:cubicBezTo>
                        <a:pt x="102" y="378"/>
                        <a:pt x="52" y="381"/>
                        <a:pt x="34" y="365"/>
                      </a:cubicBezTo>
                      <a:cubicBezTo>
                        <a:pt x="16" y="349"/>
                        <a:pt x="8" y="322"/>
                        <a:pt x="4" y="293"/>
                      </a:cubicBezTo>
                      <a:cubicBezTo>
                        <a:pt x="0" y="264"/>
                        <a:pt x="4" y="207"/>
                        <a:pt x="11" y="192"/>
                      </a:cubicBezTo>
                      <a:cubicBezTo>
                        <a:pt x="18" y="177"/>
                        <a:pt x="42" y="209"/>
                        <a:pt x="45" y="200"/>
                      </a:cubicBezTo>
                      <a:cubicBezTo>
                        <a:pt x="48" y="191"/>
                        <a:pt x="23" y="164"/>
                        <a:pt x="30" y="140"/>
                      </a:cubicBezTo>
                      <a:cubicBezTo>
                        <a:pt x="37" y="116"/>
                        <a:pt x="61" y="79"/>
                        <a:pt x="86" y="57"/>
                      </a:cubicBezTo>
                      <a:cubicBezTo>
                        <a:pt x="111" y="35"/>
                        <a:pt x="160" y="10"/>
                        <a:pt x="180" y="5"/>
                      </a:cubicBezTo>
                      <a:cubicBezTo>
                        <a:pt x="200" y="0"/>
                        <a:pt x="192" y="25"/>
                        <a:pt x="206" y="27"/>
                      </a:cubicBezTo>
                      <a:cubicBezTo>
                        <a:pt x="220" y="29"/>
                        <a:pt x="245" y="14"/>
                        <a:pt x="262" y="16"/>
                      </a:cubicBezTo>
                      <a:cubicBezTo>
                        <a:pt x="279" y="18"/>
                        <a:pt x="300" y="26"/>
                        <a:pt x="311" y="42"/>
                      </a:cubicBezTo>
                      <a:cubicBezTo>
                        <a:pt x="322" y="58"/>
                        <a:pt x="315" y="93"/>
                        <a:pt x="330" y="113"/>
                      </a:cubicBezTo>
                      <a:cubicBezTo>
                        <a:pt x="345" y="133"/>
                        <a:pt x="392" y="142"/>
                        <a:pt x="401" y="162"/>
                      </a:cubicBezTo>
                      <a:cubicBezTo>
                        <a:pt x="410" y="182"/>
                        <a:pt x="376" y="221"/>
                        <a:pt x="382" y="233"/>
                      </a:cubicBezTo>
                      <a:cubicBezTo>
                        <a:pt x="388" y="245"/>
                        <a:pt x="428" y="213"/>
                        <a:pt x="439" y="233"/>
                      </a:cubicBezTo>
                      <a:cubicBezTo>
                        <a:pt x="450" y="253"/>
                        <a:pt x="450" y="310"/>
                        <a:pt x="450" y="350"/>
                      </a:cubicBezTo>
                      <a:cubicBezTo>
                        <a:pt x="450" y="390"/>
                        <a:pt x="452" y="446"/>
                        <a:pt x="442" y="473"/>
                      </a:cubicBezTo>
                      <a:cubicBezTo>
                        <a:pt x="432" y="500"/>
                        <a:pt x="404" y="500"/>
                        <a:pt x="390" y="511"/>
                      </a:cubicBezTo>
                      <a:cubicBezTo>
                        <a:pt x="376" y="522"/>
                        <a:pt x="371" y="525"/>
                        <a:pt x="356" y="537"/>
                      </a:cubicBezTo>
                      <a:cubicBezTo>
                        <a:pt x="341" y="549"/>
                        <a:pt x="312" y="565"/>
                        <a:pt x="300" y="586"/>
                      </a:cubicBezTo>
                      <a:cubicBezTo>
                        <a:pt x="288" y="607"/>
                        <a:pt x="280" y="643"/>
                        <a:pt x="281" y="661"/>
                      </a:cubicBezTo>
                      <a:cubicBezTo>
                        <a:pt x="282" y="679"/>
                        <a:pt x="303" y="677"/>
                        <a:pt x="307" y="695"/>
                      </a:cubicBezTo>
                      <a:cubicBezTo>
                        <a:pt x="311" y="713"/>
                        <a:pt x="312" y="743"/>
                        <a:pt x="307" y="770"/>
                      </a:cubicBezTo>
                      <a:cubicBezTo>
                        <a:pt x="302" y="797"/>
                        <a:pt x="287" y="834"/>
                        <a:pt x="277" y="856"/>
                      </a:cubicBezTo>
                      <a:cubicBezTo>
                        <a:pt x="267" y="878"/>
                        <a:pt x="246" y="881"/>
                        <a:pt x="244" y="901"/>
                      </a:cubicBezTo>
                      <a:cubicBezTo>
                        <a:pt x="242" y="921"/>
                        <a:pt x="254" y="968"/>
                        <a:pt x="262" y="976"/>
                      </a:cubicBezTo>
                      <a:cubicBezTo>
                        <a:pt x="270" y="984"/>
                        <a:pt x="280" y="953"/>
                        <a:pt x="292" y="950"/>
                      </a:cubicBezTo>
                      <a:cubicBezTo>
                        <a:pt x="304" y="947"/>
                        <a:pt x="328" y="947"/>
                        <a:pt x="337" y="957"/>
                      </a:cubicBezTo>
                      <a:cubicBezTo>
                        <a:pt x="346" y="967"/>
                        <a:pt x="356" y="997"/>
                        <a:pt x="349" y="1013"/>
                      </a:cubicBezTo>
                      <a:cubicBezTo>
                        <a:pt x="342" y="1029"/>
                        <a:pt x="309" y="1045"/>
                        <a:pt x="296" y="1051"/>
                      </a:cubicBezTo>
                      <a:cubicBezTo>
                        <a:pt x="283" y="1057"/>
                        <a:pt x="276" y="1006"/>
                        <a:pt x="270" y="1047"/>
                      </a:cubicBezTo>
                      <a:cubicBezTo>
                        <a:pt x="264" y="1088"/>
                        <a:pt x="263" y="1233"/>
                        <a:pt x="262" y="1295"/>
                      </a:cubicBezTo>
                      <a:cubicBezTo>
                        <a:pt x="261" y="1357"/>
                        <a:pt x="263" y="1389"/>
                        <a:pt x="266" y="1422"/>
                      </a:cubicBezTo>
                    </a:path>
                  </a:pathLst>
                </a:custGeom>
                <a:gradFill rotWithShape="1">
                  <a:gsLst>
                    <a:gs pos="0">
                      <a:srgbClr val="FFFF99"/>
                    </a:gs>
                    <a:gs pos="100000">
                      <a:srgbClr val="00D000"/>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18" name="Group 92"/>
                <p:cNvGrpSpPr>
                  <a:grpSpLocks/>
                </p:cNvGrpSpPr>
                <p:nvPr/>
              </p:nvGrpSpPr>
              <p:grpSpPr bwMode="auto">
                <a:xfrm>
                  <a:off x="2426" y="986"/>
                  <a:ext cx="398" cy="1230"/>
                  <a:chOff x="2426" y="986"/>
                  <a:chExt cx="398" cy="1230"/>
                </a:xfrm>
              </p:grpSpPr>
              <p:sp>
                <p:nvSpPr>
                  <p:cNvPr id="119" name="Freeform 93"/>
                  <p:cNvSpPr>
                    <a:spLocks/>
                  </p:cNvSpPr>
                  <p:nvPr/>
                </p:nvSpPr>
                <p:spPr bwMode="auto">
                  <a:xfrm>
                    <a:off x="2603" y="986"/>
                    <a:ext cx="56" cy="1230"/>
                  </a:xfrm>
                  <a:custGeom>
                    <a:avLst/>
                    <a:gdLst>
                      <a:gd name="T0" fmla="*/ 0 w 56"/>
                      <a:gd name="T1" fmla="*/ 0 h 1230"/>
                      <a:gd name="T2" fmla="*/ 15 w 56"/>
                      <a:gd name="T3" fmla="*/ 282 h 1230"/>
                      <a:gd name="T4" fmla="*/ 15 w 56"/>
                      <a:gd name="T5" fmla="*/ 563 h 1230"/>
                      <a:gd name="T6" fmla="*/ 37 w 56"/>
                      <a:gd name="T7" fmla="*/ 773 h 1230"/>
                      <a:gd name="T8" fmla="*/ 30 w 56"/>
                      <a:gd name="T9" fmla="*/ 942 h 1230"/>
                      <a:gd name="T10" fmla="*/ 52 w 56"/>
                      <a:gd name="T11" fmla="*/ 1047 h 1230"/>
                      <a:gd name="T12" fmla="*/ 52 w 56"/>
                      <a:gd name="T13" fmla="*/ 1133 h 1230"/>
                      <a:gd name="T14" fmla="*/ 41 w 56"/>
                      <a:gd name="T15" fmla="*/ 1230 h 1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230">
                        <a:moveTo>
                          <a:pt x="0" y="0"/>
                        </a:moveTo>
                        <a:cubicBezTo>
                          <a:pt x="6" y="94"/>
                          <a:pt x="13" y="188"/>
                          <a:pt x="15" y="282"/>
                        </a:cubicBezTo>
                        <a:cubicBezTo>
                          <a:pt x="17" y="376"/>
                          <a:pt x="11" y="481"/>
                          <a:pt x="15" y="563"/>
                        </a:cubicBezTo>
                        <a:cubicBezTo>
                          <a:pt x="19" y="645"/>
                          <a:pt x="35" y="710"/>
                          <a:pt x="37" y="773"/>
                        </a:cubicBezTo>
                        <a:cubicBezTo>
                          <a:pt x="39" y="836"/>
                          <a:pt x="27" y="896"/>
                          <a:pt x="30" y="942"/>
                        </a:cubicBezTo>
                        <a:cubicBezTo>
                          <a:pt x="33" y="988"/>
                          <a:pt x="48" y="1015"/>
                          <a:pt x="52" y="1047"/>
                        </a:cubicBezTo>
                        <a:cubicBezTo>
                          <a:pt x="56" y="1079"/>
                          <a:pt x="54" y="1103"/>
                          <a:pt x="52" y="1133"/>
                        </a:cubicBezTo>
                        <a:cubicBezTo>
                          <a:pt x="50" y="1163"/>
                          <a:pt x="45" y="1196"/>
                          <a:pt x="41" y="123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0" name="Freeform 94"/>
                  <p:cNvSpPr>
                    <a:spLocks/>
                  </p:cNvSpPr>
                  <p:nvPr/>
                </p:nvSpPr>
                <p:spPr bwMode="auto">
                  <a:xfrm>
                    <a:off x="2606" y="1350"/>
                    <a:ext cx="203" cy="229"/>
                  </a:xfrm>
                  <a:custGeom>
                    <a:avLst/>
                    <a:gdLst>
                      <a:gd name="T0" fmla="*/ 23 w 203"/>
                      <a:gd name="T1" fmla="*/ 229 h 229"/>
                      <a:gd name="T2" fmla="*/ 30 w 203"/>
                      <a:gd name="T3" fmla="*/ 150 h 229"/>
                      <a:gd name="T4" fmla="*/ 203 w 203"/>
                      <a:gd name="T5" fmla="*/ 0 h 229"/>
                    </a:gdLst>
                    <a:ahLst/>
                    <a:cxnLst>
                      <a:cxn ang="0">
                        <a:pos x="T0" y="T1"/>
                      </a:cxn>
                      <a:cxn ang="0">
                        <a:pos x="T2" y="T3"/>
                      </a:cxn>
                      <a:cxn ang="0">
                        <a:pos x="T4" y="T5"/>
                      </a:cxn>
                    </a:cxnLst>
                    <a:rect l="0" t="0" r="r" b="b"/>
                    <a:pathLst>
                      <a:path w="203" h="229">
                        <a:moveTo>
                          <a:pt x="23" y="229"/>
                        </a:moveTo>
                        <a:cubicBezTo>
                          <a:pt x="11" y="208"/>
                          <a:pt x="0" y="188"/>
                          <a:pt x="30" y="150"/>
                        </a:cubicBezTo>
                        <a:cubicBezTo>
                          <a:pt x="60" y="112"/>
                          <a:pt x="131" y="56"/>
                          <a:pt x="20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1" name="Freeform 95"/>
                  <p:cNvSpPr>
                    <a:spLocks/>
                  </p:cNvSpPr>
                  <p:nvPr/>
                </p:nvSpPr>
                <p:spPr bwMode="auto">
                  <a:xfrm>
                    <a:off x="2498" y="1410"/>
                    <a:ext cx="105" cy="128"/>
                  </a:xfrm>
                  <a:custGeom>
                    <a:avLst/>
                    <a:gdLst>
                      <a:gd name="T0" fmla="*/ 105 w 105"/>
                      <a:gd name="T1" fmla="*/ 128 h 128"/>
                      <a:gd name="T2" fmla="*/ 86 w 105"/>
                      <a:gd name="T3" fmla="*/ 64 h 128"/>
                      <a:gd name="T4" fmla="*/ 0 w 105"/>
                      <a:gd name="T5" fmla="*/ 0 h 128"/>
                    </a:gdLst>
                    <a:ahLst/>
                    <a:cxnLst>
                      <a:cxn ang="0">
                        <a:pos x="T0" y="T1"/>
                      </a:cxn>
                      <a:cxn ang="0">
                        <a:pos x="T2" y="T3"/>
                      </a:cxn>
                      <a:cxn ang="0">
                        <a:pos x="T4" y="T5"/>
                      </a:cxn>
                    </a:cxnLst>
                    <a:rect l="0" t="0" r="r" b="b"/>
                    <a:pathLst>
                      <a:path w="105" h="128">
                        <a:moveTo>
                          <a:pt x="105" y="128"/>
                        </a:moveTo>
                        <a:cubicBezTo>
                          <a:pt x="104" y="106"/>
                          <a:pt x="103" y="85"/>
                          <a:pt x="86" y="64"/>
                        </a:cubicBezTo>
                        <a:cubicBezTo>
                          <a:pt x="69" y="43"/>
                          <a:pt x="34" y="21"/>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2" name="Freeform 96"/>
                  <p:cNvSpPr>
                    <a:spLocks/>
                  </p:cNvSpPr>
                  <p:nvPr/>
                </p:nvSpPr>
                <p:spPr bwMode="auto">
                  <a:xfrm>
                    <a:off x="2621" y="1211"/>
                    <a:ext cx="203" cy="162"/>
                  </a:xfrm>
                  <a:custGeom>
                    <a:avLst/>
                    <a:gdLst>
                      <a:gd name="T0" fmla="*/ 0 w 203"/>
                      <a:gd name="T1" fmla="*/ 162 h 162"/>
                      <a:gd name="T2" fmla="*/ 135 w 203"/>
                      <a:gd name="T3" fmla="*/ 30 h 162"/>
                      <a:gd name="T4" fmla="*/ 203 w 203"/>
                      <a:gd name="T5" fmla="*/ 0 h 162"/>
                    </a:gdLst>
                    <a:ahLst/>
                    <a:cxnLst>
                      <a:cxn ang="0">
                        <a:pos x="T0" y="T1"/>
                      </a:cxn>
                      <a:cxn ang="0">
                        <a:pos x="T2" y="T3"/>
                      </a:cxn>
                      <a:cxn ang="0">
                        <a:pos x="T4" y="T5"/>
                      </a:cxn>
                    </a:cxnLst>
                    <a:rect l="0" t="0" r="r" b="b"/>
                    <a:pathLst>
                      <a:path w="203" h="162">
                        <a:moveTo>
                          <a:pt x="0" y="162"/>
                        </a:moveTo>
                        <a:cubicBezTo>
                          <a:pt x="50" y="109"/>
                          <a:pt x="101" y="57"/>
                          <a:pt x="135" y="30"/>
                        </a:cubicBezTo>
                        <a:cubicBezTo>
                          <a:pt x="169" y="3"/>
                          <a:pt x="186" y="1"/>
                          <a:pt x="20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3" name="Freeform 97"/>
                  <p:cNvSpPr>
                    <a:spLocks/>
                  </p:cNvSpPr>
                  <p:nvPr/>
                </p:nvSpPr>
                <p:spPr bwMode="auto">
                  <a:xfrm>
                    <a:off x="2426" y="1211"/>
                    <a:ext cx="195" cy="169"/>
                  </a:xfrm>
                  <a:custGeom>
                    <a:avLst/>
                    <a:gdLst>
                      <a:gd name="T0" fmla="*/ 195 w 195"/>
                      <a:gd name="T1" fmla="*/ 169 h 169"/>
                      <a:gd name="T2" fmla="*/ 135 w 195"/>
                      <a:gd name="T3" fmla="*/ 98 h 169"/>
                      <a:gd name="T4" fmla="*/ 0 w 195"/>
                      <a:gd name="T5" fmla="*/ 0 h 169"/>
                    </a:gdLst>
                    <a:ahLst/>
                    <a:cxnLst>
                      <a:cxn ang="0">
                        <a:pos x="T0" y="T1"/>
                      </a:cxn>
                      <a:cxn ang="0">
                        <a:pos x="T2" y="T3"/>
                      </a:cxn>
                      <a:cxn ang="0">
                        <a:pos x="T4" y="T5"/>
                      </a:cxn>
                    </a:cxnLst>
                    <a:rect l="0" t="0" r="r" b="b"/>
                    <a:pathLst>
                      <a:path w="195" h="169">
                        <a:moveTo>
                          <a:pt x="195" y="169"/>
                        </a:moveTo>
                        <a:cubicBezTo>
                          <a:pt x="181" y="147"/>
                          <a:pt x="167" y="126"/>
                          <a:pt x="135" y="98"/>
                        </a:cubicBezTo>
                        <a:cubicBezTo>
                          <a:pt x="103" y="70"/>
                          <a:pt x="51" y="3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4" name="Freeform 98"/>
                  <p:cNvSpPr>
                    <a:spLocks/>
                  </p:cNvSpPr>
                  <p:nvPr/>
                </p:nvSpPr>
                <p:spPr bwMode="auto">
                  <a:xfrm>
                    <a:off x="2625" y="1088"/>
                    <a:ext cx="105" cy="116"/>
                  </a:xfrm>
                  <a:custGeom>
                    <a:avLst/>
                    <a:gdLst>
                      <a:gd name="T0" fmla="*/ 0 w 105"/>
                      <a:gd name="T1" fmla="*/ 116 h 116"/>
                      <a:gd name="T2" fmla="*/ 64 w 105"/>
                      <a:gd name="T3" fmla="*/ 33 h 116"/>
                      <a:gd name="T4" fmla="*/ 105 w 105"/>
                      <a:gd name="T5" fmla="*/ 0 h 116"/>
                    </a:gdLst>
                    <a:ahLst/>
                    <a:cxnLst>
                      <a:cxn ang="0">
                        <a:pos x="T0" y="T1"/>
                      </a:cxn>
                      <a:cxn ang="0">
                        <a:pos x="T2" y="T3"/>
                      </a:cxn>
                      <a:cxn ang="0">
                        <a:pos x="T4" y="T5"/>
                      </a:cxn>
                    </a:cxnLst>
                    <a:rect l="0" t="0" r="r" b="b"/>
                    <a:pathLst>
                      <a:path w="105" h="116">
                        <a:moveTo>
                          <a:pt x="0" y="116"/>
                        </a:moveTo>
                        <a:cubicBezTo>
                          <a:pt x="23" y="84"/>
                          <a:pt x="47" y="52"/>
                          <a:pt x="64" y="33"/>
                        </a:cubicBezTo>
                        <a:cubicBezTo>
                          <a:pt x="81" y="14"/>
                          <a:pt x="93" y="7"/>
                          <a:pt x="105"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25" name="Freeform 99"/>
                  <p:cNvSpPr>
                    <a:spLocks/>
                  </p:cNvSpPr>
                  <p:nvPr/>
                </p:nvSpPr>
                <p:spPr bwMode="auto">
                  <a:xfrm>
                    <a:off x="2471" y="1088"/>
                    <a:ext cx="143" cy="112"/>
                  </a:xfrm>
                  <a:custGeom>
                    <a:avLst/>
                    <a:gdLst>
                      <a:gd name="T0" fmla="*/ 143 w 143"/>
                      <a:gd name="T1" fmla="*/ 112 h 112"/>
                      <a:gd name="T2" fmla="*/ 68 w 143"/>
                      <a:gd name="T3" fmla="*/ 37 h 112"/>
                      <a:gd name="T4" fmla="*/ 0 w 143"/>
                      <a:gd name="T5" fmla="*/ 0 h 112"/>
                    </a:gdLst>
                    <a:ahLst/>
                    <a:cxnLst>
                      <a:cxn ang="0">
                        <a:pos x="T0" y="T1"/>
                      </a:cxn>
                      <a:cxn ang="0">
                        <a:pos x="T2" y="T3"/>
                      </a:cxn>
                      <a:cxn ang="0">
                        <a:pos x="T4" y="T5"/>
                      </a:cxn>
                    </a:cxnLst>
                    <a:rect l="0" t="0" r="r" b="b"/>
                    <a:pathLst>
                      <a:path w="143" h="112">
                        <a:moveTo>
                          <a:pt x="143" y="112"/>
                        </a:moveTo>
                        <a:cubicBezTo>
                          <a:pt x="117" y="84"/>
                          <a:pt x="92" y="56"/>
                          <a:pt x="68" y="37"/>
                        </a:cubicBezTo>
                        <a:cubicBezTo>
                          <a:pt x="44" y="18"/>
                          <a:pt x="22" y="9"/>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71" name="Group 100"/>
              <p:cNvGrpSpPr>
                <a:grpSpLocks/>
              </p:cNvGrpSpPr>
              <p:nvPr/>
            </p:nvGrpSpPr>
            <p:grpSpPr bwMode="auto">
              <a:xfrm rot="485227">
                <a:off x="1776" y="1400"/>
                <a:ext cx="981" cy="933"/>
                <a:chOff x="278" y="1272"/>
                <a:chExt cx="1114" cy="1128"/>
              </a:xfrm>
            </p:grpSpPr>
            <p:sp>
              <p:nvSpPr>
                <p:cNvPr id="103" name="Freeform 101"/>
                <p:cNvSpPr>
                  <a:spLocks/>
                </p:cNvSpPr>
                <p:nvPr/>
              </p:nvSpPr>
              <p:spPr bwMode="auto">
                <a:xfrm>
                  <a:off x="278" y="1272"/>
                  <a:ext cx="1114" cy="1128"/>
                </a:xfrm>
                <a:custGeom>
                  <a:avLst/>
                  <a:gdLst>
                    <a:gd name="T0" fmla="*/ 1114 w 1114"/>
                    <a:gd name="T1" fmla="*/ 1119 h 1128"/>
                    <a:gd name="T2" fmla="*/ 1051 w 1114"/>
                    <a:gd name="T3" fmla="*/ 993 h 1128"/>
                    <a:gd name="T4" fmla="*/ 871 w 1114"/>
                    <a:gd name="T5" fmla="*/ 744 h 1128"/>
                    <a:gd name="T6" fmla="*/ 703 w 1114"/>
                    <a:gd name="T7" fmla="*/ 591 h 1128"/>
                    <a:gd name="T8" fmla="*/ 703 w 1114"/>
                    <a:gd name="T9" fmla="*/ 543 h 1128"/>
                    <a:gd name="T10" fmla="*/ 673 w 1114"/>
                    <a:gd name="T11" fmla="*/ 516 h 1128"/>
                    <a:gd name="T12" fmla="*/ 622 w 1114"/>
                    <a:gd name="T13" fmla="*/ 543 h 1128"/>
                    <a:gd name="T14" fmla="*/ 610 w 1114"/>
                    <a:gd name="T15" fmla="*/ 486 h 1128"/>
                    <a:gd name="T16" fmla="*/ 586 w 1114"/>
                    <a:gd name="T17" fmla="*/ 474 h 1128"/>
                    <a:gd name="T18" fmla="*/ 565 w 1114"/>
                    <a:gd name="T19" fmla="*/ 474 h 1128"/>
                    <a:gd name="T20" fmla="*/ 571 w 1114"/>
                    <a:gd name="T21" fmla="*/ 444 h 1128"/>
                    <a:gd name="T22" fmla="*/ 607 w 1114"/>
                    <a:gd name="T23" fmla="*/ 399 h 1128"/>
                    <a:gd name="T24" fmla="*/ 610 w 1114"/>
                    <a:gd name="T25" fmla="*/ 360 h 1128"/>
                    <a:gd name="T26" fmla="*/ 580 w 1114"/>
                    <a:gd name="T27" fmla="*/ 339 h 1128"/>
                    <a:gd name="T28" fmla="*/ 544 w 1114"/>
                    <a:gd name="T29" fmla="*/ 408 h 1128"/>
                    <a:gd name="T30" fmla="*/ 517 w 1114"/>
                    <a:gd name="T31" fmla="*/ 387 h 1128"/>
                    <a:gd name="T32" fmla="*/ 508 w 1114"/>
                    <a:gd name="T33" fmla="*/ 366 h 1128"/>
                    <a:gd name="T34" fmla="*/ 463 w 1114"/>
                    <a:gd name="T35" fmla="*/ 363 h 1128"/>
                    <a:gd name="T36" fmla="*/ 496 w 1114"/>
                    <a:gd name="T37" fmla="*/ 306 h 1128"/>
                    <a:gd name="T38" fmla="*/ 517 w 1114"/>
                    <a:gd name="T39" fmla="*/ 240 h 1128"/>
                    <a:gd name="T40" fmla="*/ 502 w 1114"/>
                    <a:gd name="T41" fmla="*/ 183 h 1128"/>
                    <a:gd name="T42" fmla="*/ 352 w 1114"/>
                    <a:gd name="T43" fmla="*/ 72 h 1128"/>
                    <a:gd name="T44" fmla="*/ 154 w 1114"/>
                    <a:gd name="T45" fmla="*/ 3 h 1128"/>
                    <a:gd name="T46" fmla="*/ 82 w 1114"/>
                    <a:gd name="T47" fmla="*/ 57 h 1128"/>
                    <a:gd name="T48" fmla="*/ 34 w 1114"/>
                    <a:gd name="T49" fmla="*/ 102 h 1128"/>
                    <a:gd name="T50" fmla="*/ 4 w 1114"/>
                    <a:gd name="T51" fmla="*/ 180 h 1128"/>
                    <a:gd name="T52" fmla="*/ 58 w 1114"/>
                    <a:gd name="T53" fmla="*/ 285 h 1128"/>
                    <a:gd name="T54" fmla="*/ 160 w 1114"/>
                    <a:gd name="T55" fmla="*/ 417 h 1128"/>
                    <a:gd name="T56" fmla="*/ 229 w 1114"/>
                    <a:gd name="T57" fmla="*/ 456 h 1128"/>
                    <a:gd name="T58" fmla="*/ 349 w 1114"/>
                    <a:gd name="T59" fmla="*/ 450 h 1128"/>
                    <a:gd name="T60" fmla="*/ 349 w 1114"/>
                    <a:gd name="T61" fmla="*/ 495 h 1128"/>
                    <a:gd name="T62" fmla="*/ 421 w 1114"/>
                    <a:gd name="T63" fmla="*/ 498 h 1128"/>
                    <a:gd name="T64" fmla="*/ 508 w 1114"/>
                    <a:gd name="T65" fmla="*/ 489 h 1128"/>
                    <a:gd name="T66" fmla="*/ 577 w 1114"/>
                    <a:gd name="T67" fmla="*/ 564 h 1128"/>
                    <a:gd name="T68" fmla="*/ 553 w 1114"/>
                    <a:gd name="T69" fmla="*/ 588 h 1128"/>
                    <a:gd name="T70" fmla="*/ 601 w 1114"/>
                    <a:gd name="T71" fmla="*/ 615 h 1128"/>
                    <a:gd name="T72" fmla="*/ 655 w 1114"/>
                    <a:gd name="T73" fmla="*/ 618 h 1128"/>
                    <a:gd name="T74" fmla="*/ 733 w 1114"/>
                    <a:gd name="T75" fmla="*/ 681 h 1128"/>
                    <a:gd name="T76" fmla="*/ 883 w 1114"/>
                    <a:gd name="T77" fmla="*/ 831 h 1128"/>
                    <a:gd name="T78" fmla="*/ 1045 w 1114"/>
                    <a:gd name="T79" fmla="*/ 1056 h 1128"/>
                    <a:gd name="T80" fmla="*/ 1084 w 1114"/>
                    <a:gd name="T81" fmla="*/ 112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4" h="1128">
                      <a:moveTo>
                        <a:pt x="1114" y="1119"/>
                      </a:moveTo>
                      <a:cubicBezTo>
                        <a:pt x="1102" y="1087"/>
                        <a:pt x="1091" y="1055"/>
                        <a:pt x="1051" y="993"/>
                      </a:cubicBezTo>
                      <a:cubicBezTo>
                        <a:pt x="1011" y="931"/>
                        <a:pt x="929" y="811"/>
                        <a:pt x="871" y="744"/>
                      </a:cubicBezTo>
                      <a:cubicBezTo>
                        <a:pt x="813" y="677"/>
                        <a:pt x="731" y="624"/>
                        <a:pt x="703" y="591"/>
                      </a:cubicBezTo>
                      <a:cubicBezTo>
                        <a:pt x="675" y="558"/>
                        <a:pt x="708" y="555"/>
                        <a:pt x="703" y="543"/>
                      </a:cubicBezTo>
                      <a:cubicBezTo>
                        <a:pt x="698" y="531"/>
                        <a:pt x="686" y="516"/>
                        <a:pt x="673" y="516"/>
                      </a:cubicBezTo>
                      <a:cubicBezTo>
                        <a:pt x="660" y="516"/>
                        <a:pt x="632" y="548"/>
                        <a:pt x="622" y="543"/>
                      </a:cubicBezTo>
                      <a:cubicBezTo>
                        <a:pt x="612" y="538"/>
                        <a:pt x="616" y="498"/>
                        <a:pt x="610" y="486"/>
                      </a:cubicBezTo>
                      <a:cubicBezTo>
                        <a:pt x="604" y="474"/>
                        <a:pt x="593" y="476"/>
                        <a:pt x="586" y="474"/>
                      </a:cubicBezTo>
                      <a:cubicBezTo>
                        <a:pt x="579" y="472"/>
                        <a:pt x="568" y="479"/>
                        <a:pt x="565" y="474"/>
                      </a:cubicBezTo>
                      <a:cubicBezTo>
                        <a:pt x="562" y="469"/>
                        <a:pt x="564" y="456"/>
                        <a:pt x="571" y="444"/>
                      </a:cubicBezTo>
                      <a:cubicBezTo>
                        <a:pt x="578" y="432"/>
                        <a:pt x="601" y="413"/>
                        <a:pt x="607" y="399"/>
                      </a:cubicBezTo>
                      <a:cubicBezTo>
                        <a:pt x="613" y="385"/>
                        <a:pt x="614" y="370"/>
                        <a:pt x="610" y="360"/>
                      </a:cubicBezTo>
                      <a:cubicBezTo>
                        <a:pt x="606" y="350"/>
                        <a:pt x="591" y="331"/>
                        <a:pt x="580" y="339"/>
                      </a:cubicBezTo>
                      <a:cubicBezTo>
                        <a:pt x="569" y="347"/>
                        <a:pt x="554" y="400"/>
                        <a:pt x="544" y="408"/>
                      </a:cubicBezTo>
                      <a:cubicBezTo>
                        <a:pt x="534" y="416"/>
                        <a:pt x="523" y="394"/>
                        <a:pt x="517" y="387"/>
                      </a:cubicBezTo>
                      <a:cubicBezTo>
                        <a:pt x="511" y="380"/>
                        <a:pt x="517" y="370"/>
                        <a:pt x="508" y="366"/>
                      </a:cubicBezTo>
                      <a:cubicBezTo>
                        <a:pt x="499" y="362"/>
                        <a:pt x="465" y="373"/>
                        <a:pt x="463" y="363"/>
                      </a:cubicBezTo>
                      <a:cubicBezTo>
                        <a:pt x="461" y="353"/>
                        <a:pt x="487" y="327"/>
                        <a:pt x="496" y="306"/>
                      </a:cubicBezTo>
                      <a:cubicBezTo>
                        <a:pt x="505" y="285"/>
                        <a:pt x="516" y="260"/>
                        <a:pt x="517" y="240"/>
                      </a:cubicBezTo>
                      <a:cubicBezTo>
                        <a:pt x="518" y="220"/>
                        <a:pt x="529" y="211"/>
                        <a:pt x="502" y="183"/>
                      </a:cubicBezTo>
                      <a:cubicBezTo>
                        <a:pt x="475" y="155"/>
                        <a:pt x="410" y="102"/>
                        <a:pt x="352" y="72"/>
                      </a:cubicBezTo>
                      <a:cubicBezTo>
                        <a:pt x="294" y="42"/>
                        <a:pt x="199" y="6"/>
                        <a:pt x="154" y="3"/>
                      </a:cubicBezTo>
                      <a:cubicBezTo>
                        <a:pt x="109" y="0"/>
                        <a:pt x="102" y="41"/>
                        <a:pt x="82" y="57"/>
                      </a:cubicBezTo>
                      <a:cubicBezTo>
                        <a:pt x="62" y="73"/>
                        <a:pt x="47" y="81"/>
                        <a:pt x="34" y="102"/>
                      </a:cubicBezTo>
                      <a:cubicBezTo>
                        <a:pt x="21" y="123"/>
                        <a:pt x="0" y="150"/>
                        <a:pt x="4" y="180"/>
                      </a:cubicBezTo>
                      <a:cubicBezTo>
                        <a:pt x="8" y="210"/>
                        <a:pt x="32" y="246"/>
                        <a:pt x="58" y="285"/>
                      </a:cubicBezTo>
                      <a:cubicBezTo>
                        <a:pt x="84" y="324"/>
                        <a:pt x="132" y="389"/>
                        <a:pt x="160" y="417"/>
                      </a:cubicBezTo>
                      <a:cubicBezTo>
                        <a:pt x="188" y="445"/>
                        <a:pt x="198" y="451"/>
                        <a:pt x="229" y="456"/>
                      </a:cubicBezTo>
                      <a:cubicBezTo>
                        <a:pt x="260" y="461"/>
                        <a:pt x="329" y="444"/>
                        <a:pt x="349" y="450"/>
                      </a:cubicBezTo>
                      <a:cubicBezTo>
                        <a:pt x="369" y="456"/>
                        <a:pt x="337" y="487"/>
                        <a:pt x="349" y="495"/>
                      </a:cubicBezTo>
                      <a:cubicBezTo>
                        <a:pt x="361" y="503"/>
                        <a:pt x="395" y="499"/>
                        <a:pt x="421" y="498"/>
                      </a:cubicBezTo>
                      <a:cubicBezTo>
                        <a:pt x="447" y="497"/>
                        <a:pt x="482" y="478"/>
                        <a:pt x="508" y="489"/>
                      </a:cubicBezTo>
                      <a:cubicBezTo>
                        <a:pt x="534" y="500"/>
                        <a:pt x="570" y="548"/>
                        <a:pt x="577" y="564"/>
                      </a:cubicBezTo>
                      <a:cubicBezTo>
                        <a:pt x="584" y="580"/>
                        <a:pt x="549" y="580"/>
                        <a:pt x="553" y="588"/>
                      </a:cubicBezTo>
                      <a:cubicBezTo>
                        <a:pt x="557" y="596"/>
                        <a:pt x="584" y="610"/>
                        <a:pt x="601" y="615"/>
                      </a:cubicBezTo>
                      <a:cubicBezTo>
                        <a:pt x="618" y="620"/>
                        <a:pt x="633" y="607"/>
                        <a:pt x="655" y="618"/>
                      </a:cubicBezTo>
                      <a:cubicBezTo>
                        <a:pt x="677" y="629"/>
                        <a:pt x="695" y="646"/>
                        <a:pt x="733" y="681"/>
                      </a:cubicBezTo>
                      <a:cubicBezTo>
                        <a:pt x="771" y="716"/>
                        <a:pt x="831" y="769"/>
                        <a:pt x="883" y="831"/>
                      </a:cubicBezTo>
                      <a:cubicBezTo>
                        <a:pt x="935" y="893"/>
                        <a:pt x="1012" y="1006"/>
                        <a:pt x="1045" y="1056"/>
                      </a:cubicBezTo>
                      <a:cubicBezTo>
                        <a:pt x="1078" y="1106"/>
                        <a:pt x="1081" y="1117"/>
                        <a:pt x="1084" y="1128"/>
                      </a:cubicBezTo>
                    </a:path>
                  </a:pathLst>
                </a:custGeom>
                <a:gradFill rotWithShape="1">
                  <a:gsLst>
                    <a:gs pos="0">
                      <a:srgbClr val="FFFF99"/>
                    </a:gs>
                    <a:gs pos="100000">
                      <a:srgbClr val="709500"/>
                    </a:gs>
                  </a:gsLst>
                  <a:lin ang="27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4" name="Freeform 102"/>
                <p:cNvSpPr>
                  <a:spLocks/>
                </p:cNvSpPr>
                <p:nvPr/>
              </p:nvSpPr>
              <p:spPr bwMode="auto">
                <a:xfrm>
                  <a:off x="357" y="1341"/>
                  <a:ext cx="826" cy="745"/>
                </a:xfrm>
                <a:custGeom>
                  <a:avLst/>
                  <a:gdLst>
                    <a:gd name="T0" fmla="*/ 804 w 826"/>
                    <a:gd name="T1" fmla="*/ 732 h 745"/>
                    <a:gd name="T2" fmla="*/ 795 w 826"/>
                    <a:gd name="T3" fmla="*/ 714 h 745"/>
                    <a:gd name="T4" fmla="*/ 615 w 826"/>
                    <a:gd name="T5" fmla="*/ 543 h 745"/>
                    <a:gd name="T6" fmla="*/ 465 w 826"/>
                    <a:gd name="T7" fmla="*/ 411 h 745"/>
                    <a:gd name="T8" fmla="*/ 261 w 826"/>
                    <a:gd name="T9" fmla="*/ 195 h 745"/>
                    <a:gd name="T10" fmla="*/ 0 w 826"/>
                    <a:gd name="T11" fmla="*/ 0 h 745"/>
                  </a:gdLst>
                  <a:ahLst/>
                  <a:cxnLst>
                    <a:cxn ang="0">
                      <a:pos x="T0" y="T1"/>
                    </a:cxn>
                    <a:cxn ang="0">
                      <a:pos x="T2" y="T3"/>
                    </a:cxn>
                    <a:cxn ang="0">
                      <a:pos x="T4" y="T5"/>
                    </a:cxn>
                    <a:cxn ang="0">
                      <a:pos x="T6" y="T7"/>
                    </a:cxn>
                    <a:cxn ang="0">
                      <a:pos x="T8" y="T9"/>
                    </a:cxn>
                    <a:cxn ang="0">
                      <a:pos x="T10" y="T11"/>
                    </a:cxn>
                  </a:cxnLst>
                  <a:rect l="0" t="0" r="r" b="b"/>
                  <a:pathLst>
                    <a:path w="826" h="745">
                      <a:moveTo>
                        <a:pt x="804" y="732"/>
                      </a:moveTo>
                      <a:cubicBezTo>
                        <a:pt x="815" y="738"/>
                        <a:pt x="826" y="745"/>
                        <a:pt x="795" y="714"/>
                      </a:cubicBezTo>
                      <a:cubicBezTo>
                        <a:pt x="764" y="683"/>
                        <a:pt x="670" y="593"/>
                        <a:pt x="615" y="543"/>
                      </a:cubicBezTo>
                      <a:cubicBezTo>
                        <a:pt x="560" y="493"/>
                        <a:pt x="524" y="469"/>
                        <a:pt x="465" y="411"/>
                      </a:cubicBezTo>
                      <a:cubicBezTo>
                        <a:pt x="406" y="353"/>
                        <a:pt x="338" y="263"/>
                        <a:pt x="261" y="195"/>
                      </a:cubicBezTo>
                      <a:cubicBezTo>
                        <a:pt x="184" y="127"/>
                        <a:pt x="92" y="61"/>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05" name="Group 103"/>
                <p:cNvGrpSpPr>
                  <a:grpSpLocks/>
                </p:cNvGrpSpPr>
                <p:nvPr/>
              </p:nvGrpSpPr>
              <p:grpSpPr bwMode="auto">
                <a:xfrm>
                  <a:off x="435" y="1287"/>
                  <a:ext cx="295" cy="345"/>
                  <a:chOff x="435" y="1287"/>
                  <a:chExt cx="295" cy="345"/>
                </a:xfrm>
              </p:grpSpPr>
              <p:sp>
                <p:nvSpPr>
                  <p:cNvPr id="112" name="Freeform 104"/>
                  <p:cNvSpPr>
                    <a:spLocks/>
                  </p:cNvSpPr>
                  <p:nvPr/>
                </p:nvSpPr>
                <p:spPr bwMode="auto">
                  <a:xfrm>
                    <a:off x="435" y="1287"/>
                    <a:ext cx="39" cy="123"/>
                  </a:xfrm>
                  <a:custGeom>
                    <a:avLst/>
                    <a:gdLst>
                      <a:gd name="T0" fmla="*/ 0 w 39"/>
                      <a:gd name="T1" fmla="*/ 0 h 123"/>
                      <a:gd name="T2" fmla="*/ 39 w 39"/>
                      <a:gd name="T3" fmla="*/ 123 h 123"/>
                    </a:gdLst>
                    <a:ahLst/>
                    <a:cxnLst>
                      <a:cxn ang="0">
                        <a:pos x="T0" y="T1"/>
                      </a:cxn>
                      <a:cxn ang="0">
                        <a:pos x="T2" y="T3"/>
                      </a:cxn>
                    </a:cxnLst>
                    <a:rect l="0" t="0" r="r" b="b"/>
                    <a:pathLst>
                      <a:path w="39" h="123">
                        <a:moveTo>
                          <a:pt x="0" y="0"/>
                        </a:moveTo>
                        <a:cubicBezTo>
                          <a:pt x="0" y="0"/>
                          <a:pt x="19" y="61"/>
                          <a:pt x="39" y="12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3" name="Freeform 105"/>
                  <p:cNvSpPr>
                    <a:spLocks/>
                  </p:cNvSpPr>
                  <p:nvPr/>
                </p:nvSpPr>
                <p:spPr bwMode="auto">
                  <a:xfrm>
                    <a:off x="504" y="1314"/>
                    <a:ext cx="38" cy="159"/>
                  </a:xfrm>
                  <a:custGeom>
                    <a:avLst/>
                    <a:gdLst>
                      <a:gd name="T0" fmla="*/ 0 w 38"/>
                      <a:gd name="T1" fmla="*/ 0 h 159"/>
                      <a:gd name="T2" fmla="*/ 33 w 38"/>
                      <a:gd name="T3" fmla="*/ 123 h 159"/>
                      <a:gd name="T4" fmla="*/ 33 w 38"/>
                      <a:gd name="T5" fmla="*/ 159 h 159"/>
                    </a:gdLst>
                    <a:ahLst/>
                    <a:cxnLst>
                      <a:cxn ang="0">
                        <a:pos x="T0" y="T1"/>
                      </a:cxn>
                      <a:cxn ang="0">
                        <a:pos x="T2" y="T3"/>
                      </a:cxn>
                      <a:cxn ang="0">
                        <a:pos x="T4" y="T5"/>
                      </a:cxn>
                    </a:cxnLst>
                    <a:rect l="0" t="0" r="r" b="b"/>
                    <a:pathLst>
                      <a:path w="38" h="159">
                        <a:moveTo>
                          <a:pt x="0" y="0"/>
                        </a:moveTo>
                        <a:cubicBezTo>
                          <a:pt x="14" y="48"/>
                          <a:pt x="28" y="97"/>
                          <a:pt x="33" y="123"/>
                        </a:cubicBezTo>
                        <a:cubicBezTo>
                          <a:pt x="38" y="149"/>
                          <a:pt x="35" y="154"/>
                          <a:pt x="33" y="15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4" name="Freeform 106"/>
                  <p:cNvSpPr>
                    <a:spLocks/>
                  </p:cNvSpPr>
                  <p:nvPr/>
                </p:nvSpPr>
                <p:spPr bwMode="auto">
                  <a:xfrm>
                    <a:off x="573" y="1338"/>
                    <a:ext cx="59" cy="195"/>
                  </a:xfrm>
                  <a:custGeom>
                    <a:avLst/>
                    <a:gdLst>
                      <a:gd name="T0" fmla="*/ 0 w 59"/>
                      <a:gd name="T1" fmla="*/ 0 h 195"/>
                      <a:gd name="T2" fmla="*/ 51 w 59"/>
                      <a:gd name="T3" fmla="*/ 156 h 195"/>
                      <a:gd name="T4" fmla="*/ 51 w 59"/>
                      <a:gd name="T5" fmla="*/ 195 h 195"/>
                    </a:gdLst>
                    <a:ahLst/>
                    <a:cxnLst>
                      <a:cxn ang="0">
                        <a:pos x="T0" y="T1"/>
                      </a:cxn>
                      <a:cxn ang="0">
                        <a:pos x="T2" y="T3"/>
                      </a:cxn>
                      <a:cxn ang="0">
                        <a:pos x="T4" y="T5"/>
                      </a:cxn>
                    </a:cxnLst>
                    <a:rect l="0" t="0" r="r" b="b"/>
                    <a:pathLst>
                      <a:path w="59" h="195">
                        <a:moveTo>
                          <a:pt x="0" y="0"/>
                        </a:moveTo>
                        <a:cubicBezTo>
                          <a:pt x="21" y="62"/>
                          <a:pt x="43" y="124"/>
                          <a:pt x="51" y="156"/>
                        </a:cubicBezTo>
                        <a:cubicBezTo>
                          <a:pt x="59" y="188"/>
                          <a:pt x="55" y="191"/>
                          <a:pt x="51"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5" name="Freeform 107"/>
                  <p:cNvSpPr>
                    <a:spLocks/>
                  </p:cNvSpPr>
                  <p:nvPr/>
                </p:nvSpPr>
                <p:spPr bwMode="auto">
                  <a:xfrm>
                    <a:off x="660" y="1377"/>
                    <a:ext cx="23" cy="195"/>
                  </a:xfrm>
                  <a:custGeom>
                    <a:avLst/>
                    <a:gdLst>
                      <a:gd name="T0" fmla="*/ 0 w 23"/>
                      <a:gd name="T1" fmla="*/ 0 h 195"/>
                      <a:gd name="T2" fmla="*/ 21 w 23"/>
                      <a:gd name="T3" fmla="*/ 132 h 195"/>
                      <a:gd name="T4" fmla="*/ 12 w 23"/>
                      <a:gd name="T5" fmla="*/ 195 h 195"/>
                    </a:gdLst>
                    <a:ahLst/>
                    <a:cxnLst>
                      <a:cxn ang="0">
                        <a:pos x="T0" y="T1"/>
                      </a:cxn>
                      <a:cxn ang="0">
                        <a:pos x="T2" y="T3"/>
                      </a:cxn>
                      <a:cxn ang="0">
                        <a:pos x="T4" y="T5"/>
                      </a:cxn>
                    </a:cxnLst>
                    <a:rect l="0" t="0" r="r" b="b"/>
                    <a:pathLst>
                      <a:path w="23" h="195">
                        <a:moveTo>
                          <a:pt x="0" y="0"/>
                        </a:moveTo>
                        <a:cubicBezTo>
                          <a:pt x="9" y="50"/>
                          <a:pt x="19" y="100"/>
                          <a:pt x="21" y="132"/>
                        </a:cubicBezTo>
                        <a:cubicBezTo>
                          <a:pt x="23" y="164"/>
                          <a:pt x="17" y="179"/>
                          <a:pt x="12"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6" name="Freeform 108"/>
                  <p:cNvSpPr>
                    <a:spLocks/>
                  </p:cNvSpPr>
                  <p:nvPr/>
                </p:nvSpPr>
                <p:spPr bwMode="auto">
                  <a:xfrm>
                    <a:off x="711" y="1404"/>
                    <a:ext cx="19" cy="228"/>
                  </a:xfrm>
                  <a:custGeom>
                    <a:avLst/>
                    <a:gdLst>
                      <a:gd name="T0" fmla="*/ 0 w 19"/>
                      <a:gd name="T1" fmla="*/ 0 h 228"/>
                      <a:gd name="T2" fmla="*/ 18 w 19"/>
                      <a:gd name="T3" fmla="*/ 132 h 228"/>
                      <a:gd name="T4" fmla="*/ 3 w 19"/>
                      <a:gd name="T5" fmla="*/ 228 h 228"/>
                    </a:gdLst>
                    <a:ahLst/>
                    <a:cxnLst>
                      <a:cxn ang="0">
                        <a:pos x="T0" y="T1"/>
                      </a:cxn>
                      <a:cxn ang="0">
                        <a:pos x="T2" y="T3"/>
                      </a:cxn>
                      <a:cxn ang="0">
                        <a:pos x="T4" y="T5"/>
                      </a:cxn>
                    </a:cxnLst>
                    <a:rect l="0" t="0" r="r" b="b"/>
                    <a:pathLst>
                      <a:path w="19" h="228">
                        <a:moveTo>
                          <a:pt x="0" y="0"/>
                        </a:moveTo>
                        <a:cubicBezTo>
                          <a:pt x="8" y="47"/>
                          <a:pt x="17" y="94"/>
                          <a:pt x="18" y="132"/>
                        </a:cubicBezTo>
                        <a:cubicBezTo>
                          <a:pt x="19" y="170"/>
                          <a:pt x="11" y="199"/>
                          <a:pt x="3" y="22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06" name="Group 109"/>
                <p:cNvGrpSpPr>
                  <a:grpSpLocks/>
                </p:cNvGrpSpPr>
                <p:nvPr/>
              </p:nvGrpSpPr>
              <p:grpSpPr bwMode="auto">
                <a:xfrm rot="4859985" flipV="1">
                  <a:off x="369" y="1350"/>
                  <a:ext cx="295" cy="345"/>
                  <a:chOff x="435" y="1287"/>
                  <a:chExt cx="295" cy="345"/>
                </a:xfrm>
              </p:grpSpPr>
              <p:sp>
                <p:nvSpPr>
                  <p:cNvPr id="107" name="Freeform 110"/>
                  <p:cNvSpPr>
                    <a:spLocks/>
                  </p:cNvSpPr>
                  <p:nvPr/>
                </p:nvSpPr>
                <p:spPr bwMode="auto">
                  <a:xfrm>
                    <a:off x="435" y="1287"/>
                    <a:ext cx="39" cy="123"/>
                  </a:xfrm>
                  <a:custGeom>
                    <a:avLst/>
                    <a:gdLst>
                      <a:gd name="T0" fmla="*/ 0 w 39"/>
                      <a:gd name="T1" fmla="*/ 0 h 123"/>
                      <a:gd name="T2" fmla="*/ 39 w 39"/>
                      <a:gd name="T3" fmla="*/ 123 h 123"/>
                    </a:gdLst>
                    <a:ahLst/>
                    <a:cxnLst>
                      <a:cxn ang="0">
                        <a:pos x="T0" y="T1"/>
                      </a:cxn>
                      <a:cxn ang="0">
                        <a:pos x="T2" y="T3"/>
                      </a:cxn>
                    </a:cxnLst>
                    <a:rect l="0" t="0" r="r" b="b"/>
                    <a:pathLst>
                      <a:path w="39" h="123">
                        <a:moveTo>
                          <a:pt x="0" y="0"/>
                        </a:moveTo>
                        <a:cubicBezTo>
                          <a:pt x="0" y="0"/>
                          <a:pt x="19" y="61"/>
                          <a:pt x="39" y="12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8" name="Freeform 111"/>
                  <p:cNvSpPr>
                    <a:spLocks/>
                  </p:cNvSpPr>
                  <p:nvPr/>
                </p:nvSpPr>
                <p:spPr bwMode="auto">
                  <a:xfrm>
                    <a:off x="504" y="1314"/>
                    <a:ext cx="38" cy="159"/>
                  </a:xfrm>
                  <a:custGeom>
                    <a:avLst/>
                    <a:gdLst>
                      <a:gd name="T0" fmla="*/ 0 w 38"/>
                      <a:gd name="T1" fmla="*/ 0 h 159"/>
                      <a:gd name="T2" fmla="*/ 33 w 38"/>
                      <a:gd name="T3" fmla="*/ 123 h 159"/>
                      <a:gd name="T4" fmla="*/ 33 w 38"/>
                      <a:gd name="T5" fmla="*/ 159 h 159"/>
                    </a:gdLst>
                    <a:ahLst/>
                    <a:cxnLst>
                      <a:cxn ang="0">
                        <a:pos x="T0" y="T1"/>
                      </a:cxn>
                      <a:cxn ang="0">
                        <a:pos x="T2" y="T3"/>
                      </a:cxn>
                      <a:cxn ang="0">
                        <a:pos x="T4" y="T5"/>
                      </a:cxn>
                    </a:cxnLst>
                    <a:rect l="0" t="0" r="r" b="b"/>
                    <a:pathLst>
                      <a:path w="38" h="159">
                        <a:moveTo>
                          <a:pt x="0" y="0"/>
                        </a:moveTo>
                        <a:cubicBezTo>
                          <a:pt x="14" y="48"/>
                          <a:pt x="28" y="97"/>
                          <a:pt x="33" y="123"/>
                        </a:cubicBezTo>
                        <a:cubicBezTo>
                          <a:pt x="38" y="149"/>
                          <a:pt x="35" y="154"/>
                          <a:pt x="33" y="15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9" name="Freeform 112"/>
                  <p:cNvSpPr>
                    <a:spLocks/>
                  </p:cNvSpPr>
                  <p:nvPr/>
                </p:nvSpPr>
                <p:spPr bwMode="auto">
                  <a:xfrm>
                    <a:off x="573" y="1338"/>
                    <a:ext cx="59" cy="195"/>
                  </a:xfrm>
                  <a:custGeom>
                    <a:avLst/>
                    <a:gdLst>
                      <a:gd name="T0" fmla="*/ 0 w 59"/>
                      <a:gd name="T1" fmla="*/ 0 h 195"/>
                      <a:gd name="T2" fmla="*/ 51 w 59"/>
                      <a:gd name="T3" fmla="*/ 156 h 195"/>
                      <a:gd name="T4" fmla="*/ 51 w 59"/>
                      <a:gd name="T5" fmla="*/ 195 h 195"/>
                    </a:gdLst>
                    <a:ahLst/>
                    <a:cxnLst>
                      <a:cxn ang="0">
                        <a:pos x="T0" y="T1"/>
                      </a:cxn>
                      <a:cxn ang="0">
                        <a:pos x="T2" y="T3"/>
                      </a:cxn>
                      <a:cxn ang="0">
                        <a:pos x="T4" y="T5"/>
                      </a:cxn>
                    </a:cxnLst>
                    <a:rect l="0" t="0" r="r" b="b"/>
                    <a:pathLst>
                      <a:path w="59" h="195">
                        <a:moveTo>
                          <a:pt x="0" y="0"/>
                        </a:moveTo>
                        <a:cubicBezTo>
                          <a:pt x="21" y="62"/>
                          <a:pt x="43" y="124"/>
                          <a:pt x="51" y="156"/>
                        </a:cubicBezTo>
                        <a:cubicBezTo>
                          <a:pt x="59" y="188"/>
                          <a:pt x="55" y="191"/>
                          <a:pt x="51"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0" name="Freeform 113"/>
                  <p:cNvSpPr>
                    <a:spLocks/>
                  </p:cNvSpPr>
                  <p:nvPr/>
                </p:nvSpPr>
                <p:spPr bwMode="auto">
                  <a:xfrm>
                    <a:off x="660" y="1377"/>
                    <a:ext cx="23" cy="195"/>
                  </a:xfrm>
                  <a:custGeom>
                    <a:avLst/>
                    <a:gdLst>
                      <a:gd name="T0" fmla="*/ 0 w 23"/>
                      <a:gd name="T1" fmla="*/ 0 h 195"/>
                      <a:gd name="T2" fmla="*/ 21 w 23"/>
                      <a:gd name="T3" fmla="*/ 132 h 195"/>
                      <a:gd name="T4" fmla="*/ 12 w 23"/>
                      <a:gd name="T5" fmla="*/ 195 h 195"/>
                    </a:gdLst>
                    <a:ahLst/>
                    <a:cxnLst>
                      <a:cxn ang="0">
                        <a:pos x="T0" y="T1"/>
                      </a:cxn>
                      <a:cxn ang="0">
                        <a:pos x="T2" y="T3"/>
                      </a:cxn>
                      <a:cxn ang="0">
                        <a:pos x="T4" y="T5"/>
                      </a:cxn>
                    </a:cxnLst>
                    <a:rect l="0" t="0" r="r" b="b"/>
                    <a:pathLst>
                      <a:path w="23" h="195">
                        <a:moveTo>
                          <a:pt x="0" y="0"/>
                        </a:moveTo>
                        <a:cubicBezTo>
                          <a:pt x="9" y="50"/>
                          <a:pt x="19" y="100"/>
                          <a:pt x="21" y="132"/>
                        </a:cubicBezTo>
                        <a:cubicBezTo>
                          <a:pt x="23" y="164"/>
                          <a:pt x="17" y="179"/>
                          <a:pt x="12" y="19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1" name="Freeform 114"/>
                  <p:cNvSpPr>
                    <a:spLocks/>
                  </p:cNvSpPr>
                  <p:nvPr/>
                </p:nvSpPr>
                <p:spPr bwMode="auto">
                  <a:xfrm>
                    <a:off x="711" y="1404"/>
                    <a:ext cx="19" cy="228"/>
                  </a:xfrm>
                  <a:custGeom>
                    <a:avLst/>
                    <a:gdLst>
                      <a:gd name="T0" fmla="*/ 0 w 19"/>
                      <a:gd name="T1" fmla="*/ 0 h 228"/>
                      <a:gd name="T2" fmla="*/ 18 w 19"/>
                      <a:gd name="T3" fmla="*/ 132 h 228"/>
                      <a:gd name="T4" fmla="*/ 3 w 19"/>
                      <a:gd name="T5" fmla="*/ 228 h 228"/>
                    </a:gdLst>
                    <a:ahLst/>
                    <a:cxnLst>
                      <a:cxn ang="0">
                        <a:pos x="T0" y="T1"/>
                      </a:cxn>
                      <a:cxn ang="0">
                        <a:pos x="T2" y="T3"/>
                      </a:cxn>
                      <a:cxn ang="0">
                        <a:pos x="T4" y="T5"/>
                      </a:cxn>
                    </a:cxnLst>
                    <a:rect l="0" t="0" r="r" b="b"/>
                    <a:pathLst>
                      <a:path w="19" h="228">
                        <a:moveTo>
                          <a:pt x="0" y="0"/>
                        </a:moveTo>
                        <a:cubicBezTo>
                          <a:pt x="8" y="47"/>
                          <a:pt x="17" y="94"/>
                          <a:pt x="18" y="132"/>
                        </a:cubicBezTo>
                        <a:cubicBezTo>
                          <a:pt x="19" y="170"/>
                          <a:pt x="11" y="199"/>
                          <a:pt x="3" y="22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72" name="Freeform 115"/>
              <p:cNvSpPr>
                <a:spLocks/>
              </p:cNvSpPr>
              <p:nvPr/>
            </p:nvSpPr>
            <p:spPr bwMode="auto">
              <a:xfrm>
                <a:off x="2085" y="2088"/>
                <a:ext cx="574" cy="308"/>
              </a:xfrm>
              <a:custGeom>
                <a:avLst/>
                <a:gdLst>
                  <a:gd name="T0" fmla="*/ 574 w 574"/>
                  <a:gd name="T1" fmla="*/ 308 h 308"/>
                  <a:gd name="T2" fmla="*/ 495 w 574"/>
                  <a:gd name="T3" fmla="*/ 226 h 308"/>
                  <a:gd name="T4" fmla="*/ 368 w 574"/>
                  <a:gd name="T5" fmla="*/ 162 h 308"/>
                  <a:gd name="T6" fmla="*/ 244 w 574"/>
                  <a:gd name="T7" fmla="*/ 158 h 308"/>
                  <a:gd name="T8" fmla="*/ 109 w 574"/>
                  <a:gd name="T9" fmla="*/ 215 h 308"/>
                  <a:gd name="T10" fmla="*/ 11 w 574"/>
                  <a:gd name="T11" fmla="*/ 155 h 308"/>
                  <a:gd name="T12" fmla="*/ 45 w 574"/>
                  <a:gd name="T13" fmla="*/ 87 h 308"/>
                  <a:gd name="T14" fmla="*/ 120 w 574"/>
                  <a:gd name="T15" fmla="*/ 80 h 308"/>
                  <a:gd name="T16" fmla="*/ 86 w 574"/>
                  <a:gd name="T17" fmla="*/ 53 h 308"/>
                  <a:gd name="T18" fmla="*/ 101 w 574"/>
                  <a:gd name="T19" fmla="*/ 27 h 308"/>
                  <a:gd name="T20" fmla="*/ 173 w 574"/>
                  <a:gd name="T21" fmla="*/ 1 h 308"/>
                  <a:gd name="T22" fmla="*/ 255 w 574"/>
                  <a:gd name="T23" fmla="*/ 31 h 308"/>
                  <a:gd name="T24" fmla="*/ 315 w 574"/>
                  <a:gd name="T25" fmla="*/ 102 h 308"/>
                  <a:gd name="T26" fmla="*/ 476 w 574"/>
                  <a:gd name="T27" fmla="*/ 185 h 308"/>
                  <a:gd name="T28" fmla="*/ 555 w 574"/>
                  <a:gd name="T29" fmla="*/ 24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308">
                    <a:moveTo>
                      <a:pt x="574" y="308"/>
                    </a:moveTo>
                    <a:cubicBezTo>
                      <a:pt x="561" y="294"/>
                      <a:pt x="529" y="250"/>
                      <a:pt x="495" y="226"/>
                    </a:cubicBezTo>
                    <a:cubicBezTo>
                      <a:pt x="461" y="202"/>
                      <a:pt x="410" y="173"/>
                      <a:pt x="368" y="162"/>
                    </a:cubicBezTo>
                    <a:cubicBezTo>
                      <a:pt x="326" y="151"/>
                      <a:pt x="287" y="149"/>
                      <a:pt x="244" y="158"/>
                    </a:cubicBezTo>
                    <a:cubicBezTo>
                      <a:pt x="201" y="167"/>
                      <a:pt x="148" y="215"/>
                      <a:pt x="109" y="215"/>
                    </a:cubicBezTo>
                    <a:cubicBezTo>
                      <a:pt x="70" y="215"/>
                      <a:pt x="22" y="176"/>
                      <a:pt x="11" y="155"/>
                    </a:cubicBezTo>
                    <a:cubicBezTo>
                      <a:pt x="0" y="134"/>
                      <a:pt x="27" y="100"/>
                      <a:pt x="45" y="87"/>
                    </a:cubicBezTo>
                    <a:cubicBezTo>
                      <a:pt x="63" y="74"/>
                      <a:pt x="113" y="86"/>
                      <a:pt x="120" y="80"/>
                    </a:cubicBezTo>
                    <a:cubicBezTo>
                      <a:pt x="127" y="74"/>
                      <a:pt x="89" y="62"/>
                      <a:pt x="86" y="53"/>
                    </a:cubicBezTo>
                    <a:cubicBezTo>
                      <a:pt x="83" y="44"/>
                      <a:pt x="87" y="36"/>
                      <a:pt x="101" y="27"/>
                    </a:cubicBezTo>
                    <a:cubicBezTo>
                      <a:pt x="115" y="18"/>
                      <a:pt x="147" y="0"/>
                      <a:pt x="173" y="1"/>
                    </a:cubicBezTo>
                    <a:cubicBezTo>
                      <a:pt x="199" y="2"/>
                      <a:pt x="231" y="14"/>
                      <a:pt x="255" y="31"/>
                    </a:cubicBezTo>
                    <a:cubicBezTo>
                      <a:pt x="279" y="48"/>
                      <a:pt x="278" y="76"/>
                      <a:pt x="315" y="102"/>
                    </a:cubicBezTo>
                    <a:cubicBezTo>
                      <a:pt x="352" y="128"/>
                      <a:pt x="436" y="161"/>
                      <a:pt x="476" y="185"/>
                    </a:cubicBezTo>
                    <a:cubicBezTo>
                      <a:pt x="516" y="209"/>
                      <a:pt x="535" y="227"/>
                      <a:pt x="555" y="245"/>
                    </a:cubicBezTo>
                  </a:path>
                </a:pathLst>
              </a:custGeom>
              <a:gradFill rotWithShape="1">
                <a:gsLst>
                  <a:gs pos="0">
                    <a:srgbClr val="FFFFFF"/>
                  </a:gs>
                  <a:gs pos="50000">
                    <a:srgbClr val="99CC00"/>
                  </a:gs>
                  <a:gs pos="100000">
                    <a:srgbClr val="FFFFFF"/>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73" name="Group 116"/>
              <p:cNvGrpSpPr>
                <a:grpSpLocks/>
              </p:cNvGrpSpPr>
              <p:nvPr/>
            </p:nvGrpSpPr>
            <p:grpSpPr bwMode="auto">
              <a:xfrm>
                <a:off x="2666" y="1053"/>
                <a:ext cx="693" cy="1310"/>
                <a:chOff x="2666" y="1053"/>
                <a:chExt cx="693" cy="1310"/>
              </a:xfrm>
            </p:grpSpPr>
            <p:sp>
              <p:nvSpPr>
                <p:cNvPr id="91" name="Freeform 117"/>
                <p:cNvSpPr>
                  <a:spLocks/>
                </p:cNvSpPr>
                <p:nvPr/>
              </p:nvSpPr>
              <p:spPr bwMode="auto">
                <a:xfrm>
                  <a:off x="2956" y="1325"/>
                  <a:ext cx="343" cy="318"/>
                </a:xfrm>
                <a:custGeom>
                  <a:avLst/>
                  <a:gdLst>
                    <a:gd name="T0" fmla="*/ 10 w 343"/>
                    <a:gd name="T1" fmla="*/ 318 h 318"/>
                    <a:gd name="T2" fmla="*/ 115 w 343"/>
                    <a:gd name="T3" fmla="*/ 186 h 318"/>
                    <a:gd name="T4" fmla="*/ 205 w 343"/>
                    <a:gd name="T5" fmla="*/ 96 h 318"/>
                    <a:gd name="T6" fmla="*/ 333 w 343"/>
                    <a:gd name="T7" fmla="*/ 14 h 318"/>
                    <a:gd name="T8" fmla="*/ 262 w 343"/>
                    <a:gd name="T9" fmla="*/ 14 h 318"/>
                    <a:gd name="T10" fmla="*/ 89 w 343"/>
                    <a:gd name="T11" fmla="*/ 81 h 318"/>
                    <a:gd name="T12" fmla="*/ 14 w 343"/>
                    <a:gd name="T13" fmla="*/ 179 h 318"/>
                    <a:gd name="T14" fmla="*/ 7 w 343"/>
                    <a:gd name="T15" fmla="*/ 243 h 318"/>
                    <a:gd name="T16" fmla="*/ 10 w 343"/>
                    <a:gd name="T17" fmla="*/ 29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318">
                      <a:moveTo>
                        <a:pt x="10" y="318"/>
                      </a:moveTo>
                      <a:cubicBezTo>
                        <a:pt x="46" y="270"/>
                        <a:pt x="82" y="223"/>
                        <a:pt x="115" y="186"/>
                      </a:cubicBezTo>
                      <a:cubicBezTo>
                        <a:pt x="148" y="149"/>
                        <a:pt x="169" y="125"/>
                        <a:pt x="205" y="96"/>
                      </a:cubicBezTo>
                      <a:cubicBezTo>
                        <a:pt x="241" y="67"/>
                        <a:pt x="323" y="28"/>
                        <a:pt x="333" y="14"/>
                      </a:cubicBezTo>
                      <a:cubicBezTo>
                        <a:pt x="343" y="0"/>
                        <a:pt x="303" y="3"/>
                        <a:pt x="262" y="14"/>
                      </a:cubicBezTo>
                      <a:cubicBezTo>
                        <a:pt x="221" y="25"/>
                        <a:pt x="130" y="54"/>
                        <a:pt x="89" y="81"/>
                      </a:cubicBezTo>
                      <a:cubicBezTo>
                        <a:pt x="48" y="108"/>
                        <a:pt x="28" y="152"/>
                        <a:pt x="14" y="179"/>
                      </a:cubicBezTo>
                      <a:cubicBezTo>
                        <a:pt x="0" y="206"/>
                        <a:pt x="8" y="224"/>
                        <a:pt x="7" y="243"/>
                      </a:cubicBezTo>
                      <a:cubicBezTo>
                        <a:pt x="6" y="262"/>
                        <a:pt x="8" y="278"/>
                        <a:pt x="10" y="295"/>
                      </a:cubicBezTo>
                    </a:path>
                  </a:pathLst>
                </a:custGeom>
                <a:solidFill>
                  <a:srgbClr val="DFDA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2" name="Freeform 118"/>
                <p:cNvSpPr>
                  <a:spLocks/>
                </p:cNvSpPr>
                <p:nvPr/>
              </p:nvSpPr>
              <p:spPr bwMode="auto">
                <a:xfrm>
                  <a:off x="2666" y="1053"/>
                  <a:ext cx="693" cy="1310"/>
                </a:xfrm>
                <a:custGeom>
                  <a:avLst/>
                  <a:gdLst>
                    <a:gd name="T0" fmla="*/ 0 w 693"/>
                    <a:gd name="T1" fmla="*/ 1291 h 1310"/>
                    <a:gd name="T2" fmla="*/ 45 w 693"/>
                    <a:gd name="T3" fmla="*/ 1100 h 1310"/>
                    <a:gd name="T4" fmla="*/ 143 w 693"/>
                    <a:gd name="T5" fmla="*/ 841 h 1310"/>
                    <a:gd name="T6" fmla="*/ 154 w 693"/>
                    <a:gd name="T7" fmla="*/ 792 h 1310"/>
                    <a:gd name="T8" fmla="*/ 165 w 693"/>
                    <a:gd name="T9" fmla="*/ 766 h 1310"/>
                    <a:gd name="T10" fmla="*/ 165 w 693"/>
                    <a:gd name="T11" fmla="*/ 743 h 1310"/>
                    <a:gd name="T12" fmla="*/ 207 w 693"/>
                    <a:gd name="T13" fmla="*/ 710 h 1310"/>
                    <a:gd name="T14" fmla="*/ 188 w 693"/>
                    <a:gd name="T15" fmla="*/ 653 h 1310"/>
                    <a:gd name="T16" fmla="*/ 267 w 693"/>
                    <a:gd name="T17" fmla="*/ 642 h 1310"/>
                    <a:gd name="T18" fmla="*/ 199 w 693"/>
                    <a:gd name="T19" fmla="*/ 567 h 1310"/>
                    <a:gd name="T20" fmla="*/ 113 w 693"/>
                    <a:gd name="T21" fmla="*/ 455 h 1310"/>
                    <a:gd name="T22" fmla="*/ 173 w 693"/>
                    <a:gd name="T23" fmla="*/ 391 h 1310"/>
                    <a:gd name="T24" fmla="*/ 252 w 693"/>
                    <a:gd name="T25" fmla="*/ 391 h 1310"/>
                    <a:gd name="T26" fmla="*/ 240 w 693"/>
                    <a:gd name="T27" fmla="*/ 365 h 1310"/>
                    <a:gd name="T28" fmla="*/ 203 w 693"/>
                    <a:gd name="T29" fmla="*/ 320 h 1310"/>
                    <a:gd name="T30" fmla="*/ 173 w 693"/>
                    <a:gd name="T31" fmla="*/ 256 h 1310"/>
                    <a:gd name="T32" fmla="*/ 207 w 693"/>
                    <a:gd name="T33" fmla="*/ 147 h 1310"/>
                    <a:gd name="T34" fmla="*/ 312 w 693"/>
                    <a:gd name="T35" fmla="*/ 61 h 1310"/>
                    <a:gd name="T36" fmla="*/ 473 w 693"/>
                    <a:gd name="T37" fmla="*/ 27 h 1310"/>
                    <a:gd name="T38" fmla="*/ 548 w 693"/>
                    <a:gd name="T39" fmla="*/ 1 h 1310"/>
                    <a:gd name="T40" fmla="*/ 600 w 693"/>
                    <a:gd name="T41" fmla="*/ 35 h 1310"/>
                    <a:gd name="T42" fmla="*/ 585 w 693"/>
                    <a:gd name="T43" fmla="*/ 65 h 1310"/>
                    <a:gd name="T44" fmla="*/ 679 w 693"/>
                    <a:gd name="T45" fmla="*/ 91 h 1310"/>
                    <a:gd name="T46" fmla="*/ 668 w 693"/>
                    <a:gd name="T47" fmla="*/ 185 h 1310"/>
                    <a:gd name="T48" fmla="*/ 619 w 693"/>
                    <a:gd name="T49" fmla="*/ 267 h 1310"/>
                    <a:gd name="T50" fmla="*/ 529 w 693"/>
                    <a:gd name="T51" fmla="*/ 301 h 1310"/>
                    <a:gd name="T52" fmla="*/ 383 w 693"/>
                    <a:gd name="T53" fmla="*/ 353 h 1310"/>
                    <a:gd name="T54" fmla="*/ 323 w 693"/>
                    <a:gd name="T55" fmla="*/ 428 h 1310"/>
                    <a:gd name="T56" fmla="*/ 300 w 693"/>
                    <a:gd name="T57" fmla="*/ 481 h 1310"/>
                    <a:gd name="T58" fmla="*/ 304 w 693"/>
                    <a:gd name="T59" fmla="*/ 563 h 1310"/>
                    <a:gd name="T60" fmla="*/ 289 w 693"/>
                    <a:gd name="T61" fmla="*/ 612 h 1310"/>
                    <a:gd name="T62" fmla="*/ 278 w 693"/>
                    <a:gd name="T63" fmla="*/ 638 h 1310"/>
                    <a:gd name="T64" fmla="*/ 293 w 693"/>
                    <a:gd name="T65" fmla="*/ 687 h 1310"/>
                    <a:gd name="T66" fmla="*/ 240 w 693"/>
                    <a:gd name="T67" fmla="*/ 713 h 1310"/>
                    <a:gd name="T68" fmla="*/ 222 w 693"/>
                    <a:gd name="T69" fmla="*/ 743 h 1310"/>
                    <a:gd name="T70" fmla="*/ 225 w 693"/>
                    <a:gd name="T71" fmla="*/ 803 h 1310"/>
                    <a:gd name="T72" fmla="*/ 173 w 693"/>
                    <a:gd name="T73" fmla="*/ 852 h 1310"/>
                    <a:gd name="T74" fmla="*/ 117 w 693"/>
                    <a:gd name="T75" fmla="*/ 1013 h 1310"/>
                    <a:gd name="T76" fmla="*/ 53 w 693"/>
                    <a:gd name="T77" fmla="*/ 1171 h 1310"/>
                    <a:gd name="T78" fmla="*/ 27 w 693"/>
                    <a:gd name="T79" fmla="*/ 1310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3" h="1310">
                      <a:moveTo>
                        <a:pt x="0" y="1291"/>
                      </a:moveTo>
                      <a:cubicBezTo>
                        <a:pt x="10" y="1233"/>
                        <a:pt x="21" y="1175"/>
                        <a:pt x="45" y="1100"/>
                      </a:cubicBezTo>
                      <a:cubicBezTo>
                        <a:pt x="69" y="1025"/>
                        <a:pt x="125" y="892"/>
                        <a:pt x="143" y="841"/>
                      </a:cubicBezTo>
                      <a:cubicBezTo>
                        <a:pt x="161" y="790"/>
                        <a:pt x="150" y="804"/>
                        <a:pt x="154" y="792"/>
                      </a:cubicBezTo>
                      <a:cubicBezTo>
                        <a:pt x="158" y="780"/>
                        <a:pt x="163" y="774"/>
                        <a:pt x="165" y="766"/>
                      </a:cubicBezTo>
                      <a:cubicBezTo>
                        <a:pt x="167" y="758"/>
                        <a:pt x="158" y="752"/>
                        <a:pt x="165" y="743"/>
                      </a:cubicBezTo>
                      <a:cubicBezTo>
                        <a:pt x="172" y="734"/>
                        <a:pt x="203" y="725"/>
                        <a:pt x="207" y="710"/>
                      </a:cubicBezTo>
                      <a:cubicBezTo>
                        <a:pt x="211" y="695"/>
                        <a:pt x="178" y="664"/>
                        <a:pt x="188" y="653"/>
                      </a:cubicBezTo>
                      <a:cubicBezTo>
                        <a:pt x="198" y="642"/>
                        <a:pt x="265" y="656"/>
                        <a:pt x="267" y="642"/>
                      </a:cubicBezTo>
                      <a:cubicBezTo>
                        <a:pt x="269" y="628"/>
                        <a:pt x="225" y="598"/>
                        <a:pt x="199" y="567"/>
                      </a:cubicBezTo>
                      <a:cubicBezTo>
                        <a:pt x="173" y="536"/>
                        <a:pt x="117" y="484"/>
                        <a:pt x="113" y="455"/>
                      </a:cubicBezTo>
                      <a:cubicBezTo>
                        <a:pt x="109" y="426"/>
                        <a:pt x="150" y="402"/>
                        <a:pt x="173" y="391"/>
                      </a:cubicBezTo>
                      <a:cubicBezTo>
                        <a:pt x="196" y="380"/>
                        <a:pt x="241" y="395"/>
                        <a:pt x="252" y="391"/>
                      </a:cubicBezTo>
                      <a:cubicBezTo>
                        <a:pt x="263" y="387"/>
                        <a:pt x="248" y="377"/>
                        <a:pt x="240" y="365"/>
                      </a:cubicBezTo>
                      <a:cubicBezTo>
                        <a:pt x="232" y="353"/>
                        <a:pt x="214" y="338"/>
                        <a:pt x="203" y="320"/>
                      </a:cubicBezTo>
                      <a:cubicBezTo>
                        <a:pt x="192" y="302"/>
                        <a:pt x="172" y="285"/>
                        <a:pt x="173" y="256"/>
                      </a:cubicBezTo>
                      <a:cubicBezTo>
                        <a:pt x="174" y="227"/>
                        <a:pt x="184" y="179"/>
                        <a:pt x="207" y="147"/>
                      </a:cubicBezTo>
                      <a:cubicBezTo>
                        <a:pt x="230" y="115"/>
                        <a:pt x="268" y="81"/>
                        <a:pt x="312" y="61"/>
                      </a:cubicBezTo>
                      <a:cubicBezTo>
                        <a:pt x="356" y="41"/>
                        <a:pt x="434" y="37"/>
                        <a:pt x="473" y="27"/>
                      </a:cubicBezTo>
                      <a:cubicBezTo>
                        <a:pt x="512" y="17"/>
                        <a:pt x="527" y="0"/>
                        <a:pt x="548" y="1"/>
                      </a:cubicBezTo>
                      <a:cubicBezTo>
                        <a:pt x="569" y="2"/>
                        <a:pt x="594" y="24"/>
                        <a:pt x="600" y="35"/>
                      </a:cubicBezTo>
                      <a:cubicBezTo>
                        <a:pt x="606" y="46"/>
                        <a:pt x="572" y="56"/>
                        <a:pt x="585" y="65"/>
                      </a:cubicBezTo>
                      <a:cubicBezTo>
                        <a:pt x="598" y="74"/>
                        <a:pt x="665" y="71"/>
                        <a:pt x="679" y="91"/>
                      </a:cubicBezTo>
                      <a:cubicBezTo>
                        <a:pt x="693" y="111"/>
                        <a:pt x="678" y="156"/>
                        <a:pt x="668" y="185"/>
                      </a:cubicBezTo>
                      <a:cubicBezTo>
                        <a:pt x="658" y="214"/>
                        <a:pt x="642" y="248"/>
                        <a:pt x="619" y="267"/>
                      </a:cubicBezTo>
                      <a:cubicBezTo>
                        <a:pt x="596" y="286"/>
                        <a:pt x="568" y="287"/>
                        <a:pt x="529" y="301"/>
                      </a:cubicBezTo>
                      <a:cubicBezTo>
                        <a:pt x="490" y="315"/>
                        <a:pt x="417" y="332"/>
                        <a:pt x="383" y="353"/>
                      </a:cubicBezTo>
                      <a:cubicBezTo>
                        <a:pt x="349" y="374"/>
                        <a:pt x="337" y="407"/>
                        <a:pt x="323" y="428"/>
                      </a:cubicBezTo>
                      <a:cubicBezTo>
                        <a:pt x="309" y="449"/>
                        <a:pt x="303" y="459"/>
                        <a:pt x="300" y="481"/>
                      </a:cubicBezTo>
                      <a:cubicBezTo>
                        <a:pt x="297" y="503"/>
                        <a:pt x="306" y="541"/>
                        <a:pt x="304" y="563"/>
                      </a:cubicBezTo>
                      <a:cubicBezTo>
                        <a:pt x="302" y="585"/>
                        <a:pt x="293" y="600"/>
                        <a:pt x="289" y="612"/>
                      </a:cubicBezTo>
                      <a:cubicBezTo>
                        <a:pt x="285" y="624"/>
                        <a:pt x="277" y="626"/>
                        <a:pt x="278" y="638"/>
                      </a:cubicBezTo>
                      <a:cubicBezTo>
                        <a:pt x="279" y="650"/>
                        <a:pt x="299" y="675"/>
                        <a:pt x="293" y="687"/>
                      </a:cubicBezTo>
                      <a:cubicBezTo>
                        <a:pt x="287" y="699"/>
                        <a:pt x="252" y="704"/>
                        <a:pt x="240" y="713"/>
                      </a:cubicBezTo>
                      <a:cubicBezTo>
                        <a:pt x="228" y="722"/>
                        <a:pt x="224" y="728"/>
                        <a:pt x="222" y="743"/>
                      </a:cubicBezTo>
                      <a:cubicBezTo>
                        <a:pt x="220" y="758"/>
                        <a:pt x="233" y="785"/>
                        <a:pt x="225" y="803"/>
                      </a:cubicBezTo>
                      <a:cubicBezTo>
                        <a:pt x="217" y="821"/>
                        <a:pt x="191" y="817"/>
                        <a:pt x="173" y="852"/>
                      </a:cubicBezTo>
                      <a:cubicBezTo>
                        <a:pt x="155" y="887"/>
                        <a:pt x="137" y="960"/>
                        <a:pt x="117" y="1013"/>
                      </a:cubicBezTo>
                      <a:cubicBezTo>
                        <a:pt x="97" y="1066"/>
                        <a:pt x="68" y="1122"/>
                        <a:pt x="53" y="1171"/>
                      </a:cubicBezTo>
                      <a:cubicBezTo>
                        <a:pt x="38" y="1220"/>
                        <a:pt x="32" y="1265"/>
                        <a:pt x="27" y="1310"/>
                      </a:cubicBezTo>
                    </a:path>
                  </a:pathLst>
                </a:custGeom>
                <a:gradFill rotWithShape="1">
                  <a:gsLst>
                    <a:gs pos="0">
                      <a:srgbClr val="99CC00"/>
                    </a:gs>
                    <a:gs pos="100000">
                      <a:srgbClr val="FFFF99"/>
                    </a:gs>
                  </a:gsLst>
                  <a:lin ang="189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3" name="Freeform 119"/>
                <p:cNvSpPr>
                  <a:spLocks/>
                </p:cNvSpPr>
                <p:nvPr/>
              </p:nvSpPr>
              <p:spPr bwMode="auto">
                <a:xfrm>
                  <a:off x="2726" y="1136"/>
                  <a:ext cx="518" cy="1005"/>
                </a:xfrm>
                <a:custGeom>
                  <a:avLst/>
                  <a:gdLst>
                    <a:gd name="T0" fmla="*/ 518 w 518"/>
                    <a:gd name="T1" fmla="*/ 0 h 1005"/>
                    <a:gd name="T2" fmla="*/ 387 w 518"/>
                    <a:gd name="T3" fmla="*/ 169 h 1005"/>
                    <a:gd name="T4" fmla="*/ 248 w 518"/>
                    <a:gd name="T5" fmla="*/ 360 h 1005"/>
                    <a:gd name="T6" fmla="*/ 229 w 518"/>
                    <a:gd name="T7" fmla="*/ 480 h 1005"/>
                    <a:gd name="T8" fmla="*/ 207 w 518"/>
                    <a:gd name="T9" fmla="*/ 555 h 1005"/>
                    <a:gd name="T10" fmla="*/ 177 w 518"/>
                    <a:gd name="T11" fmla="*/ 604 h 1005"/>
                    <a:gd name="T12" fmla="*/ 147 w 518"/>
                    <a:gd name="T13" fmla="*/ 683 h 1005"/>
                    <a:gd name="T14" fmla="*/ 94 w 518"/>
                    <a:gd name="T15" fmla="*/ 769 h 1005"/>
                    <a:gd name="T16" fmla="*/ 0 w 518"/>
                    <a:gd name="T17" fmla="*/ 100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005">
                      <a:moveTo>
                        <a:pt x="518" y="0"/>
                      </a:moveTo>
                      <a:cubicBezTo>
                        <a:pt x="478" y="52"/>
                        <a:pt x="432" y="109"/>
                        <a:pt x="387" y="169"/>
                      </a:cubicBezTo>
                      <a:cubicBezTo>
                        <a:pt x="342" y="229"/>
                        <a:pt x="274" y="308"/>
                        <a:pt x="248" y="360"/>
                      </a:cubicBezTo>
                      <a:cubicBezTo>
                        <a:pt x="222" y="412"/>
                        <a:pt x="236" y="448"/>
                        <a:pt x="229" y="480"/>
                      </a:cubicBezTo>
                      <a:cubicBezTo>
                        <a:pt x="222" y="512"/>
                        <a:pt x="216" y="534"/>
                        <a:pt x="207" y="555"/>
                      </a:cubicBezTo>
                      <a:cubicBezTo>
                        <a:pt x="198" y="576"/>
                        <a:pt x="187" y="583"/>
                        <a:pt x="177" y="604"/>
                      </a:cubicBezTo>
                      <a:cubicBezTo>
                        <a:pt x="167" y="625"/>
                        <a:pt x="161" y="656"/>
                        <a:pt x="147" y="683"/>
                      </a:cubicBezTo>
                      <a:cubicBezTo>
                        <a:pt x="133" y="710"/>
                        <a:pt x="118" y="715"/>
                        <a:pt x="94" y="769"/>
                      </a:cubicBezTo>
                      <a:cubicBezTo>
                        <a:pt x="70" y="823"/>
                        <a:pt x="35" y="914"/>
                        <a:pt x="0" y="100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4" name="Freeform 120"/>
                <p:cNvSpPr>
                  <a:spLocks/>
                </p:cNvSpPr>
                <p:nvPr/>
              </p:nvSpPr>
              <p:spPr bwMode="auto">
                <a:xfrm>
                  <a:off x="2989" y="1485"/>
                  <a:ext cx="23" cy="109"/>
                </a:xfrm>
                <a:custGeom>
                  <a:avLst/>
                  <a:gdLst>
                    <a:gd name="T0" fmla="*/ 0 w 23"/>
                    <a:gd name="T1" fmla="*/ 0 h 109"/>
                    <a:gd name="T2" fmla="*/ 22 w 23"/>
                    <a:gd name="T3" fmla="*/ 45 h 109"/>
                    <a:gd name="T4" fmla="*/ 7 w 23"/>
                    <a:gd name="T5" fmla="*/ 109 h 109"/>
                  </a:gdLst>
                  <a:ahLst/>
                  <a:cxnLst>
                    <a:cxn ang="0">
                      <a:pos x="T0" y="T1"/>
                    </a:cxn>
                    <a:cxn ang="0">
                      <a:pos x="T2" y="T3"/>
                    </a:cxn>
                    <a:cxn ang="0">
                      <a:pos x="T4" y="T5"/>
                    </a:cxn>
                  </a:cxnLst>
                  <a:rect l="0" t="0" r="r" b="b"/>
                  <a:pathLst>
                    <a:path w="23" h="109">
                      <a:moveTo>
                        <a:pt x="0" y="0"/>
                      </a:moveTo>
                      <a:cubicBezTo>
                        <a:pt x="10" y="13"/>
                        <a:pt x="21" y="27"/>
                        <a:pt x="22" y="45"/>
                      </a:cubicBezTo>
                      <a:cubicBezTo>
                        <a:pt x="23" y="63"/>
                        <a:pt x="15" y="86"/>
                        <a:pt x="7" y="10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5" name="Freeform 121"/>
                <p:cNvSpPr>
                  <a:spLocks/>
                </p:cNvSpPr>
                <p:nvPr/>
              </p:nvSpPr>
              <p:spPr bwMode="auto">
                <a:xfrm>
                  <a:off x="3022" y="1436"/>
                  <a:ext cx="25" cy="124"/>
                </a:xfrm>
                <a:custGeom>
                  <a:avLst/>
                  <a:gdLst>
                    <a:gd name="T0" fmla="*/ 0 w 25"/>
                    <a:gd name="T1" fmla="*/ 0 h 124"/>
                    <a:gd name="T2" fmla="*/ 22 w 25"/>
                    <a:gd name="T3" fmla="*/ 45 h 124"/>
                    <a:gd name="T4" fmla="*/ 16 w 25"/>
                    <a:gd name="T5" fmla="*/ 124 h 124"/>
                  </a:gdLst>
                  <a:ahLst/>
                  <a:cxnLst>
                    <a:cxn ang="0">
                      <a:pos x="T0" y="T1"/>
                    </a:cxn>
                    <a:cxn ang="0">
                      <a:pos x="T2" y="T3"/>
                    </a:cxn>
                    <a:cxn ang="0">
                      <a:pos x="T4" y="T5"/>
                    </a:cxn>
                  </a:cxnLst>
                  <a:rect l="0" t="0" r="r" b="b"/>
                  <a:pathLst>
                    <a:path w="25" h="124">
                      <a:moveTo>
                        <a:pt x="0" y="0"/>
                      </a:moveTo>
                      <a:cubicBezTo>
                        <a:pt x="10" y="13"/>
                        <a:pt x="19" y="24"/>
                        <a:pt x="22" y="45"/>
                      </a:cubicBezTo>
                      <a:cubicBezTo>
                        <a:pt x="25" y="66"/>
                        <a:pt x="17" y="108"/>
                        <a:pt x="16" y="12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6" name="Freeform 122"/>
                <p:cNvSpPr>
                  <a:spLocks/>
                </p:cNvSpPr>
                <p:nvPr/>
              </p:nvSpPr>
              <p:spPr bwMode="auto">
                <a:xfrm>
                  <a:off x="3079" y="1395"/>
                  <a:ext cx="23" cy="90"/>
                </a:xfrm>
                <a:custGeom>
                  <a:avLst/>
                  <a:gdLst>
                    <a:gd name="T0" fmla="*/ 0 w 23"/>
                    <a:gd name="T1" fmla="*/ 0 h 90"/>
                    <a:gd name="T2" fmla="*/ 22 w 23"/>
                    <a:gd name="T3" fmla="*/ 45 h 90"/>
                    <a:gd name="T4" fmla="*/ 7 w 23"/>
                    <a:gd name="T5" fmla="*/ 90 h 90"/>
                  </a:gdLst>
                  <a:ahLst/>
                  <a:cxnLst>
                    <a:cxn ang="0">
                      <a:pos x="T0" y="T1"/>
                    </a:cxn>
                    <a:cxn ang="0">
                      <a:pos x="T2" y="T3"/>
                    </a:cxn>
                    <a:cxn ang="0">
                      <a:pos x="T4" y="T5"/>
                    </a:cxn>
                  </a:cxnLst>
                  <a:rect l="0" t="0" r="r" b="b"/>
                  <a:pathLst>
                    <a:path w="23" h="90">
                      <a:moveTo>
                        <a:pt x="0" y="0"/>
                      </a:moveTo>
                      <a:cubicBezTo>
                        <a:pt x="10" y="13"/>
                        <a:pt x="21" y="30"/>
                        <a:pt x="22" y="45"/>
                      </a:cubicBezTo>
                      <a:cubicBezTo>
                        <a:pt x="23" y="60"/>
                        <a:pt x="10" y="81"/>
                        <a:pt x="7" y="9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7" name="Freeform 123"/>
                <p:cNvSpPr>
                  <a:spLocks/>
                </p:cNvSpPr>
                <p:nvPr/>
              </p:nvSpPr>
              <p:spPr bwMode="auto">
                <a:xfrm>
                  <a:off x="3105" y="1285"/>
                  <a:ext cx="191" cy="65"/>
                </a:xfrm>
                <a:custGeom>
                  <a:avLst/>
                  <a:gdLst>
                    <a:gd name="T0" fmla="*/ 0 w 191"/>
                    <a:gd name="T1" fmla="*/ 65 h 65"/>
                    <a:gd name="T2" fmla="*/ 94 w 191"/>
                    <a:gd name="T3" fmla="*/ 9 h 65"/>
                    <a:gd name="T4" fmla="*/ 191 w 191"/>
                    <a:gd name="T5" fmla="*/ 9 h 65"/>
                  </a:gdLst>
                  <a:ahLst/>
                  <a:cxnLst>
                    <a:cxn ang="0">
                      <a:pos x="T0" y="T1"/>
                    </a:cxn>
                    <a:cxn ang="0">
                      <a:pos x="T2" y="T3"/>
                    </a:cxn>
                    <a:cxn ang="0">
                      <a:pos x="T4" y="T5"/>
                    </a:cxn>
                  </a:cxnLst>
                  <a:rect l="0" t="0" r="r" b="b"/>
                  <a:pathLst>
                    <a:path w="191" h="65">
                      <a:moveTo>
                        <a:pt x="0" y="65"/>
                      </a:moveTo>
                      <a:cubicBezTo>
                        <a:pt x="31" y="41"/>
                        <a:pt x="62" y="18"/>
                        <a:pt x="94" y="9"/>
                      </a:cubicBezTo>
                      <a:cubicBezTo>
                        <a:pt x="126" y="0"/>
                        <a:pt x="158" y="4"/>
                        <a:pt x="191"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8" name="Freeform 124"/>
                <p:cNvSpPr>
                  <a:spLocks/>
                </p:cNvSpPr>
                <p:nvPr/>
              </p:nvSpPr>
              <p:spPr bwMode="auto">
                <a:xfrm>
                  <a:off x="3161" y="1184"/>
                  <a:ext cx="191" cy="65"/>
                </a:xfrm>
                <a:custGeom>
                  <a:avLst/>
                  <a:gdLst>
                    <a:gd name="T0" fmla="*/ 0 w 191"/>
                    <a:gd name="T1" fmla="*/ 65 h 65"/>
                    <a:gd name="T2" fmla="*/ 94 w 191"/>
                    <a:gd name="T3" fmla="*/ 9 h 65"/>
                    <a:gd name="T4" fmla="*/ 191 w 191"/>
                    <a:gd name="T5" fmla="*/ 9 h 65"/>
                  </a:gdLst>
                  <a:ahLst/>
                  <a:cxnLst>
                    <a:cxn ang="0">
                      <a:pos x="T0" y="T1"/>
                    </a:cxn>
                    <a:cxn ang="0">
                      <a:pos x="T2" y="T3"/>
                    </a:cxn>
                    <a:cxn ang="0">
                      <a:pos x="T4" y="T5"/>
                    </a:cxn>
                  </a:cxnLst>
                  <a:rect l="0" t="0" r="r" b="b"/>
                  <a:pathLst>
                    <a:path w="191" h="65">
                      <a:moveTo>
                        <a:pt x="0" y="65"/>
                      </a:moveTo>
                      <a:cubicBezTo>
                        <a:pt x="31" y="41"/>
                        <a:pt x="62" y="18"/>
                        <a:pt x="94" y="9"/>
                      </a:cubicBezTo>
                      <a:cubicBezTo>
                        <a:pt x="126" y="0"/>
                        <a:pt x="158" y="4"/>
                        <a:pt x="191"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9" name="Freeform 125"/>
                <p:cNvSpPr>
                  <a:spLocks/>
                </p:cNvSpPr>
                <p:nvPr/>
              </p:nvSpPr>
              <p:spPr bwMode="auto">
                <a:xfrm>
                  <a:off x="3094" y="1099"/>
                  <a:ext cx="56" cy="161"/>
                </a:xfrm>
                <a:custGeom>
                  <a:avLst/>
                  <a:gdLst>
                    <a:gd name="T0" fmla="*/ 56 w 56"/>
                    <a:gd name="T1" fmla="*/ 161 h 161"/>
                    <a:gd name="T2" fmla="*/ 41 w 56"/>
                    <a:gd name="T3" fmla="*/ 64 h 161"/>
                    <a:gd name="T4" fmla="*/ 0 w 56"/>
                    <a:gd name="T5" fmla="*/ 0 h 161"/>
                  </a:gdLst>
                  <a:ahLst/>
                  <a:cxnLst>
                    <a:cxn ang="0">
                      <a:pos x="T0" y="T1"/>
                    </a:cxn>
                    <a:cxn ang="0">
                      <a:pos x="T2" y="T3"/>
                    </a:cxn>
                    <a:cxn ang="0">
                      <a:pos x="T4" y="T5"/>
                    </a:cxn>
                  </a:cxnLst>
                  <a:rect l="0" t="0" r="r" b="b"/>
                  <a:pathLst>
                    <a:path w="56" h="161">
                      <a:moveTo>
                        <a:pt x="56" y="161"/>
                      </a:moveTo>
                      <a:cubicBezTo>
                        <a:pt x="54" y="145"/>
                        <a:pt x="50" y="91"/>
                        <a:pt x="41" y="64"/>
                      </a:cubicBezTo>
                      <a:cubicBezTo>
                        <a:pt x="32" y="37"/>
                        <a:pt x="9" y="13"/>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0" name="Freeform 126"/>
                <p:cNvSpPr>
                  <a:spLocks/>
                </p:cNvSpPr>
                <p:nvPr/>
              </p:nvSpPr>
              <p:spPr bwMode="auto">
                <a:xfrm>
                  <a:off x="2959" y="1148"/>
                  <a:ext cx="116" cy="195"/>
                </a:xfrm>
                <a:custGeom>
                  <a:avLst/>
                  <a:gdLst>
                    <a:gd name="T0" fmla="*/ 116 w 116"/>
                    <a:gd name="T1" fmla="*/ 195 h 195"/>
                    <a:gd name="T2" fmla="*/ 94 w 116"/>
                    <a:gd name="T3" fmla="*/ 97 h 195"/>
                    <a:gd name="T4" fmla="*/ 0 w 116"/>
                    <a:gd name="T5" fmla="*/ 0 h 195"/>
                  </a:gdLst>
                  <a:ahLst/>
                  <a:cxnLst>
                    <a:cxn ang="0">
                      <a:pos x="T0" y="T1"/>
                    </a:cxn>
                    <a:cxn ang="0">
                      <a:pos x="T2" y="T3"/>
                    </a:cxn>
                    <a:cxn ang="0">
                      <a:pos x="T4" y="T5"/>
                    </a:cxn>
                  </a:cxnLst>
                  <a:rect l="0" t="0" r="r" b="b"/>
                  <a:pathLst>
                    <a:path w="116" h="195">
                      <a:moveTo>
                        <a:pt x="116" y="195"/>
                      </a:moveTo>
                      <a:cubicBezTo>
                        <a:pt x="114" y="162"/>
                        <a:pt x="113" y="130"/>
                        <a:pt x="94" y="97"/>
                      </a:cubicBezTo>
                      <a:cubicBezTo>
                        <a:pt x="75" y="64"/>
                        <a:pt x="37" y="32"/>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1" name="Freeform 127"/>
                <p:cNvSpPr>
                  <a:spLocks/>
                </p:cNvSpPr>
                <p:nvPr/>
              </p:nvSpPr>
              <p:spPr bwMode="auto">
                <a:xfrm>
                  <a:off x="2858" y="1279"/>
                  <a:ext cx="157" cy="142"/>
                </a:xfrm>
                <a:custGeom>
                  <a:avLst/>
                  <a:gdLst>
                    <a:gd name="T0" fmla="*/ 157 w 157"/>
                    <a:gd name="T1" fmla="*/ 142 h 142"/>
                    <a:gd name="T2" fmla="*/ 101 w 157"/>
                    <a:gd name="T3" fmla="*/ 75 h 142"/>
                    <a:gd name="T4" fmla="*/ 0 w 157"/>
                    <a:gd name="T5" fmla="*/ 0 h 142"/>
                  </a:gdLst>
                  <a:ahLst/>
                  <a:cxnLst>
                    <a:cxn ang="0">
                      <a:pos x="T0" y="T1"/>
                    </a:cxn>
                    <a:cxn ang="0">
                      <a:pos x="T2" y="T3"/>
                    </a:cxn>
                    <a:cxn ang="0">
                      <a:pos x="T4" y="T5"/>
                    </a:cxn>
                  </a:cxnLst>
                  <a:rect l="0" t="0" r="r" b="b"/>
                  <a:pathLst>
                    <a:path w="157" h="142">
                      <a:moveTo>
                        <a:pt x="157" y="142"/>
                      </a:moveTo>
                      <a:cubicBezTo>
                        <a:pt x="142" y="120"/>
                        <a:pt x="127" y="99"/>
                        <a:pt x="101" y="75"/>
                      </a:cubicBezTo>
                      <a:cubicBezTo>
                        <a:pt x="75" y="51"/>
                        <a:pt x="37" y="2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2" name="Freeform 128"/>
                <p:cNvSpPr>
                  <a:spLocks/>
                </p:cNvSpPr>
                <p:nvPr/>
              </p:nvSpPr>
              <p:spPr bwMode="auto">
                <a:xfrm>
                  <a:off x="2813" y="1493"/>
                  <a:ext cx="146" cy="127"/>
                </a:xfrm>
                <a:custGeom>
                  <a:avLst/>
                  <a:gdLst>
                    <a:gd name="T0" fmla="*/ 146 w 146"/>
                    <a:gd name="T1" fmla="*/ 127 h 127"/>
                    <a:gd name="T2" fmla="*/ 63 w 146"/>
                    <a:gd name="T3" fmla="*/ 33 h 127"/>
                    <a:gd name="T4" fmla="*/ 0 w 146"/>
                    <a:gd name="T5" fmla="*/ 0 h 127"/>
                  </a:gdLst>
                  <a:ahLst/>
                  <a:cxnLst>
                    <a:cxn ang="0">
                      <a:pos x="T0" y="T1"/>
                    </a:cxn>
                    <a:cxn ang="0">
                      <a:pos x="T2" y="T3"/>
                    </a:cxn>
                    <a:cxn ang="0">
                      <a:pos x="T4" y="T5"/>
                    </a:cxn>
                  </a:cxnLst>
                  <a:rect l="0" t="0" r="r" b="b"/>
                  <a:pathLst>
                    <a:path w="146" h="127">
                      <a:moveTo>
                        <a:pt x="146" y="127"/>
                      </a:moveTo>
                      <a:cubicBezTo>
                        <a:pt x="116" y="90"/>
                        <a:pt x="87" y="54"/>
                        <a:pt x="63" y="33"/>
                      </a:cubicBezTo>
                      <a:cubicBezTo>
                        <a:pt x="39" y="12"/>
                        <a:pt x="19" y="6"/>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74" name="Group 129"/>
              <p:cNvGrpSpPr>
                <a:grpSpLocks/>
              </p:cNvGrpSpPr>
              <p:nvPr/>
            </p:nvGrpSpPr>
            <p:grpSpPr bwMode="auto">
              <a:xfrm>
                <a:off x="2674" y="1575"/>
                <a:ext cx="578" cy="823"/>
                <a:chOff x="2693" y="1585"/>
                <a:chExt cx="578" cy="823"/>
              </a:xfrm>
            </p:grpSpPr>
            <p:sp>
              <p:nvSpPr>
                <p:cNvPr id="86" name="Freeform 130"/>
                <p:cNvSpPr>
                  <a:spLocks/>
                </p:cNvSpPr>
                <p:nvPr/>
              </p:nvSpPr>
              <p:spPr bwMode="auto">
                <a:xfrm>
                  <a:off x="2938" y="1585"/>
                  <a:ext cx="294" cy="261"/>
                </a:xfrm>
                <a:custGeom>
                  <a:avLst/>
                  <a:gdLst>
                    <a:gd name="T0" fmla="*/ 6 w 294"/>
                    <a:gd name="T1" fmla="*/ 245 h 261"/>
                    <a:gd name="T2" fmla="*/ 40 w 294"/>
                    <a:gd name="T3" fmla="*/ 114 h 261"/>
                    <a:gd name="T4" fmla="*/ 111 w 294"/>
                    <a:gd name="T5" fmla="*/ 20 h 261"/>
                    <a:gd name="T6" fmla="*/ 216 w 294"/>
                    <a:gd name="T7" fmla="*/ 1 h 261"/>
                    <a:gd name="T8" fmla="*/ 291 w 294"/>
                    <a:gd name="T9" fmla="*/ 24 h 261"/>
                    <a:gd name="T10" fmla="*/ 235 w 294"/>
                    <a:gd name="T11" fmla="*/ 61 h 261"/>
                    <a:gd name="T12" fmla="*/ 133 w 294"/>
                    <a:gd name="T13" fmla="*/ 129 h 261"/>
                    <a:gd name="T14" fmla="*/ 77 w 294"/>
                    <a:gd name="T15" fmla="*/ 208 h 261"/>
                    <a:gd name="T16" fmla="*/ 6 w 294"/>
                    <a:gd name="T17" fmla="*/ 24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61">
                      <a:moveTo>
                        <a:pt x="6" y="245"/>
                      </a:moveTo>
                      <a:cubicBezTo>
                        <a:pt x="0" y="229"/>
                        <a:pt x="22" y="151"/>
                        <a:pt x="40" y="114"/>
                      </a:cubicBezTo>
                      <a:cubicBezTo>
                        <a:pt x="58" y="77"/>
                        <a:pt x="82" y="39"/>
                        <a:pt x="111" y="20"/>
                      </a:cubicBezTo>
                      <a:cubicBezTo>
                        <a:pt x="140" y="1"/>
                        <a:pt x="186" y="0"/>
                        <a:pt x="216" y="1"/>
                      </a:cubicBezTo>
                      <a:cubicBezTo>
                        <a:pt x="246" y="2"/>
                        <a:pt x="288" y="14"/>
                        <a:pt x="291" y="24"/>
                      </a:cubicBezTo>
                      <a:cubicBezTo>
                        <a:pt x="294" y="34"/>
                        <a:pt x="261" y="44"/>
                        <a:pt x="235" y="61"/>
                      </a:cubicBezTo>
                      <a:cubicBezTo>
                        <a:pt x="209" y="78"/>
                        <a:pt x="159" y="104"/>
                        <a:pt x="133" y="129"/>
                      </a:cubicBezTo>
                      <a:cubicBezTo>
                        <a:pt x="107" y="154"/>
                        <a:pt x="96" y="187"/>
                        <a:pt x="77" y="208"/>
                      </a:cubicBezTo>
                      <a:cubicBezTo>
                        <a:pt x="58" y="229"/>
                        <a:pt x="12" y="261"/>
                        <a:pt x="6" y="245"/>
                      </a:cubicBezTo>
                      <a:close/>
                    </a:path>
                  </a:pathLst>
                </a:custGeom>
                <a:solidFill>
                  <a:srgbClr val="99CC00"/>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7" name="Freeform 131"/>
                <p:cNvSpPr>
                  <a:spLocks/>
                </p:cNvSpPr>
                <p:nvPr/>
              </p:nvSpPr>
              <p:spPr bwMode="auto">
                <a:xfrm>
                  <a:off x="2693" y="1586"/>
                  <a:ext cx="578" cy="822"/>
                </a:xfrm>
                <a:custGeom>
                  <a:avLst/>
                  <a:gdLst>
                    <a:gd name="T0" fmla="*/ 0 w 578"/>
                    <a:gd name="T1" fmla="*/ 795 h 822"/>
                    <a:gd name="T2" fmla="*/ 131 w 578"/>
                    <a:gd name="T3" fmla="*/ 514 h 822"/>
                    <a:gd name="T4" fmla="*/ 210 w 578"/>
                    <a:gd name="T5" fmla="*/ 424 h 822"/>
                    <a:gd name="T6" fmla="*/ 157 w 578"/>
                    <a:gd name="T7" fmla="*/ 383 h 822"/>
                    <a:gd name="T8" fmla="*/ 210 w 578"/>
                    <a:gd name="T9" fmla="*/ 349 h 822"/>
                    <a:gd name="T10" fmla="*/ 225 w 578"/>
                    <a:gd name="T11" fmla="*/ 304 h 822"/>
                    <a:gd name="T12" fmla="*/ 217 w 578"/>
                    <a:gd name="T13" fmla="*/ 240 h 822"/>
                    <a:gd name="T14" fmla="*/ 285 w 578"/>
                    <a:gd name="T15" fmla="*/ 199 h 822"/>
                    <a:gd name="T16" fmla="*/ 318 w 578"/>
                    <a:gd name="T17" fmla="*/ 113 h 822"/>
                    <a:gd name="T18" fmla="*/ 375 w 578"/>
                    <a:gd name="T19" fmla="*/ 68 h 822"/>
                    <a:gd name="T20" fmla="*/ 498 w 578"/>
                    <a:gd name="T21" fmla="*/ 34 h 822"/>
                    <a:gd name="T22" fmla="*/ 577 w 578"/>
                    <a:gd name="T23" fmla="*/ 12 h 822"/>
                    <a:gd name="T24" fmla="*/ 491 w 578"/>
                    <a:gd name="T25" fmla="*/ 109 h 822"/>
                    <a:gd name="T26" fmla="*/ 416 w 578"/>
                    <a:gd name="T27" fmla="*/ 252 h 822"/>
                    <a:gd name="T28" fmla="*/ 255 w 578"/>
                    <a:gd name="T29" fmla="*/ 357 h 822"/>
                    <a:gd name="T30" fmla="*/ 232 w 578"/>
                    <a:gd name="T31" fmla="*/ 432 h 822"/>
                    <a:gd name="T32" fmla="*/ 161 w 578"/>
                    <a:gd name="T33" fmla="*/ 525 h 822"/>
                    <a:gd name="T34" fmla="*/ 97 w 578"/>
                    <a:gd name="T35" fmla="*/ 649 h 822"/>
                    <a:gd name="T36" fmla="*/ 15 w 578"/>
                    <a:gd name="T37" fmla="*/ 822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8" h="822">
                      <a:moveTo>
                        <a:pt x="0" y="795"/>
                      </a:moveTo>
                      <a:cubicBezTo>
                        <a:pt x="48" y="685"/>
                        <a:pt x="96" y="576"/>
                        <a:pt x="131" y="514"/>
                      </a:cubicBezTo>
                      <a:cubicBezTo>
                        <a:pt x="166" y="452"/>
                        <a:pt x="206" y="446"/>
                        <a:pt x="210" y="424"/>
                      </a:cubicBezTo>
                      <a:cubicBezTo>
                        <a:pt x="214" y="402"/>
                        <a:pt x="157" y="395"/>
                        <a:pt x="157" y="383"/>
                      </a:cubicBezTo>
                      <a:cubicBezTo>
                        <a:pt x="157" y="371"/>
                        <a:pt x="199" y="362"/>
                        <a:pt x="210" y="349"/>
                      </a:cubicBezTo>
                      <a:cubicBezTo>
                        <a:pt x="221" y="336"/>
                        <a:pt x="224" y="322"/>
                        <a:pt x="225" y="304"/>
                      </a:cubicBezTo>
                      <a:cubicBezTo>
                        <a:pt x="226" y="286"/>
                        <a:pt x="207" y="257"/>
                        <a:pt x="217" y="240"/>
                      </a:cubicBezTo>
                      <a:cubicBezTo>
                        <a:pt x="227" y="223"/>
                        <a:pt x="268" y="220"/>
                        <a:pt x="285" y="199"/>
                      </a:cubicBezTo>
                      <a:cubicBezTo>
                        <a:pt x="302" y="178"/>
                        <a:pt x="303" y="135"/>
                        <a:pt x="318" y="113"/>
                      </a:cubicBezTo>
                      <a:cubicBezTo>
                        <a:pt x="333" y="91"/>
                        <a:pt x="345" y="81"/>
                        <a:pt x="375" y="68"/>
                      </a:cubicBezTo>
                      <a:cubicBezTo>
                        <a:pt x="405" y="55"/>
                        <a:pt x="464" y="43"/>
                        <a:pt x="498" y="34"/>
                      </a:cubicBezTo>
                      <a:cubicBezTo>
                        <a:pt x="532" y="25"/>
                        <a:pt x="578" y="0"/>
                        <a:pt x="577" y="12"/>
                      </a:cubicBezTo>
                      <a:cubicBezTo>
                        <a:pt x="576" y="24"/>
                        <a:pt x="518" y="69"/>
                        <a:pt x="491" y="109"/>
                      </a:cubicBezTo>
                      <a:cubicBezTo>
                        <a:pt x="464" y="149"/>
                        <a:pt x="455" y="211"/>
                        <a:pt x="416" y="252"/>
                      </a:cubicBezTo>
                      <a:cubicBezTo>
                        <a:pt x="377" y="293"/>
                        <a:pt x="286" y="327"/>
                        <a:pt x="255" y="357"/>
                      </a:cubicBezTo>
                      <a:cubicBezTo>
                        <a:pt x="224" y="387"/>
                        <a:pt x="248" y="404"/>
                        <a:pt x="232" y="432"/>
                      </a:cubicBezTo>
                      <a:cubicBezTo>
                        <a:pt x="216" y="460"/>
                        <a:pt x="183" y="489"/>
                        <a:pt x="161" y="525"/>
                      </a:cubicBezTo>
                      <a:cubicBezTo>
                        <a:pt x="139" y="561"/>
                        <a:pt x="121" y="600"/>
                        <a:pt x="97" y="649"/>
                      </a:cubicBezTo>
                      <a:cubicBezTo>
                        <a:pt x="73" y="698"/>
                        <a:pt x="44" y="760"/>
                        <a:pt x="15" y="822"/>
                      </a:cubicBezTo>
                    </a:path>
                  </a:pathLst>
                </a:custGeom>
                <a:gradFill rotWithShape="1">
                  <a:gsLst>
                    <a:gs pos="0">
                      <a:srgbClr val="99CC00"/>
                    </a:gs>
                    <a:gs pos="100000">
                      <a:srgbClr val="FFFF99"/>
                    </a:gs>
                  </a:gsLst>
                  <a:lin ang="189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8" name="Freeform 132"/>
                <p:cNvSpPr>
                  <a:spLocks/>
                </p:cNvSpPr>
                <p:nvPr/>
              </p:nvSpPr>
              <p:spPr bwMode="auto">
                <a:xfrm>
                  <a:off x="3038" y="1672"/>
                  <a:ext cx="29" cy="199"/>
                </a:xfrm>
                <a:custGeom>
                  <a:avLst/>
                  <a:gdLst>
                    <a:gd name="T0" fmla="*/ 0 w 29"/>
                    <a:gd name="T1" fmla="*/ 0 h 199"/>
                    <a:gd name="T2" fmla="*/ 26 w 29"/>
                    <a:gd name="T3" fmla="*/ 131 h 199"/>
                    <a:gd name="T4" fmla="*/ 19 w 29"/>
                    <a:gd name="T5" fmla="*/ 199 h 199"/>
                  </a:gdLst>
                  <a:ahLst/>
                  <a:cxnLst>
                    <a:cxn ang="0">
                      <a:pos x="T0" y="T1"/>
                    </a:cxn>
                    <a:cxn ang="0">
                      <a:pos x="T2" y="T3"/>
                    </a:cxn>
                    <a:cxn ang="0">
                      <a:pos x="T4" y="T5"/>
                    </a:cxn>
                  </a:cxnLst>
                  <a:rect l="0" t="0" r="r" b="b"/>
                  <a:pathLst>
                    <a:path w="29" h="199">
                      <a:moveTo>
                        <a:pt x="0" y="0"/>
                      </a:moveTo>
                      <a:cubicBezTo>
                        <a:pt x="11" y="49"/>
                        <a:pt x="23" y="98"/>
                        <a:pt x="26" y="131"/>
                      </a:cubicBezTo>
                      <a:cubicBezTo>
                        <a:pt x="29" y="164"/>
                        <a:pt x="24" y="181"/>
                        <a:pt x="19" y="19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9" name="Freeform 133"/>
                <p:cNvSpPr>
                  <a:spLocks/>
                </p:cNvSpPr>
                <p:nvPr/>
              </p:nvSpPr>
              <p:spPr bwMode="auto">
                <a:xfrm>
                  <a:off x="3101" y="1643"/>
                  <a:ext cx="23" cy="187"/>
                </a:xfrm>
                <a:custGeom>
                  <a:avLst/>
                  <a:gdLst>
                    <a:gd name="T0" fmla="*/ 23 w 23"/>
                    <a:gd name="T1" fmla="*/ 0 h 187"/>
                    <a:gd name="T2" fmla="*/ 15 w 23"/>
                    <a:gd name="T3" fmla="*/ 153 h 187"/>
                    <a:gd name="T4" fmla="*/ 0 w 23"/>
                    <a:gd name="T5" fmla="*/ 187 h 187"/>
                  </a:gdLst>
                  <a:ahLst/>
                  <a:cxnLst>
                    <a:cxn ang="0">
                      <a:pos x="T0" y="T1"/>
                    </a:cxn>
                    <a:cxn ang="0">
                      <a:pos x="T2" y="T3"/>
                    </a:cxn>
                    <a:cxn ang="0">
                      <a:pos x="T4" y="T5"/>
                    </a:cxn>
                  </a:cxnLst>
                  <a:rect l="0" t="0" r="r" b="b"/>
                  <a:pathLst>
                    <a:path w="23" h="187">
                      <a:moveTo>
                        <a:pt x="23" y="0"/>
                      </a:moveTo>
                      <a:cubicBezTo>
                        <a:pt x="21" y="61"/>
                        <a:pt x="19" y="122"/>
                        <a:pt x="15" y="153"/>
                      </a:cubicBezTo>
                      <a:cubicBezTo>
                        <a:pt x="11" y="184"/>
                        <a:pt x="5" y="185"/>
                        <a:pt x="0" y="187"/>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90" name="Freeform 134"/>
                <p:cNvSpPr>
                  <a:spLocks/>
                </p:cNvSpPr>
                <p:nvPr/>
              </p:nvSpPr>
              <p:spPr bwMode="auto">
                <a:xfrm>
                  <a:off x="2981" y="1789"/>
                  <a:ext cx="5" cy="116"/>
                </a:xfrm>
                <a:custGeom>
                  <a:avLst/>
                  <a:gdLst>
                    <a:gd name="T0" fmla="*/ 4 w 5"/>
                    <a:gd name="T1" fmla="*/ 0 h 116"/>
                    <a:gd name="T2" fmla="*/ 4 w 5"/>
                    <a:gd name="T3" fmla="*/ 82 h 116"/>
                    <a:gd name="T4" fmla="*/ 0 w 5"/>
                    <a:gd name="T5" fmla="*/ 116 h 116"/>
                  </a:gdLst>
                  <a:ahLst/>
                  <a:cxnLst>
                    <a:cxn ang="0">
                      <a:pos x="T0" y="T1"/>
                    </a:cxn>
                    <a:cxn ang="0">
                      <a:pos x="T2" y="T3"/>
                    </a:cxn>
                    <a:cxn ang="0">
                      <a:pos x="T4" y="T5"/>
                    </a:cxn>
                  </a:cxnLst>
                  <a:rect l="0" t="0" r="r" b="b"/>
                  <a:pathLst>
                    <a:path w="5" h="116">
                      <a:moveTo>
                        <a:pt x="4" y="0"/>
                      </a:moveTo>
                      <a:cubicBezTo>
                        <a:pt x="4" y="31"/>
                        <a:pt x="5" y="63"/>
                        <a:pt x="4" y="82"/>
                      </a:cubicBezTo>
                      <a:cubicBezTo>
                        <a:pt x="3" y="101"/>
                        <a:pt x="1" y="108"/>
                        <a:pt x="0" y="11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75" name="Group 135"/>
              <p:cNvGrpSpPr>
                <a:grpSpLocks/>
              </p:cNvGrpSpPr>
              <p:nvPr/>
            </p:nvGrpSpPr>
            <p:grpSpPr bwMode="auto">
              <a:xfrm>
                <a:off x="2404" y="960"/>
                <a:ext cx="452" cy="1422"/>
                <a:chOff x="2404" y="960"/>
                <a:chExt cx="452" cy="1422"/>
              </a:xfrm>
            </p:grpSpPr>
            <p:sp>
              <p:nvSpPr>
                <p:cNvPr id="77" name="Freeform 136"/>
                <p:cNvSpPr>
                  <a:spLocks/>
                </p:cNvSpPr>
                <p:nvPr/>
              </p:nvSpPr>
              <p:spPr bwMode="auto">
                <a:xfrm>
                  <a:off x="2404" y="960"/>
                  <a:ext cx="452" cy="1422"/>
                </a:xfrm>
                <a:custGeom>
                  <a:avLst/>
                  <a:gdLst>
                    <a:gd name="T0" fmla="*/ 255 w 452"/>
                    <a:gd name="T1" fmla="*/ 1392 h 1422"/>
                    <a:gd name="T2" fmla="*/ 225 w 452"/>
                    <a:gd name="T3" fmla="*/ 1171 h 1422"/>
                    <a:gd name="T4" fmla="*/ 240 w 452"/>
                    <a:gd name="T5" fmla="*/ 1058 h 1422"/>
                    <a:gd name="T6" fmla="*/ 172 w 452"/>
                    <a:gd name="T7" fmla="*/ 1017 h 1422"/>
                    <a:gd name="T8" fmla="*/ 206 w 452"/>
                    <a:gd name="T9" fmla="*/ 976 h 1422"/>
                    <a:gd name="T10" fmla="*/ 191 w 452"/>
                    <a:gd name="T11" fmla="*/ 871 h 1422"/>
                    <a:gd name="T12" fmla="*/ 169 w 452"/>
                    <a:gd name="T13" fmla="*/ 826 h 1422"/>
                    <a:gd name="T14" fmla="*/ 187 w 452"/>
                    <a:gd name="T15" fmla="*/ 747 h 1422"/>
                    <a:gd name="T16" fmla="*/ 161 w 452"/>
                    <a:gd name="T17" fmla="*/ 687 h 1422"/>
                    <a:gd name="T18" fmla="*/ 109 w 452"/>
                    <a:gd name="T19" fmla="*/ 661 h 1422"/>
                    <a:gd name="T20" fmla="*/ 101 w 452"/>
                    <a:gd name="T21" fmla="*/ 545 h 1422"/>
                    <a:gd name="T22" fmla="*/ 116 w 452"/>
                    <a:gd name="T23" fmla="*/ 515 h 1422"/>
                    <a:gd name="T24" fmla="*/ 49 w 452"/>
                    <a:gd name="T25" fmla="*/ 500 h 1422"/>
                    <a:gd name="T26" fmla="*/ 79 w 452"/>
                    <a:gd name="T27" fmla="*/ 417 h 1422"/>
                    <a:gd name="T28" fmla="*/ 109 w 452"/>
                    <a:gd name="T29" fmla="*/ 387 h 1422"/>
                    <a:gd name="T30" fmla="*/ 34 w 452"/>
                    <a:gd name="T31" fmla="*/ 365 h 1422"/>
                    <a:gd name="T32" fmla="*/ 4 w 452"/>
                    <a:gd name="T33" fmla="*/ 293 h 1422"/>
                    <a:gd name="T34" fmla="*/ 11 w 452"/>
                    <a:gd name="T35" fmla="*/ 192 h 1422"/>
                    <a:gd name="T36" fmla="*/ 45 w 452"/>
                    <a:gd name="T37" fmla="*/ 200 h 1422"/>
                    <a:gd name="T38" fmla="*/ 30 w 452"/>
                    <a:gd name="T39" fmla="*/ 140 h 1422"/>
                    <a:gd name="T40" fmla="*/ 86 w 452"/>
                    <a:gd name="T41" fmla="*/ 57 h 1422"/>
                    <a:gd name="T42" fmla="*/ 180 w 452"/>
                    <a:gd name="T43" fmla="*/ 5 h 1422"/>
                    <a:gd name="T44" fmla="*/ 206 w 452"/>
                    <a:gd name="T45" fmla="*/ 27 h 1422"/>
                    <a:gd name="T46" fmla="*/ 262 w 452"/>
                    <a:gd name="T47" fmla="*/ 16 h 1422"/>
                    <a:gd name="T48" fmla="*/ 311 w 452"/>
                    <a:gd name="T49" fmla="*/ 42 h 1422"/>
                    <a:gd name="T50" fmla="*/ 330 w 452"/>
                    <a:gd name="T51" fmla="*/ 113 h 1422"/>
                    <a:gd name="T52" fmla="*/ 401 w 452"/>
                    <a:gd name="T53" fmla="*/ 162 h 1422"/>
                    <a:gd name="T54" fmla="*/ 382 w 452"/>
                    <a:gd name="T55" fmla="*/ 233 h 1422"/>
                    <a:gd name="T56" fmla="*/ 439 w 452"/>
                    <a:gd name="T57" fmla="*/ 233 h 1422"/>
                    <a:gd name="T58" fmla="*/ 450 w 452"/>
                    <a:gd name="T59" fmla="*/ 350 h 1422"/>
                    <a:gd name="T60" fmla="*/ 442 w 452"/>
                    <a:gd name="T61" fmla="*/ 473 h 1422"/>
                    <a:gd name="T62" fmla="*/ 390 w 452"/>
                    <a:gd name="T63" fmla="*/ 511 h 1422"/>
                    <a:gd name="T64" fmla="*/ 356 w 452"/>
                    <a:gd name="T65" fmla="*/ 537 h 1422"/>
                    <a:gd name="T66" fmla="*/ 300 w 452"/>
                    <a:gd name="T67" fmla="*/ 586 h 1422"/>
                    <a:gd name="T68" fmla="*/ 281 w 452"/>
                    <a:gd name="T69" fmla="*/ 661 h 1422"/>
                    <a:gd name="T70" fmla="*/ 307 w 452"/>
                    <a:gd name="T71" fmla="*/ 695 h 1422"/>
                    <a:gd name="T72" fmla="*/ 307 w 452"/>
                    <a:gd name="T73" fmla="*/ 770 h 1422"/>
                    <a:gd name="T74" fmla="*/ 277 w 452"/>
                    <a:gd name="T75" fmla="*/ 856 h 1422"/>
                    <a:gd name="T76" fmla="*/ 244 w 452"/>
                    <a:gd name="T77" fmla="*/ 901 h 1422"/>
                    <a:gd name="T78" fmla="*/ 262 w 452"/>
                    <a:gd name="T79" fmla="*/ 976 h 1422"/>
                    <a:gd name="T80" fmla="*/ 292 w 452"/>
                    <a:gd name="T81" fmla="*/ 950 h 1422"/>
                    <a:gd name="T82" fmla="*/ 337 w 452"/>
                    <a:gd name="T83" fmla="*/ 957 h 1422"/>
                    <a:gd name="T84" fmla="*/ 349 w 452"/>
                    <a:gd name="T85" fmla="*/ 1013 h 1422"/>
                    <a:gd name="T86" fmla="*/ 296 w 452"/>
                    <a:gd name="T87" fmla="*/ 1051 h 1422"/>
                    <a:gd name="T88" fmla="*/ 270 w 452"/>
                    <a:gd name="T89" fmla="*/ 1047 h 1422"/>
                    <a:gd name="T90" fmla="*/ 262 w 452"/>
                    <a:gd name="T91" fmla="*/ 1295 h 1422"/>
                    <a:gd name="T92" fmla="*/ 266 w 452"/>
                    <a:gd name="T93" fmla="*/ 1422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2" h="1422">
                      <a:moveTo>
                        <a:pt x="255" y="1392"/>
                      </a:moveTo>
                      <a:cubicBezTo>
                        <a:pt x="241" y="1309"/>
                        <a:pt x="228" y="1227"/>
                        <a:pt x="225" y="1171"/>
                      </a:cubicBezTo>
                      <a:cubicBezTo>
                        <a:pt x="222" y="1115"/>
                        <a:pt x="249" y="1083"/>
                        <a:pt x="240" y="1058"/>
                      </a:cubicBezTo>
                      <a:cubicBezTo>
                        <a:pt x="231" y="1033"/>
                        <a:pt x="178" y="1031"/>
                        <a:pt x="172" y="1017"/>
                      </a:cubicBezTo>
                      <a:cubicBezTo>
                        <a:pt x="166" y="1003"/>
                        <a:pt x="203" y="1000"/>
                        <a:pt x="206" y="976"/>
                      </a:cubicBezTo>
                      <a:cubicBezTo>
                        <a:pt x="209" y="952"/>
                        <a:pt x="197" y="896"/>
                        <a:pt x="191" y="871"/>
                      </a:cubicBezTo>
                      <a:cubicBezTo>
                        <a:pt x="185" y="846"/>
                        <a:pt x="170" y="847"/>
                        <a:pt x="169" y="826"/>
                      </a:cubicBezTo>
                      <a:cubicBezTo>
                        <a:pt x="168" y="805"/>
                        <a:pt x="188" y="770"/>
                        <a:pt x="187" y="747"/>
                      </a:cubicBezTo>
                      <a:cubicBezTo>
                        <a:pt x="186" y="724"/>
                        <a:pt x="174" y="701"/>
                        <a:pt x="161" y="687"/>
                      </a:cubicBezTo>
                      <a:cubicBezTo>
                        <a:pt x="148" y="673"/>
                        <a:pt x="119" y="685"/>
                        <a:pt x="109" y="661"/>
                      </a:cubicBezTo>
                      <a:cubicBezTo>
                        <a:pt x="99" y="637"/>
                        <a:pt x="100" y="569"/>
                        <a:pt x="101" y="545"/>
                      </a:cubicBezTo>
                      <a:cubicBezTo>
                        <a:pt x="102" y="521"/>
                        <a:pt x="125" y="522"/>
                        <a:pt x="116" y="515"/>
                      </a:cubicBezTo>
                      <a:cubicBezTo>
                        <a:pt x="107" y="508"/>
                        <a:pt x="55" y="516"/>
                        <a:pt x="49" y="500"/>
                      </a:cubicBezTo>
                      <a:cubicBezTo>
                        <a:pt x="43" y="484"/>
                        <a:pt x="69" y="436"/>
                        <a:pt x="79" y="417"/>
                      </a:cubicBezTo>
                      <a:cubicBezTo>
                        <a:pt x="89" y="398"/>
                        <a:pt x="116" y="396"/>
                        <a:pt x="109" y="387"/>
                      </a:cubicBezTo>
                      <a:cubicBezTo>
                        <a:pt x="102" y="378"/>
                        <a:pt x="52" y="381"/>
                        <a:pt x="34" y="365"/>
                      </a:cubicBezTo>
                      <a:cubicBezTo>
                        <a:pt x="16" y="349"/>
                        <a:pt x="8" y="322"/>
                        <a:pt x="4" y="293"/>
                      </a:cubicBezTo>
                      <a:cubicBezTo>
                        <a:pt x="0" y="264"/>
                        <a:pt x="4" y="207"/>
                        <a:pt x="11" y="192"/>
                      </a:cubicBezTo>
                      <a:cubicBezTo>
                        <a:pt x="18" y="177"/>
                        <a:pt x="42" y="209"/>
                        <a:pt x="45" y="200"/>
                      </a:cubicBezTo>
                      <a:cubicBezTo>
                        <a:pt x="48" y="191"/>
                        <a:pt x="23" y="164"/>
                        <a:pt x="30" y="140"/>
                      </a:cubicBezTo>
                      <a:cubicBezTo>
                        <a:pt x="37" y="116"/>
                        <a:pt x="61" y="79"/>
                        <a:pt x="86" y="57"/>
                      </a:cubicBezTo>
                      <a:cubicBezTo>
                        <a:pt x="111" y="35"/>
                        <a:pt x="160" y="10"/>
                        <a:pt x="180" y="5"/>
                      </a:cubicBezTo>
                      <a:cubicBezTo>
                        <a:pt x="200" y="0"/>
                        <a:pt x="192" y="25"/>
                        <a:pt x="206" y="27"/>
                      </a:cubicBezTo>
                      <a:cubicBezTo>
                        <a:pt x="220" y="29"/>
                        <a:pt x="245" y="14"/>
                        <a:pt x="262" y="16"/>
                      </a:cubicBezTo>
                      <a:cubicBezTo>
                        <a:pt x="279" y="18"/>
                        <a:pt x="300" y="26"/>
                        <a:pt x="311" y="42"/>
                      </a:cubicBezTo>
                      <a:cubicBezTo>
                        <a:pt x="322" y="58"/>
                        <a:pt x="315" y="93"/>
                        <a:pt x="330" y="113"/>
                      </a:cubicBezTo>
                      <a:cubicBezTo>
                        <a:pt x="345" y="133"/>
                        <a:pt x="392" y="142"/>
                        <a:pt x="401" y="162"/>
                      </a:cubicBezTo>
                      <a:cubicBezTo>
                        <a:pt x="410" y="182"/>
                        <a:pt x="376" y="221"/>
                        <a:pt x="382" y="233"/>
                      </a:cubicBezTo>
                      <a:cubicBezTo>
                        <a:pt x="388" y="245"/>
                        <a:pt x="428" y="213"/>
                        <a:pt x="439" y="233"/>
                      </a:cubicBezTo>
                      <a:cubicBezTo>
                        <a:pt x="450" y="253"/>
                        <a:pt x="450" y="310"/>
                        <a:pt x="450" y="350"/>
                      </a:cubicBezTo>
                      <a:cubicBezTo>
                        <a:pt x="450" y="390"/>
                        <a:pt x="452" y="446"/>
                        <a:pt x="442" y="473"/>
                      </a:cubicBezTo>
                      <a:cubicBezTo>
                        <a:pt x="432" y="500"/>
                        <a:pt x="404" y="500"/>
                        <a:pt x="390" y="511"/>
                      </a:cubicBezTo>
                      <a:cubicBezTo>
                        <a:pt x="376" y="522"/>
                        <a:pt x="371" y="525"/>
                        <a:pt x="356" y="537"/>
                      </a:cubicBezTo>
                      <a:cubicBezTo>
                        <a:pt x="341" y="549"/>
                        <a:pt x="312" y="565"/>
                        <a:pt x="300" y="586"/>
                      </a:cubicBezTo>
                      <a:cubicBezTo>
                        <a:pt x="288" y="607"/>
                        <a:pt x="280" y="643"/>
                        <a:pt x="281" y="661"/>
                      </a:cubicBezTo>
                      <a:cubicBezTo>
                        <a:pt x="282" y="679"/>
                        <a:pt x="303" y="677"/>
                        <a:pt x="307" y="695"/>
                      </a:cubicBezTo>
                      <a:cubicBezTo>
                        <a:pt x="311" y="713"/>
                        <a:pt x="312" y="743"/>
                        <a:pt x="307" y="770"/>
                      </a:cubicBezTo>
                      <a:cubicBezTo>
                        <a:pt x="302" y="797"/>
                        <a:pt x="287" y="834"/>
                        <a:pt x="277" y="856"/>
                      </a:cubicBezTo>
                      <a:cubicBezTo>
                        <a:pt x="267" y="878"/>
                        <a:pt x="246" y="881"/>
                        <a:pt x="244" y="901"/>
                      </a:cubicBezTo>
                      <a:cubicBezTo>
                        <a:pt x="242" y="921"/>
                        <a:pt x="254" y="968"/>
                        <a:pt x="262" y="976"/>
                      </a:cubicBezTo>
                      <a:cubicBezTo>
                        <a:pt x="270" y="984"/>
                        <a:pt x="280" y="953"/>
                        <a:pt x="292" y="950"/>
                      </a:cubicBezTo>
                      <a:cubicBezTo>
                        <a:pt x="304" y="947"/>
                        <a:pt x="328" y="947"/>
                        <a:pt x="337" y="957"/>
                      </a:cubicBezTo>
                      <a:cubicBezTo>
                        <a:pt x="346" y="967"/>
                        <a:pt x="356" y="997"/>
                        <a:pt x="349" y="1013"/>
                      </a:cubicBezTo>
                      <a:cubicBezTo>
                        <a:pt x="342" y="1029"/>
                        <a:pt x="309" y="1045"/>
                        <a:pt x="296" y="1051"/>
                      </a:cubicBezTo>
                      <a:cubicBezTo>
                        <a:pt x="283" y="1057"/>
                        <a:pt x="276" y="1006"/>
                        <a:pt x="270" y="1047"/>
                      </a:cubicBezTo>
                      <a:cubicBezTo>
                        <a:pt x="264" y="1088"/>
                        <a:pt x="263" y="1233"/>
                        <a:pt x="262" y="1295"/>
                      </a:cubicBezTo>
                      <a:cubicBezTo>
                        <a:pt x="261" y="1357"/>
                        <a:pt x="263" y="1389"/>
                        <a:pt x="266" y="1422"/>
                      </a:cubicBezTo>
                    </a:path>
                  </a:pathLst>
                </a:custGeom>
                <a:gradFill rotWithShape="1">
                  <a:gsLst>
                    <a:gs pos="0">
                      <a:srgbClr val="FFFF99"/>
                    </a:gs>
                    <a:gs pos="100000">
                      <a:srgbClr val="00D000"/>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78" name="Group 137"/>
                <p:cNvGrpSpPr>
                  <a:grpSpLocks/>
                </p:cNvGrpSpPr>
                <p:nvPr/>
              </p:nvGrpSpPr>
              <p:grpSpPr bwMode="auto">
                <a:xfrm>
                  <a:off x="2426" y="986"/>
                  <a:ext cx="398" cy="1230"/>
                  <a:chOff x="2426" y="986"/>
                  <a:chExt cx="398" cy="1230"/>
                </a:xfrm>
              </p:grpSpPr>
              <p:sp>
                <p:nvSpPr>
                  <p:cNvPr id="79" name="Freeform 138"/>
                  <p:cNvSpPr>
                    <a:spLocks/>
                  </p:cNvSpPr>
                  <p:nvPr/>
                </p:nvSpPr>
                <p:spPr bwMode="auto">
                  <a:xfrm>
                    <a:off x="2603" y="986"/>
                    <a:ext cx="56" cy="1230"/>
                  </a:xfrm>
                  <a:custGeom>
                    <a:avLst/>
                    <a:gdLst>
                      <a:gd name="T0" fmla="*/ 0 w 56"/>
                      <a:gd name="T1" fmla="*/ 0 h 1230"/>
                      <a:gd name="T2" fmla="*/ 15 w 56"/>
                      <a:gd name="T3" fmla="*/ 282 h 1230"/>
                      <a:gd name="T4" fmla="*/ 15 w 56"/>
                      <a:gd name="T5" fmla="*/ 563 h 1230"/>
                      <a:gd name="T6" fmla="*/ 37 w 56"/>
                      <a:gd name="T7" fmla="*/ 773 h 1230"/>
                      <a:gd name="T8" fmla="*/ 30 w 56"/>
                      <a:gd name="T9" fmla="*/ 942 h 1230"/>
                      <a:gd name="T10" fmla="*/ 52 w 56"/>
                      <a:gd name="T11" fmla="*/ 1047 h 1230"/>
                      <a:gd name="T12" fmla="*/ 52 w 56"/>
                      <a:gd name="T13" fmla="*/ 1133 h 1230"/>
                      <a:gd name="T14" fmla="*/ 41 w 56"/>
                      <a:gd name="T15" fmla="*/ 1230 h 1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230">
                        <a:moveTo>
                          <a:pt x="0" y="0"/>
                        </a:moveTo>
                        <a:cubicBezTo>
                          <a:pt x="6" y="94"/>
                          <a:pt x="13" y="188"/>
                          <a:pt x="15" y="282"/>
                        </a:cubicBezTo>
                        <a:cubicBezTo>
                          <a:pt x="17" y="376"/>
                          <a:pt x="11" y="481"/>
                          <a:pt x="15" y="563"/>
                        </a:cubicBezTo>
                        <a:cubicBezTo>
                          <a:pt x="19" y="645"/>
                          <a:pt x="35" y="710"/>
                          <a:pt x="37" y="773"/>
                        </a:cubicBezTo>
                        <a:cubicBezTo>
                          <a:pt x="39" y="836"/>
                          <a:pt x="27" y="896"/>
                          <a:pt x="30" y="942"/>
                        </a:cubicBezTo>
                        <a:cubicBezTo>
                          <a:pt x="33" y="988"/>
                          <a:pt x="48" y="1015"/>
                          <a:pt x="52" y="1047"/>
                        </a:cubicBezTo>
                        <a:cubicBezTo>
                          <a:pt x="56" y="1079"/>
                          <a:pt x="54" y="1103"/>
                          <a:pt x="52" y="1133"/>
                        </a:cubicBezTo>
                        <a:cubicBezTo>
                          <a:pt x="50" y="1163"/>
                          <a:pt x="45" y="1196"/>
                          <a:pt x="41" y="123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0" name="Freeform 139"/>
                  <p:cNvSpPr>
                    <a:spLocks/>
                  </p:cNvSpPr>
                  <p:nvPr/>
                </p:nvSpPr>
                <p:spPr bwMode="auto">
                  <a:xfrm>
                    <a:off x="2606" y="1350"/>
                    <a:ext cx="203" cy="229"/>
                  </a:xfrm>
                  <a:custGeom>
                    <a:avLst/>
                    <a:gdLst>
                      <a:gd name="T0" fmla="*/ 23 w 203"/>
                      <a:gd name="T1" fmla="*/ 229 h 229"/>
                      <a:gd name="T2" fmla="*/ 30 w 203"/>
                      <a:gd name="T3" fmla="*/ 150 h 229"/>
                      <a:gd name="T4" fmla="*/ 203 w 203"/>
                      <a:gd name="T5" fmla="*/ 0 h 229"/>
                    </a:gdLst>
                    <a:ahLst/>
                    <a:cxnLst>
                      <a:cxn ang="0">
                        <a:pos x="T0" y="T1"/>
                      </a:cxn>
                      <a:cxn ang="0">
                        <a:pos x="T2" y="T3"/>
                      </a:cxn>
                      <a:cxn ang="0">
                        <a:pos x="T4" y="T5"/>
                      </a:cxn>
                    </a:cxnLst>
                    <a:rect l="0" t="0" r="r" b="b"/>
                    <a:pathLst>
                      <a:path w="203" h="229">
                        <a:moveTo>
                          <a:pt x="23" y="229"/>
                        </a:moveTo>
                        <a:cubicBezTo>
                          <a:pt x="11" y="208"/>
                          <a:pt x="0" y="188"/>
                          <a:pt x="30" y="150"/>
                        </a:cubicBezTo>
                        <a:cubicBezTo>
                          <a:pt x="60" y="112"/>
                          <a:pt x="131" y="56"/>
                          <a:pt x="20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1" name="Freeform 140"/>
                  <p:cNvSpPr>
                    <a:spLocks/>
                  </p:cNvSpPr>
                  <p:nvPr/>
                </p:nvSpPr>
                <p:spPr bwMode="auto">
                  <a:xfrm>
                    <a:off x="2498" y="1410"/>
                    <a:ext cx="105" cy="128"/>
                  </a:xfrm>
                  <a:custGeom>
                    <a:avLst/>
                    <a:gdLst>
                      <a:gd name="T0" fmla="*/ 105 w 105"/>
                      <a:gd name="T1" fmla="*/ 128 h 128"/>
                      <a:gd name="T2" fmla="*/ 86 w 105"/>
                      <a:gd name="T3" fmla="*/ 64 h 128"/>
                      <a:gd name="T4" fmla="*/ 0 w 105"/>
                      <a:gd name="T5" fmla="*/ 0 h 128"/>
                    </a:gdLst>
                    <a:ahLst/>
                    <a:cxnLst>
                      <a:cxn ang="0">
                        <a:pos x="T0" y="T1"/>
                      </a:cxn>
                      <a:cxn ang="0">
                        <a:pos x="T2" y="T3"/>
                      </a:cxn>
                      <a:cxn ang="0">
                        <a:pos x="T4" y="T5"/>
                      </a:cxn>
                    </a:cxnLst>
                    <a:rect l="0" t="0" r="r" b="b"/>
                    <a:pathLst>
                      <a:path w="105" h="128">
                        <a:moveTo>
                          <a:pt x="105" y="128"/>
                        </a:moveTo>
                        <a:cubicBezTo>
                          <a:pt x="104" y="106"/>
                          <a:pt x="103" y="85"/>
                          <a:pt x="86" y="64"/>
                        </a:cubicBezTo>
                        <a:cubicBezTo>
                          <a:pt x="69" y="43"/>
                          <a:pt x="34" y="21"/>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2" name="Freeform 141"/>
                  <p:cNvSpPr>
                    <a:spLocks/>
                  </p:cNvSpPr>
                  <p:nvPr/>
                </p:nvSpPr>
                <p:spPr bwMode="auto">
                  <a:xfrm>
                    <a:off x="2621" y="1211"/>
                    <a:ext cx="203" cy="162"/>
                  </a:xfrm>
                  <a:custGeom>
                    <a:avLst/>
                    <a:gdLst>
                      <a:gd name="T0" fmla="*/ 0 w 203"/>
                      <a:gd name="T1" fmla="*/ 162 h 162"/>
                      <a:gd name="T2" fmla="*/ 135 w 203"/>
                      <a:gd name="T3" fmla="*/ 30 h 162"/>
                      <a:gd name="T4" fmla="*/ 203 w 203"/>
                      <a:gd name="T5" fmla="*/ 0 h 162"/>
                    </a:gdLst>
                    <a:ahLst/>
                    <a:cxnLst>
                      <a:cxn ang="0">
                        <a:pos x="T0" y="T1"/>
                      </a:cxn>
                      <a:cxn ang="0">
                        <a:pos x="T2" y="T3"/>
                      </a:cxn>
                      <a:cxn ang="0">
                        <a:pos x="T4" y="T5"/>
                      </a:cxn>
                    </a:cxnLst>
                    <a:rect l="0" t="0" r="r" b="b"/>
                    <a:pathLst>
                      <a:path w="203" h="162">
                        <a:moveTo>
                          <a:pt x="0" y="162"/>
                        </a:moveTo>
                        <a:cubicBezTo>
                          <a:pt x="50" y="109"/>
                          <a:pt x="101" y="57"/>
                          <a:pt x="135" y="30"/>
                        </a:cubicBezTo>
                        <a:cubicBezTo>
                          <a:pt x="169" y="3"/>
                          <a:pt x="186" y="1"/>
                          <a:pt x="20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3" name="Freeform 142"/>
                  <p:cNvSpPr>
                    <a:spLocks/>
                  </p:cNvSpPr>
                  <p:nvPr/>
                </p:nvSpPr>
                <p:spPr bwMode="auto">
                  <a:xfrm>
                    <a:off x="2426" y="1211"/>
                    <a:ext cx="195" cy="169"/>
                  </a:xfrm>
                  <a:custGeom>
                    <a:avLst/>
                    <a:gdLst>
                      <a:gd name="T0" fmla="*/ 195 w 195"/>
                      <a:gd name="T1" fmla="*/ 169 h 169"/>
                      <a:gd name="T2" fmla="*/ 135 w 195"/>
                      <a:gd name="T3" fmla="*/ 98 h 169"/>
                      <a:gd name="T4" fmla="*/ 0 w 195"/>
                      <a:gd name="T5" fmla="*/ 0 h 169"/>
                    </a:gdLst>
                    <a:ahLst/>
                    <a:cxnLst>
                      <a:cxn ang="0">
                        <a:pos x="T0" y="T1"/>
                      </a:cxn>
                      <a:cxn ang="0">
                        <a:pos x="T2" y="T3"/>
                      </a:cxn>
                      <a:cxn ang="0">
                        <a:pos x="T4" y="T5"/>
                      </a:cxn>
                    </a:cxnLst>
                    <a:rect l="0" t="0" r="r" b="b"/>
                    <a:pathLst>
                      <a:path w="195" h="169">
                        <a:moveTo>
                          <a:pt x="195" y="169"/>
                        </a:moveTo>
                        <a:cubicBezTo>
                          <a:pt x="181" y="147"/>
                          <a:pt x="167" y="126"/>
                          <a:pt x="135" y="98"/>
                        </a:cubicBezTo>
                        <a:cubicBezTo>
                          <a:pt x="103" y="70"/>
                          <a:pt x="51" y="3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4" name="Freeform 143"/>
                  <p:cNvSpPr>
                    <a:spLocks/>
                  </p:cNvSpPr>
                  <p:nvPr/>
                </p:nvSpPr>
                <p:spPr bwMode="auto">
                  <a:xfrm>
                    <a:off x="2625" y="1088"/>
                    <a:ext cx="105" cy="116"/>
                  </a:xfrm>
                  <a:custGeom>
                    <a:avLst/>
                    <a:gdLst>
                      <a:gd name="T0" fmla="*/ 0 w 105"/>
                      <a:gd name="T1" fmla="*/ 116 h 116"/>
                      <a:gd name="T2" fmla="*/ 64 w 105"/>
                      <a:gd name="T3" fmla="*/ 33 h 116"/>
                      <a:gd name="T4" fmla="*/ 105 w 105"/>
                      <a:gd name="T5" fmla="*/ 0 h 116"/>
                    </a:gdLst>
                    <a:ahLst/>
                    <a:cxnLst>
                      <a:cxn ang="0">
                        <a:pos x="T0" y="T1"/>
                      </a:cxn>
                      <a:cxn ang="0">
                        <a:pos x="T2" y="T3"/>
                      </a:cxn>
                      <a:cxn ang="0">
                        <a:pos x="T4" y="T5"/>
                      </a:cxn>
                    </a:cxnLst>
                    <a:rect l="0" t="0" r="r" b="b"/>
                    <a:pathLst>
                      <a:path w="105" h="116">
                        <a:moveTo>
                          <a:pt x="0" y="116"/>
                        </a:moveTo>
                        <a:cubicBezTo>
                          <a:pt x="23" y="84"/>
                          <a:pt x="47" y="52"/>
                          <a:pt x="64" y="33"/>
                        </a:cubicBezTo>
                        <a:cubicBezTo>
                          <a:pt x="81" y="14"/>
                          <a:pt x="93" y="7"/>
                          <a:pt x="105"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5" name="Freeform 144"/>
                  <p:cNvSpPr>
                    <a:spLocks/>
                  </p:cNvSpPr>
                  <p:nvPr/>
                </p:nvSpPr>
                <p:spPr bwMode="auto">
                  <a:xfrm>
                    <a:off x="2471" y="1088"/>
                    <a:ext cx="143" cy="112"/>
                  </a:xfrm>
                  <a:custGeom>
                    <a:avLst/>
                    <a:gdLst>
                      <a:gd name="T0" fmla="*/ 143 w 143"/>
                      <a:gd name="T1" fmla="*/ 112 h 112"/>
                      <a:gd name="T2" fmla="*/ 68 w 143"/>
                      <a:gd name="T3" fmla="*/ 37 h 112"/>
                      <a:gd name="T4" fmla="*/ 0 w 143"/>
                      <a:gd name="T5" fmla="*/ 0 h 112"/>
                    </a:gdLst>
                    <a:ahLst/>
                    <a:cxnLst>
                      <a:cxn ang="0">
                        <a:pos x="T0" y="T1"/>
                      </a:cxn>
                      <a:cxn ang="0">
                        <a:pos x="T2" y="T3"/>
                      </a:cxn>
                      <a:cxn ang="0">
                        <a:pos x="T4" y="T5"/>
                      </a:cxn>
                    </a:cxnLst>
                    <a:rect l="0" t="0" r="r" b="b"/>
                    <a:pathLst>
                      <a:path w="143" h="112">
                        <a:moveTo>
                          <a:pt x="143" y="112"/>
                        </a:moveTo>
                        <a:cubicBezTo>
                          <a:pt x="117" y="84"/>
                          <a:pt x="92" y="56"/>
                          <a:pt x="68" y="37"/>
                        </a:cubicBezTo>
                        <a:cubicBezTo>
                          <a:pt x="44" y="18"/>
                          <a:pt x="22" y="9"/>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76" name="Freeform 145"/>
              <p:cNvSpPr>
                <a:spLocks/>
              </p:cNvSpPr>
              <p:nvPr/>
            </p:nvSpPr>
            <p:spPr bwMode="auto">
              <a:xfrm rot="2332804" flipH="1">
                <a:off x="2697" y="2385"/>
                <a:ext cx="289" cy="113"/>
              </a:xfrm>
              <a:custGeom>
                <a:avLst/>
                <a:gdLst>
                  <a:gd name="T0" fmla="*/ 574 w 574"/>
                  <a:gd name="T1" fmla="*/ 308 h 308"/>
                  <a:gd name="T2" fmla="*/ 495 w 574"/>
                  <a:gd name="T3" fmla="*/ 226 h 308"/>
                  <a:gd name="T4" fmla="*/ 368 w 574"/>
                  <a:gd name="T5" fmla="*/ 162 h 308"/>
                  <a:gd name="T6" fmla="*/ 244 w 574"/>
                  <a:gd name="T7" fmla="*/ 158 h 308"/>
                  <a:gd name="T8" fmla="*/ 109 w 574"/>
                  <a:gd name="T9" fmla="*/ 215 h 308"/>
                  <a:gd name="T10" fmla="*/ 11 w 574"/>
                  <a:gd name="T11" fmla="*/ 155 h 308"/>
                  <a:gd name="T12" fmla="*/ 45 w 574"/>
                  <a:gd name="T13" fmla="*/ 87 h 308"/>
                  <a:gd name="T14" fmla="*/ 120 w 574"/>
                  <a:gd name="T15" fmla="*/ 80 h 308"/>
                  <a:gd name="T16" fmla="*/ 86 w 574"/>
                  <a:gd name="T17" fmla="*/ 53 h 308"/>
                  <a:gd name="T18" fmla="*/ 101 w 574"/>
                  <a:gd name="T19" fmla="*/ 27 h 308"/>
                  <a:gd name="T20" fmla="*/ 173 w 574"/>
                  <a:gd name="T21" fmla="*/ 1 h 308"/>
                  <a:gd name="T22" fmla="*/ 255 w 574"/>
                  <a:gd name="T23" fmla="*/ 31 h 308"/>
                  <a:gd name="T24" fmla="*/ 315 w 574"/>
                  <a:gd name="T25" fmla="*/ 102 h 308"/>
                  <a:gd name="T26" fmla="*/ 476 w 574"/>
                  <a:gd name="T27" fmla="*/ 185 h 308"/>
                  <a:gd name="T28" fmla="*/ 555 w 574"/>
                  <a:gd name="T29" fmla="*/ 24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308">
                    <a:moveTo>
                      <a:pt x="574" y="308"/>
                    </a:moveTo>
                    <a:cubicBezTo>
                      <a:pt x="561" y="294"/>
                      <a:pt x="529" y="250"/>
                      <a:pt x="495" y="226"/>
                    </a:cubicBezTo>
                    <a:cubicBezTo>
                      <a:pt x="461" y="202"/>
                      <a:pt x="410" y="173"/>
                      <a:pt x="368" y="162"/>
                    </a:cubicBezTo>
                    <a:cubicBezTo>
                      <a:pt x="326" y="151"/>
                      <a:pt x="287" y="149"/>
                      <a:pt x="244" y="158"/>
                    </a:cubicBezTo>
                    <a:cubicBezTo>
                      <a:pt x="201" y="167"/>
                      <a:pt x="148" y="215"/>
                      <a:pt x="109" y="215"/>
                    </a:cubicBezTo>
                    <a:cubicBezTo>
                      <a:pt x="70" y="215"/>
                      <a:pt x="22" y="176"/>
                      <a:pt x="11" y="155"/>
                    </a:cubicBezTo>
                    <a:cubicBezTo>
                      <a:pt x="0" y="134"/>
                      <a:pt x="27" y="100"/>
                      <a:pt x="45" y="87"/>
                    </a:cubicBezTo>
                    <a:cubicBezTo>
                      <a:pt x="63" y="74"/>
                      <a:pt x="113" y="86"/>
                      <a:pt x="120" y="80"/>
                    </a:cubicBezTo>
                    <a:cubicBezTo>
                      <a:pt x="127" y="74"/>
                      <a:pt x="89" y="62"/>
                      <a:pt x="86" y="53"/>
                    </a:cubicBezTo>
                    <a:cubicBezTo>
                      <a:pt x="83" y="44"/>
                      <a:pt x="87" y="36"/>
                      <a:pt x="101" y="27"/>
                    </a:cubicBezTo>
                    <a:cubicBezTo>
                      <a:pt x="115" y="18"/>
                      <a:pt x="147" y="0"/>
                      <a:pt x="173" y="1"/>
                    </a:cubicBezTo>
                    <a:cubicBezTo>
                      <a:pt x="199" y="2"/>
                      <a:pt x="231" y="14"/>
                      <a:pt x="255" y="31"/>
                    </a:cubicBezTo>
                    <a:cubicBezTo>
                      <a:pt x="279" y="48"/>
                      <a:pt x="278" y="76"/>
                      <a:pt x="315" y="102"/>
                    </a:cubicBezTo>
                    <a:cubicBezTo>
                      <a:pt x="352" y="128"/>
                      <a:pt x="436" y="161"/>
                      <a:pt x="476" y="185"/>
                    </a:cubicBezTo>
                    <a:cubicBezTo>
                      <a:pt x="516" y="209"/>
                      <a:pt x="535" y="227"/>
                      <a:pt x="555" y="245"/>
                    </a:cubicBezTo>
                  </a:path>
                </a:pathLst>
              </a:custGeom>
              <a:gradFill rotWithShape="1">
                <a:gsLst>
                  <a:gs pos="0">
                    <a:srgbClr val="FFFFFF"/>
                  </a:gs>
                  <a:gs pos="50000">
                    <a:srgbClr val="99CC00"/>
                  </a:gs>
                  <a:gs pos="100000">
                    <a:srgbClr val="FFFFFF"/>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6" name="Group 146"/>
            <p:cNvGrpSpPr>
              <a:grpSpLocks/>
            </p:cNvGrpSpPr>
            <p:nvPr/>
          </p:nvGrpSpPr>
          <p:grpSpPr bwMode="auto">
            <a:xfrm>
              <a:off x="3253" y="1573"/>
              <a:ext cx="997" cy="1169"/>
              <a:chOff x="3253" y="1525"/>
              <a:chExt cx="997" cy="1169"/>
            </a:xfrm>
          </p:grpSpPr>
          <p:grpSp>
            <p:nvGrpSpPr>
              <p:cNvPr id="39" name="Group 147"/>
              <p:cNvGrpSpPr>
                <a:grpSpLocks/>
              </p:cNvGrpSpPr>
              <p:nvPr/>
            </p:nvGrpSpPr>
            <p:grpSpPr bwMode="auto">
              <a:xfrm rot="21250420" flipH="1">
                <a:off x="3369" y="1869"/>
                <a:ext cx="294" cy="492"/>
                <a:chOff x="3573" y="1842"/>
                <a:chExt cx="294" cy="492"/>
              </a:xfrm>
            </p:grpSpPr>
            <p:sp>
              <p:nvSpPr>
                <p:cNvPr id="65" name="Freeform 148"/>
                <p:cNvSpPr>
                  <a:spLocks/>
                </p:cNvSpPr>
                <p:nvPr/>
              </p:nvSpPr>
              <p:spPr bwMode="auto">
                <a:xfrm>
                  <a:off x="3573" y="1842"/>
                  <a:ext cx="294" cy="492"/>
                </a:xfrm>
                <a:custGeom>
                  <a:avLst/>
                  <a:gdLst>
                    <a:gd name="T0" fmla="*/ 69 w 294"/>
                    <a:gd name="T1" fmla="*/ 492 h 492"/>
                    <a:gd name="T2" fmla="*/ 66 w 294"/>
                    <a:gd name="T3" fmla="*/ 411 h 492"/>
                    <a:gd name="T4" fmla="*/ 93 w 294"/>
                    <a:gd name="T5" fmla="*/ 360 h 492"/>
                    <a:gd name="T6" fmla="*/ 114 w 294"/>
                    <a:gd name="T7" fmla="*/ 303 h 492"/>
                    <a:gd name="T8" fmla="*/ 129 w 294"/>
                    <a:gd name="T9" fmla="*/ 273 h 492"/>
                    <a:gd name="T10" fmla="*/ 159 w 294"/>
                    <a:gd name="T11" fmla="*/ 252 h 492"/>
                    <a:gd name="T12" fmla="*/ 135 w 294"/>
                    <a:gd name="T13" fmla="*/ 234 h 492"/>
                    <a:gd name="T14" fmla="*/ 135 w 294"/>
                    <a:gd name="T15" fmla="*/ 201 h 492"/>
                    <a:gd name="T16" fmla="*/ 216 w 294"/>
                    <a:gd name="T17" fmla="*/ 165 h 492"/>
                    <a:gd name="T18" fmla="*/ 282 w 294"/>
                    <a:gd name="T19" fmla="*/ 129 h 492"/>
                    <a:gd name="T20" fmla="*/ 288 w 294"/>
                    <a:gd name="T21" fmla="*/ 63 h 492"/>
                    <a:gd name="T22" fmla="*/ 252 w 294"/>
                    <a:gd name="T23" fmla="*/ 21 h 492"/>
                    <a:gd name="T24" fmla="*/ 192 w 294"/>
                    <a:gd name="T25" fmla="*/ 24 h 492"/>
                    <a:gd name="T26" fmla="*/ 156 w 294"/>
                    <a:gd name="T27" fmla="*/ 42 h 492"/>
                    <a:gd name="T28" fmla="*/ 99 w 294"/>
                    <a:gd name="T29" fmla="*/ 3 h 492"/>
                    <a:gd name="T30" fmla="*/ 54 w 294"/>
                    <a:gd name="T31" fmla="*/ 21 h 492"/>
                    <a:gd name="T32" fmla="*/ 36 w 294"/>
                    <a:gd name="T33" fmla="*/ 57 h 492"/>
                    <a:gd name="T34" fmla="*/ 51 w 294"/>
                    <a:gd name="T35" fmla="*/ 84 h 492"/>
                    <a:gd name="T36" fmla="*/ 9 w 294"/>
                    <a:gd name="T37" fmla="*/ 117 h 492"/>
                    <a:gd name="T38" fmla="*/ 12 w 294"/>
                    <a:gd name="T39" fmla="*/ 150 h 492"/>
                    <a:gd name="T40" fmla="*/ 84 w 294"/>
                    <a:gd name="T41" fmla="*/ 165 h 492"/>
                    <a:gd name="T42" fmla="*/ 84 w 294"/>
                    <a:gd name="T43" fmla="*/ 210 h 492"/>
                    <a:gd name="T44" fmla="*/ 81 w 294"/>
                    <a:gd name="T45" fmla="*/ 249 h 492"/>
                    <a:gd name="T46" fmla="*/ 57 w 294"/>
                    <a:gd name="T47" fmla="*/ 249 h 492"/>
                    <a:gd name="T48" fmla="*/ 60 w 294"/>
                    <a:gd name="T49" fmla="*/ 279 h 492"/>
                    <a:gd name="T50" fmla="*/ 87 w 294"/>
                    <a:gd name="T51" fmla="*/ 306 h 492"/>
                    <a:gd name="T52" fmla="*/ 69 w 294"/>
                    <a:gd name="T53" fmla="*/ 339 h 492"/>
                    <a:gd name="T54" fmla="*/ 48 w 294"/>
                    <a:gd name="T55" fmla="*/ 354 h 492"/>
                    <a:gd name="T56" fmla="*/ 51 w 294"/>
                    <a:gd name="T57" fmla="*/ 390 h 492"/>
                    <a:gd name="T58" fmla="*/ 45 w 294"/>
                    <a:gd name="T59" fmla="*/ 438 h 492"/>
                    <a:gd name="T60" fmla="*/ 57 w 294"/>
                    <a:gd name="T61" fmla="*/ 489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4" h="492">
                      <a:moveTo>
                        <a:pt x="69" y="492"/>
                      </a:moveTo>
                      <a:cubicBezTo>
                        <a:pt x="71" y="487"/>
                        <a:pt x="62" y="433"/>
                        <a:pt x="66" y="411"/>
                      </a:cubicBezTo>
                      <a:cubicBezTo>
                        <a:pt x="70" y="389"/>
                        <a:pt x="85" y="378"/>
                        <a:pt x="93" y="360"/>
                      </a:cubicBezTo>
                      <a:cubicBezTo>
                        <a:pt x="101" y="342"/>
                        <a:pt x="108" y="317"/>
                        <a:pt x="114" y="303"/>
                      </a:cubicBezTo>
                      <a:cubicBezTo>
                        <a:pt x="120" y="289"/>
                        <a:pt x="122" y="281"/>
                        <a:pt x="129" y="273"/>
                      </a:cubicBezTo>
                      <a:cubicBezTo>
                        <a:pt x="136" y="265"/>
                        <a:pt x="158" y="258"/>
                        <a:pt x="159" y="252"/>
                      </a:cubicBezTo>
                      <a:cubicBezTo>
                        <a:pt x="160" y="246"/>
                        <a:pt x="139" y="242"/>
                        <a:pt x="135" y="234"/>
                      </a:cubicBezTo>
                      <a:cubicBezTo>
                        <a:pt x="131" y="226"/>
                        <a:pt x="121" y="212"/>
                        <a:pt x="135" y="201"/>
                      </a:cubicBezTo>
                      <a:cubicBezTo>
                        <a:pt x="149" y="190"/>
                        <a:pt x="191" y="177"/>
                        <a:pt x="216" y="165"/>
                      </a:cubicBezTo>
                      <a:cubicBezTo>
                        <a:pt x="241" y="153"/>
                        <a:pt x="270" y="146"/>
                        <a:pt x="282" y="129"/>
                      </a:cubicBezTo>
                      <a:cubicBezTo>
                        <a:pt x="294" y="112"/>
                        <a:pt x="293" y="81"/>
                        <a:pt x="288" y="63"/>
                      </a:cubicBezTo>
                      <a:cubicBezTo>
                        <a:pt x="283" y="45"/>
                        <a:pt x="268" y="28"/>
                        <a:pt x="252" y="21"/>
                      </a:cubicBezTo>
                      <a:cubicBezTo>
                        <a:pt x="236" y="14"/>
                        <a:pt x="208" y="20"/>
                        <a:pt x="192" y="24"/>
                      </a:cubicBezTo>
                      <a:cubicBezTo>
                        <a:pt x="176" y="28"/>
                        <a:pt x="171" y="45"/>
                        <a:pt x="156" y="42"/>
                      </a:cubicBezTo>
                      <a:cubicBezTo>
                        <a:pt x="141" y="39"/>
                        <a:pt x="116" y="6"/>
                        <a:pt x="99" y="3"/>
                      </a:cubicBezTo>
                      <a:cubicBezTo>
                        <a:pt x="82" y="0"/>
                        <a:pt x="64" y="12"/>
                        <a:pt x="54" y="21"/>
                      </a:cubicBezTo>
                      <a:cubicBezTo>
                        <a:pt x="44" y="30"/>
                        <a:pt x="36" y="47"/>
                        <a:pt x="36" y="57"/>
                      </a:cubicBezTo>
                      <a:cubicBezTo>
                        <a:pt x="36" y="67"/>
                        <a:pt x="55" y="74"/>
                        <a:pt x="51" y="84"/>
                      </a:cubicBezTo>
                      <a:cubicBezTo>
                        <a:pt x="47" y="94"/>
                        <a:pt x="15" y="106"/>
                        <a:pt x="9" y="117"/>
                      </a:cubicBezTo>
                      <a:cubicBezTo>
                        <a:pt x="3" y="128"/>
                        <a:pt x="0" y="142"/>
                        <a:pt x="12" y="150"/>
                      </a:cubicBezTo>
                      <a:cubicBezTo>
                        <a:pt x="24" y="158"/>
                        <a:pt x="72" y="155"/>
                        <a:pt x="84" y="165"/>
                      </a:cubicBezTo>
                      <a:cubicBezTo>
                        <a:pt x="96" y="175"/>
                        <a:pt x="85" y="196"/>
                        <a:pt x="84" y="210"/>
                      </a:cubicBezTo>
                      <a:cubicBezTo>
                        <a:pt x="83" y="224"/>
                        <a:pt x="85" y="242"/>
                        <a:pt x="81" y="249"/>
                      </a:cubicBezTo>
                      <a:cubicBezTo>
                        <a:pt x="77" y="256"/>
                        <a:pt x="60" y="244"/>
                        <a:pt x="57" y="249"/>
                      </a:cubicBezTo>
                      <a:cubicBezTo>
                        <a:pt x="54" y="254"/>
                        <a:pt x="55" y="270"/>
                        <a:pt x="60" y="279"/>
                      </a:cubicBezTo>
                      <a:cubicBezTo>
                        <a:pt x="65" y="288"/>
                        <a:pt x="85" y="296"/>
                        <a:pt x="87" y="306"/>
                      </a:cubicBezTo>
                      <a:cubicBezTo>
                        <a:pt x="89" y="316"/>
                        <a:pt x="76" y="331"/>
                        <a:pt x="69" y="339"/>
                      </a:cubicBezTo>
                      <a:cubicBezTo>
                        <a:pt x="62" y="347"/>
                        <a:pt x="51" y="346"/>
                        <a:pt x="48" y="354"/>
                      </a:cubicBezTo>
                      <a:cubicBezTo>
                        <a:pt x="45" y="362"/>
                        <a:pt x="51" y="376"/>
                        <a:pt x="51" y="390"/>
                      </a:cubicBezTo>
                      <a:cubicBezTo>
                        <a:pt x="51" y="404"/>
                        <a:pt x="44" y="422"/>
                        <a:pt x="45" y="438"/>
                      </a:cubicBezTo>
                      <a:cubicBezTo>
                        <a:pt x="46" y="454"/>
                        <a:pt x="55" y="479"/>
                        <a:pt x="57" y="489"/>
                      </a:cubicBezTo>
                    </a:path>
                  </a:pathLst>
                </a:custGeom>
                <a:gradFill rotWithShape="1">
                  <a:gsLst>
                    <a:gs pos="0">
                      <a:srgbClr val="00FF00"/>
                    </a:gs>
                    <a:gs pos="50000">
                      <a:srgbClr val="800000"/>
                    </a:gs>
                    <a:gs pos="100000">
                      <a:srgbClr val="00FF00"/>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6" name="Freeform 149"/>
                <p:cNvSpPr>
                  <a:spLocks/>
                </p:cNvSpPr>
                <p:nvPr/>
              </p:nvSpPr>
              <p:spPr bwMode="auto">
                <a:xfrm>
                  <a:off x="3657" y="1890"/>
                  <a:ext cx="72" cy="285"/>
                </a:xfrm>
                <a:custGeom>
                  <a:avLst/>
                  <a:gdLst>
                    <a:gd name="T0" fmla="*/ 72 w 72"/>
                    <a:gd name="T1" fmla="*/ 0 h 285"/>
                    <a:gd name="T2" fmla="*/ 54 w 72"/>
                    <a:gd name="T3" fmla="*/ 87 h 285"/>
                    <a:gd name="T4" fmla="*/ 18 w 72"/>
                    <a:gd name="T5" fmla="*/ 168 h 285"/>
                    <a:gd name="T6" fmla="*/ 18 w 72"/>
                    <a:gd name="T7" fmla="*/ 225 h 285"/>
                    <a:gd name="T8" fmla="*/ 0 w 72"/>
                    <a:gd name="T9" fmla="*/ 285 h 285"/>
                  </a:gdLst>
                  <a:ahLst/>
                  <a:cxnLst>
                    <a:cxn ang="0">
                      <a:pos x="T0" y="T1"/>
                    </a:cxn>
                    <a:cxn ang="0">
                      <a:pos x="T2" y="T3"/>
                    </a:cxn>
                    <a:cxn ang="0">
                      <a:pos x="T4" y="T5"/>
                    </a:cxn>
                    <a:cxn ang="0">
                      <a:pos x="T6" y="T7"/>
                    </a:cxn>
                    <a:cxn ang="0">
                      <a:pos x="T8" y="T9"/>
                    </a:cxn>
                  </a:cxnLst>
                  <a:rect l="0" t="0" r="r" b="b"/>
                  <a:pathLst>
                    <a:path w="72" h="285">
                      <a:moveTo>
                        <a:pt x="72" y="0"/>
                      </a:moveTo>
                      <a:cubicBezTo>
                        <a:pt x="67" y="29"/>
                        <a:pt x="63" y="59"/>
                        <a:pt x="54" y="87"/>
                      </a:cubicBezTo>
                      <a:cubicBezTo>
                        <a:pt x="45" y="115"/>
                        <a:pt x="24" y="145"/>
                        <a:pt x="18" y="168"/>
                      </a:cubicBezTo>
                      <a:cubicBezTo>
                        <a:pt x="12" y="191"/>
                        <a:pt x="21" y="206"/>
                        <a:pt x="18" y="225"/>
                      </a:cubicBezTo>
                      <a:cubicBezTo>
                        <a:pt x="15" y="244"/>
                        <a:pt x="7" y="264"/>
                        <a:pt x="0" y="28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7" name="Freeform 150"/>
                <p:cNvSpPr>
                  <a:spLocks/>
                </p:cNvSpPr>
                <p:nvPr/>
              </p:nvSpPr>
              <p:spPr bwMode="auto">
                <a:xfrm>
                  <a:off x="3714" y="1911"/>
                  <a:ext cx="123" cy="57"/>
                </a:xfrm>
                <a:custGeom>
                  <a:avLst/>
                  <a:gdLst>
                    <a:gd name="T0" fmla="*/ 0 w 123"/>
                    <a:gd name="T1" fmla="*/ 57 h 57"/>
                    <a:gd name="T2" fmla="*/ 42 w 123"/>
                    <a:gd name="T3" fmla="*/ 18 h 57"/>
                    <a:gd name="T4" fmla="*/ 123 w 123"/>
                    <a:gd name="T5" fmla="*/ 0 h 57"/>
                  </a:gdLst>
                  <a:ahLst/>
                  <a:cxnLst>
                    <a:cxn ang="0">
                      <a:pos x="T0" y="T1"/>
                    </a:cxn>
                    <a:cxn ang="0">
                      <a:pos x="T2" y="T3"/>
                    </a:cxn>
                    <a:cxn ang="0">
                      <a:pos x="T4" y="T5"/>
                    </a:cxn>
                  </a:cxnLst>
                  <a:rect l="0" t="0" r="r" b="b"/>
                  <a:pathLst>
                    <a:path w="123" h="57">
                      <a:moveTo>
                        <a:pt x="0" y="57"/>
                      </a:moveTo>
                      <a:cubicBezTo>
                        <a:pt x="11" y="42"/>
                        <a:pt x="22" y="27"/>
                        <a:pt x="42" y="18"/>
                      </a:cubicBezTo>
                      <a:cubicBezTo>
                        <a:pt x="62" y="9"/>
                        <a:pt x="92" y="4"/>
                        <a:pt x="12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8" name="Freeform 151"/>
                <p:cNvSpPr>
                  <a:spLocks/>
                </p:cNvSpPr>
                <p:nvPr/>
              </p:nvSpPr>
              <p:spPr bwMode="auto">
                <a:xfrm>
                  <a:off x="3636" y="1866"/>
                  <a:ext cx="81" cy="99"/>
                </a:xfrm>
                <a:custGeom>
                  <a:avLst/>
                  <a:gdLst>
                    <a:gd name="T0" fmla="*/ 81 w 81"/>
                    <a:gd name="T1" fmla="*/ 99 h 99"/>
                    <a:gd name="T2" fmla="*/ 51 w 81"/>
                    <a:gd name="T3" fmla="*/ 45 h 99"/>
                    <a:gd name="T4" fmla="*/ 0 w 81"/>
                    <a:gd name="T5" fmla="*/ 0 h 99"/>
                  </a:gdLst>
                  <a:ahLst/>
                  <a:cxnLst>
                    <a:cxn ang="0">
                      <a:pos x="T0" y="T1"/>
                    </a:cxn>
                    <a:cxn ang="0">
                      <a:pos x="T2" y="T3"/>
                    </a:cxn>
                    <a:cxn ang="0">
                      <a:pos x="T4" y="T5"/>
                    </a:cxn>
                  </a:cxnLst>
                  <a:rect l="0" t="0" r="r" b="b"/>
                  <a:pathLst>
                    <a:path w="81" h="99">
                      <a:moveTo>
                        <a:pt x="81" y="99"/>
                      </a:moveTo>
                      <a:cubicBezTo>
                        <a:pt x="72" y="80"/>
                        <a:pt x="64" y="61"/>
                        <a:pt x="51" y="45"/>
                      </a:cubicBezTo>
                      <a:cubicBezTo>
                        <a:pt x="38" y="29"/>
                        <a:pt x="19" y="14"/>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40" name="Group 152"/>
              <p:cNvGrpSpPr>
                <a:grpSpLocks/>
              </p:cNvGrpSpPr>
              <p:nvPr/>
            </p:nvGrpSpPr>
            <p:grpSpPr bwMode="auto">
              <a:xfrm>
                <a:off x="3533" y="1525"/>
                <a:ext cx="348" cy="815"/>
                <a:chOff x="3533" y="1525"/>
                <a:chExt cx="348" cy="815"/>
              </a:xfrm>
            </p:grpSpPr>
            <p:sp>
              <p:nvSpPr>
                <p:cNvPr id="56" name="Freeform 153"/>
                <p:cNvSpPr>
                  <a:spLocks/>
                </p:cNvSpPr>
                <p:nvPr/>
              </p:nvSpPr>
              <p:spPr bwMode="auto">
                <a:xfrm>
                  <a:off x="3533" y="1525"/>
                  <a:ext cx="348" cy="815"/>
                </a:xfrm>
                <a:custGeom>
                  <a:avLst/>
                  <a:gdLst>
                    <a:gd name="T0" fmla="*/ 94 w 348"/>
                    <a:gd name="T1" fmla="*/ 815 h 815"/>
                    <a:gd name="T2" fmla="*/ 61 w 348"/>
                    <a:gd name="T3" fmla="*/ 680 h 815"/>
                    <a:gd name="T4" fmla="*/ 64 w 348"/>
                    <a:gd name="T5" fmla="*/ 497 h 815"/>
                    <a:gd name="T6" fmla="*/ 55 w 348"/>
                    <a:gd name="T7" fmla="*/ 371 h 815"/>
                    <a:gd name="T8" fmla="*/ 22 w 348"/>
                    <a:gd name="T9" fmla="*/ 314 h 815"/>
                    <a:gd name="T10" fmla="*/ 1 w 348"/>
                    <a:gd name="T11" fmla="*/ 239 h 815"/>
                    <a:gd name="T12" fmla="*/ 13 w 348"/>
                    <a:gd name="T13" fmla="*/ 161 h 815"/>
                    <a:gd name="T14" fmla="*/ 73 w 348"/>
                    <a:gd name="T15" fmla="*/ 149 h 815"/>
                    <a:gd name="T16" fmla="*/ 88 w 348"/>
                    <a:gd name="T17" fmla="*/ 74 h 815"/>
                    <a:gd name="T18" fmla="*/ 139 w 348"/>
                    <a:gd name="T19" fmla="*/ 8 h 815"/>
                    <a:gd name="T20" fmla="*/ 235 w 348"/>
                    <a:gd name="T21" fmla="*/ 23 h 815"/>
                    <a:gd name="T22" fmla="*/ 232 w 348"/>
                    <a:gd name="T23" fmla="*/ 68 h 815"/>
                    <a:gd name="T24" fmla="*/ 289 w 348"/>
                    <a:gd name="T25" fmla="*/ 65 h 815"/>
                    <a:gd name="T26" fmla="*/ 346 w 348"/>
                    <a:gd name="T27" fmla="*/ 128 h 815"/>
                    <a:gd name="T28" fmla="*/ 304 w 348"/>
                    <a:gd name="T29" fmla="*/ 230 h 815"/>
                    <a:gd name="T30" fmla="*/ 265 w 348"/>
                    <a:gd name="T31" fmla="*/ 251 h 815"/>
                    <a:gd name="T32" fmla="*/ 262 w 348"/>
                    <a:gd name="T33" fmla="*/ 293 h 815"/>
                    <a:gd name="T34" fmla="*/ 208 w 348"/>
                    <a:gd name="T35" fmla="*/ 314 h 815"/>
                    <a:gd name="T36" fmla="*/ 148 w 348"/>
                    <a:gd name="T37" fmla="*/ 347 h 815"/>
                    <a:gd name="T38" fmla="*/ 88 w 348"/>
                    <a:gd name="T39" fmla="*/ 446 h 815"/>
                    <a:gd name="T40" fmla="*/ 85 w 348"/>
                    <a:gd name="T41" fmla="*/ 596 h 815"/>
                    <a:gd name="T42" fmla="*/ 88 w 348"/>
                    <a:gd name="T43" fmla="*/ 689 h 815"/>
                    <a:gd name="T44" fmla="*/ 97 w 348"/>
                    <a:gd name="T45" fmla="*/ 776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815">
                      <a:moveTo>
                        <a:pt x="94" y="815"/>
                      </a:moveTo>
                      <a:cubicBezTo>
                        <a:pt x="80" y="774"/>
                        <a:pt x="66" y="733"/>
                        <a:pt x="61" y="680"/>
                      </a:cubicBezTo>
                      <a:cubicBezTo>
                        <a:pt x="56" y="627"/>
                        <a:pt x="65" y="548"/>
                        <a:pt x="64" y="497"/>
                      </a:cubicBezTo>
                      <a:cubicBezTo>
                        <a:pt x="63" y="446"/>
                        <a:pt x="62" y="401"/>
                        <a:pt x="55" y="371"/>
                      </a:cubicBezTo>
                      <a:cubicBezTo>
                        <a:pt x="48" y="341"/>
                        <a:pt x="31" y="336"/>
                        <a:pt x="22" y="314"/>
                      </a:cubicBezTo>
                      <a:cubicBezTo>
                        <a:pt x="13" y="292"/>
                        <a:pt x="2" y="264"/>
                        <a:pt x="1" y="239"/>
                      </a:cubicBezTo>
                      <a:cubicBezTo>
                        <a:pt x="0" y="214"/>
                        <a:pt x="1" y="176"/>
                        <a:pt x="13" y="161"/>
                      </a:cubicBezTo>
                      <a:cubicBezTo>
                        <a:pt x="25" y="146"/>
                        <a:pt x="60" y="164"/>
                        <a:pt x="73" y="149"/>
                      </a:cubicBezTo>
                      <a:cubicBezTo>
                        <a:pt x="86" y="134"/>
                        <a:pt x="77" y="97"/>
                        <a:pt x="88" y="74"/>
                      </a:cubicBezTo>
                      <a:cubicBezTo>
                        <a:pt x="99" y="51"/>
                        <a:pt x="115" y="16"/>
                        <a:pt x="139" y="8"/>
                      </a:cubicBezTo>
                      <a:cubicBezTo>
                        <a:pt x="163" y="0"/>
                        <a:pt x="220" y="13"/>
                        <a:pt x="235" y="23"/>
                      </a:cubicBezTo>
                      <a:cubicBezTo>
                        <a:pt x="250" y="33"/>
                        <a:pt x="223" y="61"/>
                        <a:pt x="232" y="68"/>
                      </a:cubicBezTo>
                      <a:cubicBezTo>
                        <a:pt x="241" y="75"/>
                        <a:pt x="270" y="55"/>
                        <a:pt x="289" y="65"/>
                      </a:cubicBezTo>
                      <a:cubicBezTo>
                        <a:pt x="308" y="75"/>
                        <a:pt x="344" y="101"/>
                        <a:pt x="346" y="128"/>
                      </a:cubicBezTo>
                      <a:cubicBezTo>
                        <a:pt x="348" y="155"/>
                        <a:pt x="317" y="209"/>
                        <a:pt x="304" y="230"/>
                      </a:cubicBezTo>
                      <a:cubicBezTo>
                        <a:pt x="291" y="251"/>
                        <a:pt x="272" y="241"/>
                        <a:pt x="265" y="251"/>
                      </a:cubicBezTo>
                      <a:cubicBezTo>
                        <a:pt x="258" y="261"/>
                        <a:pt x="271" y="283"/>
                        <a:pt x="262" y="293"/>
                      </a:cubicBezTo>
                      <a:cubicBezTo>
                        <a:pt x="253" y="303"/>
                        <a:pt x="227" y="305"/>
                        <a:pt x="208" y="314"/>
                      </a:cubicBezTo>
                      <a:cubicBezTo>
                        <a:pt x="189" y="323"/>
                        <a:pt x="168" y="325"/>
                        <a:pt x="148" y="347"/>
                      </a:cubicBezTo>
                      <a:cubicBezTo>
                        <a:pt x="128" y="369"/>
                        <a:pt x="98" y="405"/>
                        <a:pt x="88" y="446"/>
                      </a:cubicBezTo>
                      <a:cubicBezTo>
                        <a:pt x="78" y="487"/>
                        <a:pt x="85" y="556"/>
                        <a:pt x="85" y="596"/>
                      </a:cubicBezTo>
                      <a:cubicBezTo>
                        <a:pt x="85" y="636"/>
                        <a:pt x="86" y="659"/>
                        <a:pt x="88" y="689"/>
                      </a:cubicBezTo>
                      <a:cubicBezTo>
                        <a:pt x="90" y="719"/>
                        <a:pt x="93" y="747"/>
                        <a:pt x="97" y="776"/>
                      </a:cubicBezTo>
                    </a:path>
                  </a:pathLst>
                </a:custGeom>
                <a:gradFill rotWithShape="1">
                  <a:gsLst>
                    <a:gs pos="0">
                      <a:srgbClr val="00FF00"/>
                    </a:gs>
                    <a:gs pos="50000">
                      <a:srgbClr val="800000"/>
                    </a:gs>
                    <a:gs pos="100000">
                      <a:srgbClr val="00FF00"/>
                    </a:gs>
                  </a:gsLst>
                  <a:lin ang="27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7" name="Group 154"/>
                <p:cNvGrpSpPr>
                  <a:grpSpLocks/>
                </p:cNvGrpSpPr>
                <p:nvPr/>
              </p:nvGrpSpPr>
              <p:grpSpPr bwMode="auto">
                <a:xfrm>
                  <a:off x="3558" y="1554"/>
                  <a:ext cx="306" cy="645"/>
                  <a:chOff x="3558" y="1554"/>
                  <a:chExt cx="306" cy="645"/>
                </a:xfrm>
              </p:grpSpPr>
              <p:sp>
                <p:nvSpPr>
                  <p:cNvPr id="58" name="Freeform 155"/>
                  <p:cNvSpPr>
                    <a:spLocks/>
                  </p:cNvSpPr>
                  <p:nvPr/>
                </p:nvSpPr>
                <p:spPr bwMode="auto">
                  <a:xfrm>
                    <a:off x="3596" y="1593"/>
                    <a:ext cx="166" cy="606"/>
                  </a:xfrm>
                  <a:custGeom>
                    <a:avLst/>
                    <a:gdLst>
                      <a:gd name="T0" fmla="*/ 166 w 166"/>
                      <a:gd name="T1" fmla="*/ 0 h 606"/>
                      <a:gd name="T2" fmla="*/ 70 w 166"/>
                      <a:gd name="T3" fmla="*/ 144 h 606"/>
                      <a:gd name="T4" fmla="*/ 10 w 166"/>
                      <a:gd name="T5" fmla="*/ 324 h 606"/>
                      <a:gd name="T6" fmla="*/ 13 w 166"/>
                      <a:gd name="T7" fmla="*/ 504 h 606"/>
                      <a:gd name="T8" fmla="*/ 13 w 166"/>
                      <a:gd name="T9" fmla="*/ 606 h 606"/>
                    </a:gdLst>
                    <a:ahLst/>
                    <a:cxnLst>
                      <a:cxn ang="0">
                        <a:pos x="T0" y="T1"/>
                      </a:cxn>
                      <a:cxn ang="0">
                        <a:pos x="T2" y="T3"/>
                      </a:cxn>
                      <a:cxn ang="0">
                        <a:pos x="T4" y="T5"/>
                      </a:cxn>
                      <a:cxn ang="0">
                        <a:pos x="T6" y="T7"/>
                      </a:cxn>
                      <a:cxn ang="0">
                        <a:pos x="T8" y="T9"/>
                      </a:cxn>
                    </a:cxnLst>
                    <a:rect l="0" t="0" r="r" b="b"/>
                    <a:pathLst>
                      <a:path w="166" h="606">
                        <a:moveTo>
                          <a:pt x="166" y="0"/>
                        </a:moveTo>
                        <a:cubicBezTo>
                          <a:pt x="131" y="45"/>
                          <a:pt x="96" y="90"/>
                          <a:pt x="70" y="144"/>
                        </a:cubicBezTo>
                        <a:cubicBezTo>
                          <a:pt x="44" y="198"/>
                          <a:pt x="20" y="264"/>
                          <a:pt x="10" y="324"/>
                        </a:cubicBezTo>
                        <a:cubicBezTo>
                          <a:pt x="0" y="384"/>
                          <a:pt x="12" y="457"/>
                          <a:pt x="13" y="504"/>
                        </a:cubicBezTo>
                        <a:cubicBezTo>
                          <a:pt x="14" y="551"/>
                          <a:pt x="13" y="578"/>
                          <a:pt x="13" y="60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9" name="Freeform 156"/>
                  <p:cNvSpPr>
                    <a:spLocks/>
                  </p:cNvSpPr>
                  <p:nvPr/>
                </p:nvSpPr>
                <p:spPr bwMode="auto">
                  <a:xfrm>
                    <a:off x="3702" y="1670"/>
                    <a:ext cx="162" cy="31"/>
                  </a:xfrm>
                  <a:custGeom>
                    <a:avLst/>
                    <a:gdLst>
                      <a:gd name="T0" fmla="*/ 0 w 162"/>
                      <a:gd name="T1" fmla="*/ 31 h 31"/>
                      <a:gd name="T2" fmla="*/ 114 w 162"/>
                      <a:gd name="T3" fmla="*/ 4 h 31"/>
                      <a:gd name="T4" fmla="*/ 162 w 162"/>
                      <a:gd name="T5" fmla="*/ 4 h 31"/>
                    </a:gdLst>
                    <a:ahLst/>
                    <a:cxnLst>
                      <a:cxn ang="0">
                        <a:pos x="T0" y="T1"/>
                      </a:cxn>
                      <a:cxn ang="0">
                        <a:pos x="T2" y="T3"/>
                      </a:cxn>
                      <a:cxn ang="0">
                        <a:pos x="T4" y="T5"/>
                      </a:cxn>
                    </a:cxnLst>
                    <a:rect l="0" t="0" r="r" b="b"/>
                    <a:pathLst>
                      <a:path w="162" h="31">
                        <a:moveTo>
                          <a:pt x="0" y="31"/>
                        </a:moveTo>
                        <a:cubicBezTo>
                          <a:pt x="43" y="19"/>
                          <a:pt x="87" y="8"/>
                          <a:pt x="114" y="4"/>
                        </a:cubicBezTo>
                        <a:cubicBezTo>
                          <a:pt x="141" y="0"/>
                          <a:pt x="151" y="2"/>
                          <a:pt x="162"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0" name="Freeform 157"/>
                  <p:cNvSpPr>
                    <a:spLocks/>
                  </p:cNvSpPr>
                  <p:nvPr/>
                </p:nvSpPr>
                <p:spPr bwMode="auto">
                  <a:xfrm>
                    <a:off x="3669" y="1743"/>
                    <a:ext cx="168" cy="27"/>
                  </a:xfrm>
                  <a:custGeom>
                    <a:avLst/>
                    <a:gdLst>
                      <a:gd name="T0" fmla="*/ 0 w 168"/>
                      <a:gd name="T1" fmla="*/ 27 h 27"/>
                      <a:gd name="T2" fmla="*/ 54 w 168"/>
                      <a:gd name="T3" fmla="*/ 12 h 27"/>
                      <a:gd name="T4" fmla="*/ 168 w 168"/>
                      <a:gd name="T5" fmla="*/ 0 h 27"/>
                    </a:gdLst>
                    <a:ahLst/>
                    <a:cxnLst>
                      <a:cxn ang="0">
                        <a:pos x="T0" y="T1"/>
                      </a:cxn>
                      <a:cxn ang="0">
                        <a:pos x="T2" y="T3"/>
                      </a:cxn>
                      <a:cxn ang="0">
                        <a:pos x="T4" y="T5"/>
                      </a:cxn>
                    </a:cxnLst>
                    <a:rect l="0" t="0" r="r" b="b"/>
                    <a:pathLst>
                      <a:path w="168" h="27">
                        <a:moveTo>
                          <a:pt x="0" y="27"/>
                        </a:moveTo>
                        <a:cubicBezTo>
                          <a:pt x="13" y="22"/>
                          <a:pt x="26" y="17"/>
                          <a:pt x="54" y="12"/>
                        </a:cubicBezTo>
                        <a:cubicBezTo>
                          <a:pt x="82" y="7"/>
                          <a:pt x="125" y="3"/>
                          <a:pt x="168"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1" name="Freeform 158"/>
                  <p:cNvSpPr>
                    <a:spLocks/>
                  </p:cNvSpPr>
                  <p:nvPr/>
                </p:nvSpPr>
                <p:spPr bwMode="auto">
                  <a:xfrm>
                    <a:off x="3633" y="1800"/>
                    <a:ext cx="150" cy="24"/>
                  </a:xfrm>
                  <a:custGeom>
                    <a:avLst/>
                    <a:gdLst>
                      <a:gd name="T0" fmla="*/ 0 w 150"/>
                      <a:gd name="T1" fmla="*/ 24 h 24"/>
                      <a:gd name="T2" fmla="*/ 90 w 150"/>
                      <a:gd name="T3" fmla="*/ 3 h 24"/>
                      <a:gd name="T4" fmla="*/ 150 w 150"/>
                      <a:gd name="T5" fmla="*/ 6 h 24"/>
                    </a:gdLst>
                    <a:ahLst/>
                    <a:cxnLst>
                      <a:cxn ang="0">
                        <a:pos x="T0" y="T1"/>
                      </a:cxn>
                      <a:cxn ang="0">
                        <a:pos x="T2" y="T3"/>
                      </a:cxn>
                      <a:cxn ang="0">
                        <a:pos x="T4" y="T5"/>
                      </a:cxn>
                    </a:cxnLst>
                    <a:rect l="0" t="0" r="r" b="b"/>
                    <a:pathLst>
                      <a:path w="150" h="24">
                        <a:moveTo>
                          <a:pt x="0" y="24"/>
                        </a:moveTo>
                        <a:cubicBezTo>
                          <a:pt x="32" y="15"/>
                          <a:pt x="65" y="6"/>
                          <a:pt x="90" y="3"/>
                        </a:cubicBezTo>
                        <a:cubicBezTo>
                          <a:pt x="115" y="0"/>
                          <a:pt x="132" y="3"/>
                          <a:pt x="150" y="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2" name="Freeform 159"/>
                  <p:cNvSpPr>
                    <a:spLocks/>
                  </p:cNvSpPr>
                  <p:nvPr/>
                </p:nvSpPr>
                <p:spPr bwMode="auto">
                  <a:xfrm>
                    <a:off x="3558" y="1713"/>
                    <a:ext cx="66" cy="108"/>
                  </a:xfrm>
                  <a:custGeom>
                    <a:avLst/>
                    <a:gdLst>
                      <a:gd name="T0" fmla="*/ 66 w 66"/>
                      <a:gd name="T1" fmla="*/ 108 h 108"/>
                      <a:gd name="T2" fmla="*/ 36 w 66"/>
                      <a:gd name="T3" fmla="*/ 57 h 108"/>
                      <a:gd name="T4" fmla="*/ 0 w 66"/>
                      <a:gd name="T5" fmla="*/ 0 h 108"/>
                    </a:gdLst>
                    <a:ahLst/>
                    <a:cxnLst>
                      <a:cxn ang="0">
                        <a:pos x="T0" y="T1"/>
                      </a:cxn>
                      <a:cxn ang="0">
                        <a:pos x="T2" y="T3"/>
                      </a:cxn>
                      <a:cxn ang="0">
                        <a:pos x="T4" y="T5"/>
                      </a:cxn>
                    </a:cxnLst>
                    <a:rect l="0" t="0" r="r" b="b"/>
                    <a:pathLst>
                      <a:path w="66" h="108">
                        <a:moveTo>
                          <a:pt x="66" y="108"/>
                        </a:moveTo>
                        <a:cubicBezTo>
                          <a:pt x="56" y="91"/>
                          <a:pt x="47" y="75"/>
                          <a:pt x="36" y="57"/>
                        </a:cubicBezTo>
                        <a:cubicBezTo>
                          <a:pt x="25" y="39"/>
                          <a:pt x="12" y="19"/>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3" name="Freeform 160"/>
                  <p:cNvSpPr>
                    <a:spLocks/>
                  </p:cNvSpPr>
                  <p:nvPr/>
                </p:nvSpPr>
                <p:spPr bwMode="auto">
                  <a:xfrm>
                    <a:off x="3627" y="1620"/>
                    <a:ext cx="30" cy="138"/>
                  </a:xfrm>
                  <a:custGeom>
                    <a:avLst/>
                    <a:gdLst>
                      <a:gd name="T0" fmla="*/ 30 w 30"/>
                      <a:gd name="T1" fmla="*/ 138 h 138"/>
                      <a:gd name="T2" fmla="*/ 21 w 30"/>
                      <a:gd name="T3" fmla="*/ 72 h 138"/>
                      <a:gd name="T4" fmla="*/ 0 w 30"/>
                      <a:gd name="T5" fmla="*/ 0 h 138"/>
                    </a:gdLst>
                    <a:ahLst/>
                    <a:cxnLst>
                      <a:cxn ang="0">
                        <a:pos x="T0" y="T1"/>
                      </a:cxn>
                      <a:cxn ang="0">
                        <a:pos x="T2" y="T3"/>
                      </a:cxn>
                      <a:cxn ang="0">
                        <a:pos x="T4" y="T5"/>
                      </a:cxn>
                    </a:cxnLst>
                    <a:rect l="0" t="0" r="r" b="b"/>
                    <a:pathLst>
                      <a:path w="30" h="138">
                        <a:moveTo>
                          <a:pt x="30" y="138"/>
                        </a:moveTo>
                        <a:cubicBezTo>
                          <a:pt x="28" y="116"/>
                          <a:pt x="26" y="95"/>
                          <a:pt x="21" y="72"/>
                        </a:cubicBezTo>
                        <a:cubicBezTo>
                          <a:pt x="16" y="49"/>
                          <a:pt x="8" y="24"/>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4" name="Freeform 161"/>
                  <p:cNvSpPr>
                    <a:spLocks/>
                  </p:cNvSpPr>
                  <p:nvPr/>
                </p:nvSpPr>
                <p:spPr bwMode="auto">
                  <a:xfrm>
                    <a:off x="3660" y="1554"/>
                    <a:ext cx="39" cy="111"/>
                  </a:xfrm>
                  <a:custGeom>
                    <a:avLst/>
                    <a:gdLst>
                      <a:gd name="T0" fmla="*/ 36 w 39"/>
                      <a:gd name="T1" fmla="*/ 111 h 111"/>
                      <a:gd name="T2" fmla="*/ 33 w 39"/>
                      <a:gd name="T3" fmla="*/ 42 h 111"/>
                      <a:gd name="T4" fmla="*/ 0 w 39"/>
                      <a:gd name="T5" fmla="*/ 0 h 111"/>
                    </a:gdLst>
                    <a:ahLst/>
                    <a:cxnLst>
                      <a:cxn ang="0">
                        <a:pos x="T0" y="T1"/>
                      </a:cxn>
                      <a:cxn ang="0">
                        <a:pos x="T2" y="T3"/>
                      </a:cxn>
                      <a:cxn ang="0">
                        <a:pos x="T4" y="T5"/>
                      </a:cxn>
                    </a:cxnLst>
                    <a:rect l="0" t="0" r="r" b="b"/>
                    <a:pathLst>
                      <a:path w="39" h="111">
                        <a:moveTo>
                          <a:pt x="36" y="111"/>
                        </a:moveTo>
                        <a:cubicBezTo>
                          <a:pt x="37" y="85"/>
                          <a:pt x="39" y="60"/>
                          <a:pt x="33" y="42"/>
                        </a:cubicBezTo>
                        <a:cubicBezTo>
                          <a:pt x="27" y="24"/>
                          <a:pt x="13" y="12"/>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41" name="Freeform 162"/>
              <p:cNvSpPr>
                <a:spLocks/>
              </p:cNvSpPr>
              <p:nvPr/>
            </p:nvSpPr>
            <p:spPr bwMode="auto">
              <a:xfrm>
                <a:off x="3546" y="2317"/>
                <a:ext cx="209" cy="377"/>
              </a:xfrm>
              <a:custGeom>
                <a:avLst/>
                <a:gdLst>
                  <a:gd name="T0" fmla="*/ 69 w 209"/>
                  <a:gd name="T1" fmla="*/ 35 h 377"/>
                  <a:gd name="T2" fmla="*/ 33 w 209"/>
                  <a:gd name="T3" fmla="*/ 62 h 377"/>
                  <a:gd name="T4" fmla="*/ 0 w 209"/>
                  <a:gd name="T5" fmla="*/ 131 h 377"/>
                  <a:gd name="T6" fmla="*/ 33 w 209"/>
                  <a:gd name="T7" fmla="*/ 221 h 377"/>
                  <a:gd name="T8" fmla="*/ 99 w 209"/>
                  <a:gd name="T9" fmla="*/ 281 h 377"/>
                  <a:gd name="T10" fmla="*/ 111 w 209"/>
                  <a:gd name="T11" fmla="*/ 377 h 377"/>
                  <a:gd name="T12" fmla="*/ 141 w 209"/>
                  <a:gd name="T13" fmla="*/ 278 h 377"/>
                  <a:gd name="T14" fmla="*/ 195 w 209"/>
                  <a:gd name="T15" fmla="*/ 200 h 377"/>
                  <a:gd name="T16" fmla="*/ 207 w 209"/>
                  <a:gd name="T17" fmla="*/ 116 h 377"/>
                  <a:gd name="T18" fmla="*/ 183 w 209"/>
                  <a:gd name="T19" fmla="*/ 59 h 377"/>
                  <a:gd name="T20" fmla="*/ 129 w 209"/>
                  <a:gd name="T21" fmla="*/ 26 h 377"/>
                  <a:gd name="T22" fmla="*/ 114 w 209"/>
                  <a:gd name="T23" fmla="*/ 2 h 377"/>
                  <a:gd name="T24" fmla="*/ 84 w 209"/>
                  <a:gd name="T25" fmla="*/ 11 h 377"/>
                  <a:gd name="T26" fmla="*/ 69 w 209"/>
                  <a:gd name="T27" fmla="*/ 3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9" h="377">
                    <a:moveTo>
                      <a:pt x="69" y="35"/>
                    </a:moveTo>
                    <a:cubicBezTo>
                      <a:pt x="61" y="43"/>
                      <a:pt x="44" y="46"/>
                      <a:pt x="33" y="62"/>
                    </a:cubicBezTo>
                    <a:cubicBezTo>
                      <a:pt x="22" y="78"/>
                      <a:pt x="0" y="105"/>
                      <a:pt x="0" y="131"/>
                    </a:cubicBezTo>
                    <a:cubicBezTo>
                      <a:pt x="0" y="157"/>
                      <a:pt x="16" y="196"/>
                      <a:pt x="33" y="221"/>
                    </a:cubicBezTo>
                    <a:cubicBezTo>
                      <a:pt x="50" y="246"/>
                      <a:pt x="86" y="255"/>
                      <a:pt x="99" y="281"/>
                    </a:cubicBezTo>
                    <a:cubicBezTo>
                      <a:pt x="112" y="307"/>
                      <a:pt x="104" y="377"/>
                      <a:pt x="111" y="377"/>
                    </a:cubicBezTo>
                    <a:cubicBezTo>
                      <a:pt x="118" y="377"/>
                      <a:pt x="127" y="307"/>
                      <a:pt x="141" y="278"/>
                    </a:cubicBezTo>
                    <a:cubicBezTo>
                      <a:pt x="155" y="249"/>
                      <a:pt x="184" y="227"/>
                      <a:pt x="195" y="200"/>
                    </a:cubicBezTo>
                    <a:cubicBezTo>
                      <a:pt x="206" y="173"/>
                      <a:pt x="209" y="139"/>
                      <a:pt x="207" y="116"/>
                    </a:cubicBezTo>
                    <a:cubicBezTo>
                      <a:pt x="205" y="93"/>
                      <a:pt x="196" y="74"/>
                      <a:pt x="183" y="59"/>
                    </a:cubicBezTo>
                    <a:cubicBezTo>
                      <a:pt x="170" y="44"/>
                      <a:pt x="140" y="35"/>
                      <a:pt x="129" y="26"/>
                    </a:cubicBezTo>
                    <a:cubicBezTo>
                      <a:pt x="118" y="17"/>
                      <a:pt x="121" y="4"/>
                      <a:pt x="114" y="2"/>
                    </a:cubicBezTo>
                    <a:cubicBezTo>
                      <a:pt x="107" y="0"/>
                      <a:pt x="91" y="5"/>
                      <a:pt x="84" y="11"/>
                    </a:cubicBezTo>
                    <a:cubicBezTo>
                      <a:pt x="77" y="17"/>
                      <a:pt x="77" y="27"/>
                      <a:pt x="69" y="35"/>
                    </a:cubicBezTo>
                    <a:close/>
                  </a:path>
                </a:pathLst>
              </a:custGeom>
              <a:gradFill rotWithShape="1">
                <a:gsLst>
                  <a:gs pos="0">
                    <a:srgbClr val="D00702">
                      <a:alpha val="78999"/>
                    </a:srgbClr>
                  </a:gs>
                  <a:gs pos="100000">
                    <a:srgbClr val="FFFFFF"/>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2" name="Group 163"/>
              <p:cNvGrpSpPr>
                <a:grpSpLocks/>
              </p:cNvGrpSpPr>
              <p:nvPr/>
            </p:nvGrpSpPr>
            <p:grpSpPr bwMode="auto">
              <a:xfrm>
                <a:off x="3636" y="1853"/>
                <a:ext cx="614" cy="481"/>
                <a:chOff x="3636" y="1853"/>
                <a:chExt cx="614" cy="481"/>
              </a:xfrm>
            </p:grpSpPr>
            <p:sp>
              <p:nvSpPr>
                <p:cNvPr id="49" name="Freeform 164"/>
                <p:cNvSpPr>
                  <a:spLocks/>
                </p:cNvSpPr>
                <p:nvPr/>
              </p:nvSpPr>
              <p:spPr bwMode="auto">
                <a:xfrm>
                  <a:off x="3636" y="1853"/>
                  <a:ext cx="614" cy="481"/>
                </a:xfrm>
                <a:custGeom>
                  <a:avLst/>
                  <a:gdLst>
                    <a:gd name="T0" fmla="*/ 0 w 614"/>
                    <a:gd name="T1" fmla="*/ 478 h 481"/>
                    <a:gd name="T2" fmla="*/ 90 w 614"/>
                    <a:gd name="T3" fmla="*/ 334 h 481"/>
                    <a:gd name="T4" fmla="*/ 216 w 614"/>
                    <a:gd name="T5" fmla="*/ 238 h 481"/>
                    <a:gd name="T6" fmla="*/ 258 w 614"/>
                    <a:gd name="T7" fmla="*/ 181 h 481"/>
                    <a:gd name="T8" fmla="*/ 300 w 614"/>
                    <a:gd name="T9" fmla="*/ 94 h 481"/>
                    <a:gd name="T10" fmla="*/ 402 w 614"/>
                    <a:gd name="T11" fmla="*/ 70 h 481"/>
                    <a:gd name="T12" fmla="*/ 477 w 614"/>
                    <a:gd name="T13" fmla="*/ 13 h 481"/>
                    <a:gd name="T14" fmla="*/ 570 w 614"/>
                    <a:gd name="T15" fmla="*/ 7 h 481"/>
                    <a:gd name="T16" fmla="*/ 609 w 614"/>
                    <a:gd name="T17" fmla="*/ 52 h 481"/>
                    <a:gd name="T18" fmla="*/ 600 w 614"/>
                    <a:gd name="T19" fmla="*/ 94 h 481"/>
                    <a:gd name="T20" fmla="*/ 594 w 614"/>
                    <a:gd name="T21" fmla="*/ 157 h 481"/>
                    <a:gd name="T22" fmla="*/ 531 w 614"/>
                    <a:gd name="T23" fmla="*/ 178 h 481"/>
                    <a:gd name="T24" fmla="*/ 426 w 614"/>
                    <a:gd name="T25" fmla="*/ 199 h 481"/>
                    <a:gd name="T26" fmla="*/ 297 w 614"/>
                    <a:gd name="T27" fmla="*/ 217 h 481"/>
                    <a:gd name="T28" fmla="*/ 231 w 614"/>
                    <a:gd name="T29" fmla="*/ 271 h 481"/>
                    <a:gd name="T30" fmla="*/ 147 w 614"/>
                    <a:gd name="T31" fmla="*/ 331 h 481"/>
                    <a:gd name="T32" fmla="*/ 81 w 614"/>
                    <a:gd name="T33" fmla="*/ 397 h 481"/>
                    <a:gd name="T34" fmla="*/ 30 w 614"/>
                    <a:gd name="T35" fmla="*/ 460 h 481"/>
                    <a:gd name="T36" fmla="*/ 27 w 614"/>
                    <a:gd name="T37"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4" h="481">
                      <a:moveTo>
                        <a:pt x="0" y="478"/>
                      </a:moveTo>
                      <a:cubicBezTo>
                        <a:pt x="27" y="426"/>
                        <a:pt x="54" y="374"/>
                        <a:pt x="90" y="334"/>
                      </a:cubicBezTo>
                      <a:cubicBezTo>
                        <a:pt x="126" y="294"/>
                        <a:pt x="188" y="263"/>
                        <a:pt x="216" y="238"/>
                      </a:cubicBezTo>
                      <a:cubicBezTo>
                        <a:pt x="244" y="213"/>
                        <a:pt x="244" y="205"/>
                        <a:pt x="258" y="181"/>
                      </a:cubicBezTo>
                      <a:cubicBezTo>
                        <a:pt x="272" y="157"/>
                        <a:pt x="276" y="112"/>
                        <a:pt x="300" y="94"/>
                      </a:cubicBezTo>
                      <a:cubicBezTo>
                        <a:pt x="324" y="76"/>
                        <a:pt x="372" y="84"/>
                        <a:pt x="402" y="70"/>
                      </a:cubicBezTo>
                      <a:cubicBezTo>
                        <a:pt x="432" y="56"/>
                        <a:pt x="449" y="24"/>
                        <a:pt x="477" y="13"/>
                      </a:cubicBezTo>
                      <a:cubicBezTo>
                        <a:pt x="505" y="2"/>
                        <a:pt x="548" y="0"/>
                        <a:pt x="570" y="7"/>
                      </a:cubicBezTo>
                      <a:cubicBezTo>
                        <a:pt x="592" y="14"/>
                        <a:pt x="604" y="38"/>
                        <a:pt x="609" y="52"/>
                      </a:cubicBezTo>
                      <a:cubicBezTo>
                        <a:pt x="614" y="66"/>
                        <a:pt x="602" y="77"/>
                        <a:pt x="600" y="94"/>
                      </a:cubicBezTo>
                      <a:cubicBezTo>
                        <a:pt x="598" y="111"/>
                        <a:pt x="605" y="143"/>
                        <a:pt x="594" y="157"/>
                      </a:cubicBezTo>
                      <a:cubicBezTo>
                        <a:pt x="583" y="171"/>
                        <a:pt x="559" y="171"/>
                        <a:pt x="531" y="178"/>
                      </a:cubicBezTo>
                      <a:cubicBezTo>
                        <a:pt x="503" y="185"/>
                        <a:pt x="465" y="193"/>
                        <a:pt x="426" y="199"/>
                      </a:cubicBezTo>
                      <a:cubicBezTo>
                        <a:pt x="387" y="205"/>
                        <a:pt x="329" y="205"/>
                        <a:pt x="297" y="217"/>
                      </a:cubicBezTo>
                      <a:cubicBezTo>
                        <a:pt x="265" y="229"/>
                        <a:pt x="256" y="252"/>
                        <a:pt x="231" y="271"/>
                      </a:cubicBezTo>
                      <a:cubicBezTo>
                        <a:pt x="206" y="290"/>
                        <a:pt x="172" y="310"/>
                        <a:pt x="147" y="331"/>
                      </a:cubicBezTo>
                      <a:cubicBezTo>
                        <a:pt x="122" y="352"/>
                        <a:pt x="100" y="376"/>
                        <a:pt x="81" y="397"/>
                      </a:cubicBezTo>
                      <a:cubicBezTo>
                        <a:pt x="62" y="418"/>
                        <a:pt x="39" y="446"/>
                        <a:pt x="30" y="460"/>
                      </a:cubicBezTo>
                      <a:cubicBezTo>
                        <a:pt x="21" y="474"/>
                        <a:pt x="24" y="477"/>
                        <a:pt x="27" y="481"/>
                      </a:cubicBezTo>
                    </a:path>
                  </a:pathLst>
                </a:custGeom>
                <a:gradFill rotWithShape="1">
                  <a:gsLst>
                    <a:gs pos="0">
                      <a:srgbClr val="800000"/>
                    </a:gs>
                    <a:gs pos="100000">
                      <a:srgbClr val="00FF00"/>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50" name="Group 165"/>
                <p:cNvGrpSpPr>
                  <a:grpSpLocks/>
                </p:cNvGrpSpPr>
                <p:nvPr/>
              </p:nvGrpSpPr>
              <p:grpSpPr bwMode="auto">
                <a:xfrm>
                  <a:off x="3693" y="1863"/>
                  <a:ext cx="531" cy="390"/>
                  <a:chOff x="3693" y="1863"/>
                  <a:chExt cx="531" cy="390"/>
                </a:xfrm>
              </p:grpSpPr>
              <p:sp>
                <p:nvSpPr>
                  <p:cNvPr id="51" name="Freeform 166"/>
                  <p:cNvSpPr>
                    <a:spLocks/>
                  </p:cNvSpPr>
                  <p:nvPr/>
                </p:nvSpPr>
                <p:spPr bwMode="auto">
                  <a:xfrm>
                    <a:off x="3693" y="1920"/>
                    <a:ext cx="531" cy="333"/>
                  </a:xfrm>
                  <a:custGeom>
                    <a:avLst/>
                    <a:gdLst>
                      <a:gd name="T0" fmla="*/ 0 w 531"/>
                      <a:gd name="T1" fmla="*/ 333 h 333"/>
                      <a:gd name="T2" fmla="*/ 87 w 531"/>
                      <a:gd name="T3" fmla="*/ 240 h 333"/>
                      <a:gd name="T4" fmla="*/ 183 w 531"/>
                      <a:gd name="T5" fmla="*/ 174 h 333"/>
                      <a:gd name="T6" fmla="*/ 255 w 531"/>
                      <a:gd name="T7" fmla="*/ 90 h 333"/>
                      <a:gd name="T8" fmla="*/ 378 w 531"/>
                      <a:gd name="T9" fmla="*/ 42 h 333"/>
                      <a:gd name="T10" fmla="*/ 531 w 531"/>
                      <a:gd name="T11" fmla="*/ 0 h 333"/>
                    </a:gdLst>
                    <a:ahLst/>
                    <a:cxnLst>
                      <a:cxn ang="0">
                        <a:pos x="T0" y="T1"/>
                      </a:cxn>
                      <a:cxn ang="0">
                        <a:pos x="T2" y="T3"/>
                      </a:cxn>
                      <a:cxn ang="0">
                        <a:pos x="T4" y="T5"/>
                      </a:cxn>
                      <a:cxn ang="0">
                        <a:pos x="T6" y="T7"/>
                      </a:cxn>
                      <a:cxn ang="0">
                        <a:pos x="T8" y="T9"/>
                      </a:cxn>
                      <a:cxn ang="0">
                        <a:pos x="T10" y="T11"/>
                      </a:cxn>
                    </a:cxnLst>
                    <a:rect l="0" t="0" r="r" b="b"/>
                    <a:pathLst>
                      <a:path w="531" h="333">
                        <a:moveTo>
                          <a:pt x="0" y="333"/>
                        </a:moveTo>
                        <a:cubicBezTo>
                          <a:pt x="28" y="299"/>
                          <a:pt x="57" y="266"/>
                          <a:pt x="87" y="240"/>
                        </a:cubicBezTo>
                        <a:cubicBezTo>
                          <a:pt x="117" y="214"/>
                          <a:pt x="155" y="199"/>
                          <a:pt x="183" y="174"/>
                        </a:cubicBezTo>
                        <a:cubicBezTo>
                          <a:pt x="211" y="149"/>
                          <a:pt x="223" y="112"/>
                          <a:pt x="255" y="90"/>
                        </a:cubicBezTo>
                        <a:cubicBezTo>
                          <a:pt x="287" y="68"/>
                          <a:pt x="332" y="57"/>
                          <a:pt x="378" y="42"/>
                        </a:cubicBezTo>
                        <a:cubicBezTo>
                          <a:pt x="424" y="27"/>
                          <a:pt x="477" y="13"/>
                          <a:pt x="531"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2" name="Freeform 167"/>
                  <p:cNvSpPr>
                    <a:spLocks/>
                  </p:cNvSpPr>
                  <p:nvPr/>
                </p:nvSpPr>
                <p:spPr bwMode="auto">
                  <a:xfrm>
                    <a:off x="3927" y="2010"/>
                    <a:ext cx="180" cy="18"/>
                  </a:xfrm>
                  <a:custGeom>
                    <a:avLst/>
                    <a:gdLst>
                      <a:gd name="T0" fmla="*/ 0 w 180"/>
                      <a:gd name="T1" fmla="*/ 18 h 18"/>
                      <a:gd name="T2" fmla="*/ 78 w 180"/>
                      <a:gd name="T3" fmla="*/ 0 h 18"/>
                      <a:gd name="T4" fmla="*/ 180 w 180"/>
                      <a:gd name="T5" fmla="*/ 18 h 18"/>
                    </a:gdLst>
                    <a:ahLst/>
                    <a:cxnLst>
                      <a:cxn ang="0">
                        <a:pos x="T0" y="T1"/>
                      </a:cxn>
                      <a:cxn ang="0">
                        <a:pos x="T2" y="T3"/>
                      </a:cxn>
                      <a:cxn ang="0">
                        <a:pos x="T4" y="T5"/>
                      </a:cxn>
                    </a:cxnLst>
                    <a:rect l="0" t="0" r="r" b="b"/>
                    <a:pathLst>
                      <a:path w="180" h="18">
                        <a:moveTo>
                          <a:pt x="0" y="18"/>
                        </a:moveTo>
                        <a:cubicBezTo>
                          <a:pt x="24" y="9"/>
                          <a:pt x="48" y="0"/>
                          <a:pt x="78" y="0"/>
                        </a:cubicBezTo>
                        <a:cubicBezTo>
                          <a:pt x="108" y="0"/>
                          <a:pt x="144" y="9"/>
                          <a:pt x="180" y="1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3" name="Freeform 168"/>
                  <p:cNvSpPr>
                    <a:spLocks/>
                  </p:cNvSpPr>
                  <p:nvPr/>
                </p:nvSpPr>
                <p:spPr bwMode="auto">
                  <a:xfrm>
                    <a:off x="4062" y="1955"/>
                    <a:ext cx="153" cy="49"/>
                  </a:xfrm>
                  <a:custGeom>
                    <a:avLst/>
                    <a:gdLst>
                      <a:gd name="T0" fmla="*/ 0 w 153"/>
                      <a:gd name="T1" fmla="*/ 7 h 49"/>
                      <a:gd name="T2" fmla="*/ 66 w 153"/>
                      <a:gd name="T3" fmla="*/ 7 h 49"/>
                      <a:gd name="T4" fmla="*/ 153 w 153"/>
                      <a:gd name="T5" fmla="*/ 49 h 49"/>
                    </a:gdLst>
                    <a:ahLst/>
                    <a:cxnLst>
                      <a:cxn ang="0">
                        <a:pos x="T0" y="T1"/>
                      </a:cxn>
                      <a:cxn ang="0">
                        <a:pos x="T2" y="T3"/>
                      </a:cxn>
                      <a:cxn ang="0">
                        <a:pos x="T4" y="T5"/>
                      </a:cxn>
                    </a:cxnLst>
                    <a:rect l="0" t="0" r="r" b="b"/>
                    <a:pathLst>
                      <a:path w="153" h="49">
                        <a:moveTo>
                          <a:pt x="0" y="7"/>
                        </a:moveTo>
                        <a:cubicBezTo>
                          <a:pt x="20" y="3"/>
                          <a:pt x="40" y="0"/>
                          <a:pt x="66" y="7"/>
                        </a:cubicBezTo>
                        <a:cubicBezTo>
                          <a:pt x="92" y="14"/>
                          <a:pt x="122" y="31"/>
                          <a:pt x="153" y="4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4" name="Freeform 169"/>
                  <p:cNvSpPr>
                    <a:spLocks/>
                  </p:cNvSpPr>
                  <p:nvPr/>
                </p:nvSpPr>
                <p:spPr bwMode="auto">
                  <a:xfrm>
                    <a:off x="3951" y="1938"/>
                    <a:ext cx="35" cy="60"/>
                  </a:xfrm>
                  <a:custGeom>
                    <a:avLst/>
                    <a:gdLst>
                      <a:gd name="T0" fmla="*/ 0 w 35"/>
                      <a:gd name="T1" fmla="*/ 60 h 60"/>
                      <a:gd name="T2" fmla="*/ 30 w 35"/>
                      <a:gd name="T3" fmla="*/ 21 h 60"/>
                      <a:gd name="T4" fmla="*/ 33 w 35"/>
                      <a:gd name="T5" fmla="*/ 0 h 60"/>
                    </a:gdLst>
                    <a:ahLst/>
                    <a:cxnLst>
                      <a:cxn ang="0">
                        <a:pos x="T0" y="T1"/>
                      </a:cxn>
                      <a:cxn ang="0">
                        <a:pos x="T2" y="T3"/>
                      </a:cxn>
                      <a:cxn ang="0">
                        <a:pos x="T4" y="T5"/>
                      </a:cxn>
                    </a:cxnLst>
                    <a:rect l="0" t="0" r="r" b="b"/>
                    <a:pathLst>
                      <a:path w="35" h="60">
                        <a:moveTo>
                          <a:pt x="0" y="60"/>
                        </a:moveTo>
                        <a:cubicBezTo>
                          <a:pt x="12" y="45"/>
                          <a:pt x="25" y="31"/>
                          <a:pt x="30" y="21"/>
                        </a:cubicBezTo>
                        <a:cubicBezTo>
                          <a:pt x="35" y="11"/>
                          <a:pt x="34" y="5"/>
                          <a:pt x="3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5" name="Freeform 170"/>
                  <p:cNvSpPr>
                    <a:spLocks/>
                  </p:cNvSpPr>
                  <p:nvPr/>
                </p:nvSpPr>
                <p:spPr bwMode="auto">
                  <a:xfrm>
                    <a:off x="4071" y="1863"/>
                    <a:ext cx="87" cy="93"/>
                  </a:xfrm>
                  <a:custGeom>
                    <a:avLst/>
                    <a:gdLst>
                      <a:gd name="T0" fmla="*/ 0 w 87"/>
                      <a:gd name="T1" fmla="*/ 93 h 93"/>
                      <a:gd name="T2" fmla="*/ 30 w 87"/>
                      <a:gd name="T3" fmla="*/ 69 h 93"/>
                      <a:gd name="T4" fmla="*/ 87 w 87"/>
                      <a:gd name="T5" fmla="*/ 0 h 93"/>
                    </a:gdLst>
                    <a:ahLst/>
                    <a:cxnLst>
                      <a:cxn ang="0">
                        <a:pos x="T0" y="T1"/>
                      </a:cxn>
                      <a:cxn ang="0">
                        <a:pos x="T2" y="T3"/>
                      </a:cxn>
                      <a:cxn ang="0">
                        <a:pos x="T4" y="T5"/>
                      </a:cxn>
                    </a:cxnLst>
                    <a:rect l="0" t="0" r="r" b="b"/>
                    <a:pathLst>
                      <a:path w="87" h="93">
                        <a:moveTo>
                          <a:pt x="0" y="93"/>
                        </a:moveTo>
                        <a:cubicBezTo>
                          <a:pt x="7" y="89"/>
                          <a:pt x="15" y="85"/>
                          <a:pt x="30" y="69"/>
                        </a:cubicBezTo>
                        <a:cubicBezTo>
                          <a:pt x="45" y="53"/>
                          <a:pt x="66" y="26"/>
                          <a:pt x="87"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sp>
            <p:nvSpPr>
              <p:cNvPr id="43" name="Freeform 171"/>
              <p:cNvSpPr>
                <a:spLocks/>
              </p:cNvSpPr>
              <p:nvPr/>
            </p:nvSpPr>
            <p:spPr bwMode="auto">
              <a:xfrm>
                <a:off x="3253" y="1702"/>
                <a:ext cx="371" cy="641"/>
              </a:xfrm>
              <a:custGeom>
                <a:avLst/>
                <a:gdLst>
                  <a:gd name="T0" fmla="*/ 371 w 371"/>
                  <a:gd name="T1" fmla="*/ 623 h 641"/>
                  <a:gd name="T2" fmla="*/ 335 w 371"/>
                  <a:gd name="T3" fmla="*/ 560 h 641"/>
                  <a:gd name="T4" fmla="*/ 293 w 371"/>
                  <a:gd name="T5" fmla="*/ 398 h 641"/>
                  <a:gd name="T6" fmla="*/ 302 w 371"/>
                  <a:gd name="T7" fmla="*/ 227 h 641"/>
                  <a:gd name="T8" fmla="*/ 239 w 371"/>
                  <a:gd name="T9" fmla="*/ 53 h 641"/>
                  <a:gd name="T10" fmla="*/ 104 w 371"/>
                  <a:gd name="T11" fmla="*/ 5 h 641"/>
                  <a:gd name="T12" fmla="*/ 2 w 371"/>
                  <a:gd name="T13" fmla="*/ 20 h 641"/>
                  <a:gd name="T14" fmla="*/ 92 w 371"/>
                  <a:gd name="T15" fmla="*/ 119 h 641"/>
                  <a:gd name="T16" fmla="*/ 179 w 371"/>
                  <a:gd name="T17" fmla="*/ 161 h 641"/>
                  <a:gd name="T18" fmla="*/ 254 w 371"/>
                  <a:gd name="T19" fmla="*/ 227 h 641"/>
                  <a:gd name="T20" fmla="*/ 278 w 371"/>
                  <a:gd name="T21" fmla="*/ 305 h 641"/>
                  <a:gd name="T22" fmla="*/ 272 w 371"/>
                  <a:gd name="T23" fmla="*/ 410 h 641"/>
                  <a:gd name="T24" fmla="*/ 293 w 371"/>
                  <a:gd name="T25" fmla="*/ 509 h 641"/>
                  <a:gd name="T26" fmla="*/ 332 w 371"/>
                  <a:gd name="T27" fmla="*/ 596 h 641"/>
                  <a:gd name="T28" fmla="*/ 359 w 371"/>
                  <a:gd name="T29" fmla="*/ 641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1" h="641">
                    <a:moveTo>
                      <a:pt x="371" y="623"/>
                    </a:moveTo>
                    <a:cubicBezTo>
                      <a:pt x="359" y="610"/>
                      <a:pt x="348" y="598"/>
                      <a:pt x="335" y="560"/>
                    </a:cubicBezTo>
                    <a:cubicBezTo>
                      <a:pt x="322" y="522"/>
                      <a:pt x="298" y="453"/>
                      <a:pt x="293" y="398"/>
                    </a:cubicBezTo>
                    <a:cubicBezTo>
                      <a:pt x="288" y="343"/>
                      <a:pt x="311" y="284"/>
                      <a:pt x="302" y="227"/>
                    </a:cubicBezTo>
                    <a:cubicBezTo>
                      <a:pt x="293" y="170"/>
                      <a:pt x="272" y="90"/>
                      <a:pt x="239" y="53"/>
                    </a:cubicBezTo>
                    <a:cubicBezTo>
                      <a:pt x="206" y="16"/>
                      <a:pt x="143" y="10"/>
                      <a:pt x="104" y="5"/>
                    </a:cubicBezTo>
                    <a:cubicBezTo>
                      <a:pt x="65" y="0"/>
                      <a:pt x="4" y="1"/>
                      <a:pt x="2" y="20"/>
                    </a:cubicBezTo>
                    <a:cubicBezTo>
                      <a:pt x="0" y="39"/>
                      <a:pt x="63" y="96"/>
                      <a:pt x="92" y="119"/>
                    </a:cubicBezTo>
                    <a:cubicBezTo>
                      <a:pt x="121" y="142"/>
                      <a:pt x="152" y="143"/>
                      <a:pt x="179" y="161"/>
                    </a:cubicBezTo>
                    <a:cubicBezTo>
                      <a:pt x="206" y="179"/>
                      <a:pt x="238" y="203"/>
                      <a:pt x="254" y="227"/>
                    </a:cubicBezTo>
                    <a:cubicBezTo>
                      <a:pt x="270" y="251"/>
                      <a:pt x="275" y="275"/>
                      <a:pt x="278" y="305"/>
                    </a:cubicBezTo>
                    <a:cubicBezTo>
                      <a:pt x="281" y="335"/>
                      <a:pt x="269" y="376"/>
                      <a:pt x="272" y="410"/>
                    </a:cubicBezTo>
                    <a:cubicBezTo>
                      <a:pt x="275" y="444"/>
                      <a:pt x="283" y="478"/>
                      <a:pt x="293" y="509"/>
                    </a:cubicBezTo>
                    <a:cubicBezTo>
                      <a:pt x="303" y="540"/>
                      <a:pt x="321" y="574"/>
                      <a:pt x="332" y="596"/>
                    </a:cubicBezTo>
                    <a:cubicBezTo>
                      <a:pt x="343" y="618"/>
                      <a:pt x="351" y="629"/>
                      <a:pt x="359" y="641"/>
                    </a:cubicBezTo>
                  </a:path>
                </a:pathLst>
              </a:custGeom>
              <a:gradFill rotWithShape="1">
                <a:gsLst>
                  <a:gs pos="0">
                    <a:srgbClr val="00FF00"/>
                  </a:gs>
                  <a:gs pos="50000">
                    <a:srgbClr val="800000"/>
                  </a:gs>
                  <a:gs pos="100000">
                    <a:srgbClr val="00FF00"/>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44" name="Group 172"/>
              <p:cNvGrpSpPr>
                <a:grpSpLocks/>
              </p:cNvGrpSpPr>
              <p:nvPr/>
            </p:nvGrpSpPr>
            <p:grpSpPr bwMode="auto">
              <a:xfrm>
                <a:off x="3573" y="1842"/>
                <a:ext cx="294" cy="492"/>
                <a:chOff x="3573" y="1842"/>
                <a:chExt cx="294" cy="492"/>
              </a:xfrm>
            </p:grpSpPr>
            <p:sp>
              <p:nvSpPr>
                <p:cNvPr id="45" name="Freeform 173"/>
                <p:cNvSpPr>
                  <a:spLocks/>
                </p:cNvSpPr>
                <p:nvPr/>
              </p:nvSpPr>
              <p:spPr bwMode="auto">
                <a:xfrm>
                  <a:off x="3573" y="1842"/>
                  <a:ext cx="294" cy="492"/>
                </a:xfrm>
                <a:custGeom>
                  <a:avLst/>
                  <a:gdLst>
                    <a:gd name="T0" fmla="*/ 69 w 294"/>
                    <a:gd name="T1" fmla="*/ 492 h 492"/>
                    <a:gd name="T2" fmla="*/ 66 w 294"/>
                    <a:gd name="T3" fmla="*/ 411 h 492"/>
                    <a:gd name="T4" fmla="*/ 93 w 294"/>
                    <a:gd name="T5" fmla="*/ 360 h 492"/>
                    <a:gd name="T6" fmla="*/ 114 w 294"/>
                    <a:gd name="T7" fmla="*/ 303 h 492"/>
                    <a:gd name="T8" fmla="*/ 129 w 294"/>
                    <a:gd name="T9" fmla="*/ 273 h 492"/>
                    <a:gd name="T10" fmla="*/ 159 w 294"/>
                    <a:gd name="T11" fmla="*/ 252 h 492"/>
                    <a:gd name="T12" fmla="*/ 135 w 294"/>
                    <a:gd name="T13" fmla="*/ 234 h 492"/>
                    <a:gd name="T14" fmla="*/ 135 w 294"/>
                    <a:gd name="T15" fmla="*/ 201 h 492"/>
                    <a:gd name="T16" fmla="*/ 216 w 294"/>
                    <a:gd name="T17" fmla="*/ 165 h 492"/>
                    <a:gd name="T18" fmla="*/ 282 w 294"/>
                    <a:gd name="T19" fmla="*/ 129 h 492"/>
                    <a:gd name="T20" fmla="*/ 288 w 294"/>
                    <a:gd name="T21" fmla="*/ 63 h 492"/>
                    <a:gd name="T22" fmla="*/ 252 w 294"/>
                    <a:gd name="T23" fmla="*/ 21 h 492"/>
                    <a:gd name="T24" fmla="*/ 192 w 294"/>
                    <a:gd name="T25" fmla="*/ 24 h 492"/>
                    <a:gd name="T26" fmla="*/ 156 w 294"/>
                    <a:gd name="T27" fmla="*/ 42 h 492"/>
                    <a:gd name="T28" fmla="*/ 99 w 294"/>
                    <a:gd name="T29" fmla="*/ 3 h 492"/>
                    <a:gd name="T30" fmla="*/ 54 w 294"/>
                    <a:gd name="T31" fmla="*/ 21 h 492"/>
                    <a:gd name="T32" fmla="*/ 36 w 294"/>
                    <a:gd name="T33" fmla="*/ 57 h 492"/>
                    <a:gd name="T34" fmla="*/ 51 w 294"/>
                    <a:gd name="T35" fmla="*/ 84 h 492"/>
                    <a:gd name="T36" fmla="*/ 9 w 294"/>
                    <a:gd name="T37" fmla="*/ 117 h 492"/>
                    <a:gd name="T38" fmla="*/ 12 w 294"/>
                    <a:gd name="T39" fmla="*/ 150 h 492"/>
                    <a:gd name="T40" fmla="*/ 84 w 294"/>
                    <a:gd name="T41" fmla="*/ 165 h 492"/>
                    <a:gd name="T42" fmla="*/ 84 w 294"/>
                    <a:gd name="T43" fmla="*/ 210 h 492"/>
                    <a:gd name="T44" fmla="*/ 81 w 294"/>
                    <a:gd name="T45" fmla="*/ 249 h 492"/>
                    <a:gd name="T46" fmla="*/ 57 w 294"/>
                    <a:gd name="T47" fmla="*/ 249 h 492"/>
                    <a:gd name="T48" fmla="*/ 60 w 294"/>
                    <a:gd name="T49" fmla="*/ 279 h 492"/>
                    <a:gd name="T50" fmla="*/ 87 w 294"/>
                    <a:gd name="T51" fmla="*/ 306 h 492"/>
                    <a:gd name="T52" fmla="*/ 69 w 294"/>
                    <a:gd name="T53" fmla="*/ 339 h 492"/>
                    <a:gd name="T54" fmla="*/ 48 w 294"/>
                    <a:gd name="T55" fmla="*/ 354 h 492"/>
                    <a:gd name="T56" fmla="*/ 51 w 294"/>
                    <a:gd name="T57" fmla="*/ 390 h 492"/>
                    <a:gd name="T58" fmla="*/ 45 w 294"/>
                    <a:gd name="T59" fmla="*/ 438 h 492"/>
                    <a:gd name="T60" fmla="*/ 57 w 294"/>
                    <a:gd name="T61" fmla="*/ 489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4" h="492">
                      <a:moveTo>
                        <a:pt x="69" y="492"/>
                      </a:moveTo>
                      <a:cubicBezTo>
                        <a:pt x="71" y="487"/>
                        <a:pt x="62" y="433"/>
                        <a:pt x="66" y="411"/>
                      </a:cubicBezTo>
                      <a:cubicBezTo>
                        <a:pt x="70" y="389"/>
                        <a:pt x="85" y="378"/>
                        <a:pt x="93" y="360"/>
                      </a:cubicBezTo>
                      <a:cubicBezTo>
                        <a:pt x="101" y="342"/>
                        <a:pt x="108" y="317"/>
                        <a:pt x="114" y="303"/>
                      </a:cubicBezTo>
                      <a:cubicBezTo>
                        <a:pt x="120" y="289"/>
                        <a:pt x="122" y="281"/>
                        <a:pt x="129" y="273"/>
                      </a:cubicBezTo>
                      <a:cubicBezTo>
                        <a:pt x="136" y="265"/>
                        <a:pt x="158" y="258"/>
                        <a:pt x="159" y="252"/>
                      </a:cubicBezTo>
                      <a:cubicBezTo>
                        <a:pt x="160" y="246"/>
                        <a:pt x="139" y="242"/>
                        <a:pt x="135" y="234"/>
                      </a:cubicBezTo>
                      <a:cubicBezTo>
                        <a:pt x="131" y="226"/>
                        <a:pt x="121" y="212"/>
                        <a:pt x="135" y="201"/>
                      </a:cubicBezTo>
                      <a:cubicBezTo>
                        <a:pt x="149" y="190"/>
                        <a:pt x="191" y="177"/>
                        <a:pt x="216" y="165"/>
                      </a:cubicBezTo>
                      <a:cubicBezTo>
                        <a:pt x="241" y="153"/>
                        <a:pt x="270" y="146"/>
                        <a:pt x="282" y="129"/>
                      </a:cubicBezTo>
                      <a:cubicBezTo>
                        <a:pt x="294" y="112"/>
                        <a:pt x="293" y="81"/>
                        <a:pt x="288" y="63"/>
                      </a:cubicBezTo>
                      <a:cubicBezTo>
                        <a:pt x="283" y="45"/>
                        <a:pt x="268" y="28"/>
                        <a:pt x="252" y="21"/>
                      </a:cubicBezTo>
                      <a:cubicBezTo>
                        <a:pt x="236" y="14"/>
                        <a:pt x="208" y="20"/>
                        <a:pt x="192" y="24"/>
                      </a:cubicBezTo>
                      <a:cubicBezTo>
                        <a:pt x="176" y="28"/>
                        <a:pt x="171" y="45"/>
                        <a:pt x="156" y="42"/>
                      </a:cubicBezTo>
                      <a:cubicBezTo>
                        <a:pt x="141" y="39"/>
                        <a:pt x="116" y="6"/>
                        <a:pt x="99" y="3"/>
                      </a:cubicBezTo>
                      <a:cubicBezTo>
                        <a:pt x="82" y="0"/>
                        <a:pt x="64" y="12"/>
                        <a:pt x="54" y="21"/>
                      </a:cubicBezTo>
                      <a:cubicBezTo>
                        <a:pt x="44" y="30"/>
                        <a:pt x="36" y="47"/>
                        <a:pt x="36" y="57"/>
                      </a:cubicBezTo>
                      <a:cubicBezTo>
                        <a:pt x="36" y="67"/>
                        <a:pt x="55" y="74"/>
                        <a:pt x="51" y="84"/>
                      </a:cubicBezTo>
                      <a:cubicBezTo>
                        <a:pt x="47" y="94"/>
                        <a:pt x="15" y="106"/>
                        <a:pt x="9" y="117"/>
                      </a:cubicBezTo>
                      <a:cubicBezTo>
                        <a:pt x="3" y="128"/>
                        <a:pt x="0" y="142"/>
                        <a:pt x="12" y="150"/>
                      </a:cubicBezTo>
                      <a:cubicBezTo>
                        <a:pt x="24" y="158"/>
                        <a:pt x="72" y="155"/>
                        <a:pt x="84" y="165"/>
                      </a:cubicBezTo>
                      <a:cubicBezTo>
                        <a:pt x="96" y="175"/>
                        <a:pt x="85" y="196"/>
                        <a:pt x="84" y="210"/>
                      </a:cubicBezTo>
                      <a:cubicBezTo>
                        <a:pt x="83" y="224"/>
                        <a:pt x="85" y="242"/>
                        <a:pt x="81" y="249"/>
                      </a:cubicBezTo>
                      <a:cubicBezTo>
                        <a:pt x="77" y="256"/>
                        <a:pt x="60" y="244"/>
                        <a:pt x="57" y="249"/>
                      </a:cubicBezTo>
                      <a:cubicBezTo>
                        <a:pt x="54" y="254"/>
                        <a:pt x="55" y="270"/>
                        <a:pt x="60" y="279"/>
                      </a:cubicBezTo>
                      <a:cubicBezTo>
                        <a:pt x="65" y="288"/>
                        <a:pt x="85" y="296"/>
                        <a:pt x="87" y="306"/>
                      </a:cubicBezTo>
                      <a:cubicBezTo>
                        <a:pt x="89" y="316"/>
                        <a:pt x="76" y="331"/>
                        <a:pt x="69" y="339"/>
                      </a:cubicBezTo>
                      <a:cubicBezTo>
                        <a:pt x="62" y="347"/>
                        <a:pt x="51" y="346"/>
                        <a:pt x="48" y="354"/>
                      </a:cubicBezTo>
                      <a:cubicBezTo>
                        <a:pt x="45" y="362"/>
                        <a:pt x="51" y="376"/>
                        <a:pt x="51" y="390"/>
                      </a:cubicBezTo>
                      <a:cubicBezTo>
                        <a:pt x="51" y="404"/>
                        <a:pt x="44" y="422"/>
                        <a:pt x="45" y="438"/>
                      </a:cubicBezTo>
                      <a:cubicBezTo>
                        <a:pt x="46" y="454"/>
                        <a:pt x="55" y="479"/>
                        <a:pt x="57" y="489"/>
                      </a:cubicBezTo>
                    </a:path>
                  </a:pathLst>
                </a:custGeom>
                <a:gradFill rotWithShape="1">
                  <a:gsLst>
                    <a:gs pos="0">
                      <a:srgbClr val="00FF00"/>
                    </a:gs>
                    <a:gs pos="50000">
                      <a:srgbClr val="800000"/>
                    </a:gs>
                    <a:gs pos="100000">
                      <a:srgbClr val="00FF00"/>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6" name="Freeform 174"/>
                <p:cNvSpPr>
                  <a:spLocks/>
                </p:cNvSpPr>
                <p:nvPr/>
              </p:nvSpPr>
              <p:spPr bwMode="auto">
                <a:xfrm>
                  <a:off x="3657" y="1890"/>
                  <a:ext cx="72" cy="285"/>
                </a:xfrm>
                <a:custGeom>
                  <a:avLst/>
                  <a:gdLst>
                    <a:gd name="T0" fmla="*/ 72 w 72"/>
                    <a:gd name="T1" fmla="*/ 0 h 285"/>
                    <a:gd name="T2" fmla="*/ 54 w 72"/>
                    <a:gd name="T3" fmla="*/ 87 h 285"/>
                    <a:gd name="T4" fmla="*/ 18 w 72"/>
                    <a:gd name="T5" fmla="*/ 168 h 285"/>
                    <a:gd name="T6" fmla="*/ 18 w 72"/>
                    <a:gd name="T7" fmla="*/ 225 h 285"/>
                    <a:gd name="T8" fmla="*/ 0 w 72"/>
                    <a:gd name="T9" fmla="*/ 285 h 285"/>
                  </a:gdLst>
                  <a:ahLst/>
                  <a:cxnLst>
                    <a:cxn ang="0">
                      <a:pos x="T0" y="T1"/>
                    </a:cxn>
                    <a:cxn ang="0">
                      <a:pos x="T2" y="T3"/>
                    </a:cxn>
                    <a:cxn ang="0">
                      <a:pos x="T4" y="T5"/>
                    </a:cxn>
                    <a:cxn ang="0">
                      <a:pos x="T6" y="T7"/>
                    </a:cxn>
                    <a:cxn ang="0">
                      <a:pos x="T8" y="T9"/>
                    </a:cxn>
                  </a:cxnLst>
                  <a:rect l="0" t="0" r="r" b="b"/>
                  <a:pathLst>
                    <a:path w="72" h="285">
                      <a:moveTo>
                        <a:pt x="72" y="0"/>
                      </a:moveTo>
                      <a:cubicBezTo>
                        <a:pt x="67" y="29"/>
                        <a:pt x="63" y="59"/>
                        <a:pt x="54" y="87"/>
                      </a:cubicBezTo>
                      <a:cubicBezTo>
                        <a:pt x="45" y="115"/>
                        <a:pt x="24" y="145"/>
                        <a:pt x="18" y="168"/>
                      </a:cubicBezTo>
                      <a:cubicBezTo>
                        <a:pt x="12" y="191"/>
                        <a:pt x="21" y="206"/>
                        <a:pt x="18" y="225"/>
                      </a:cubicBezTo>
                      <a:cubicBezTo>
                        <a:pt x="15" y="244"/>
                        <a:pt x="7" y="264"/>
                        <a:pt x="0" y="28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7" name="Freeform 175"/>
                <p:cNvSpPr>
                  <a:spLocks/>
                </p:cNvSpPr>
                <p:nvPr/>
              </p:nvSpPr>
              <p:spPr bwMode="auto">
                <a:xfrm>
                  <a:off x="3714" y="1911"/>
                  <a:ext cx="123" cy="57"/>
                </a:xfrm>
                <a:custGeom>
                  <a:avLst/>
                  <a:gdLst>
                    <a:gd name="T0" fmla="*/ 0 w 123"/>
                    <a:gd name="T1" fmla="*/ 57 h 57"/>
                    <a:gd name="T2" fmla="*/ 42 w 123"/>
                    <a:gd name="T3" fmla="*/ 18 h 57"/>
                    <a:gd name="T4" fmla="*/ 123 w 123"/>
                    <a:gd name="T5" fmla="*/ 0 h 57"/>
                  </a:gdLst>
                  <a:ahLst/>
                  <a:cxnLst>
                    <a:cxn ang="0">
                      <a:pos x="T0" y="T1"/>
                    </a:cxn>
                    <a:cxn ang="0">
                      <a:pos x="T2" y="T3"/>
                    </a:cxn>
                    <a:cxn ang="0">
                      <a:pos x="T4" y="T5"/>
                    </a:cxn>
                  </a:cxnLst>
                  <a:rect l="0" t="0" r="r" b="b"/>
                  <a:pathLst>
                    <a:path w="123" h="57">
                      <a:moveTo>
                        <a:pt x="0" y="57"/>
                      </a:moveTo>
                      <a:cubicBezTo>
                        <a:pt x="11" y="42"/>
                        <a:pt x="22" y="27"/>
                        <a:pt x="42" y="18"/>
                      </a:cubicBezTo>
                      <a:cubicBezTo>
                        <a:pt x="62" y="9"/>
                        <a:pt x="92" y="4"/>
                        <a:pt x="12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48" name="Freeform 176"/>
                <p:cNvSpPr>
                  <a:spLocks/>
                </p:cNvSpPr>
                <p:nvPr/>
              </p:nvSpPr>
              <p:spPr bwMode="auto">
                <a:xfrm>
                  <a:off x="3636" y="1866"/>
                  <a:ext cx="81" cy="99"/>
                </a:xfrm>
                <a:custGeom>
                  <a:avLst/>
                  <a:gdLst>
                    <a:gd name="T0" fmla="*/ 81 w 81"/>
                    <a:gd name="T1" fmla="*/ 99 h 99"/>
                    <a:gd name="T2" fmla="*/ 51 w 81"/>
                    <a:gd name="T3" fmla="*/ 45 h 99"/>
                    <a:gd name="T4" fmla="*/ 0 w 81"/>
                    <a:gd name="T5" fmla="*/ 0 h 99"/>
                  </a:gdLst>
                  <a:ahLst/>
                  <a:cxnLst>
                    <a:cxn ang="0">
                      <a:pos x="T0" y="T1"/>
                    </a:cxn>
                    <a:cxn ang="0">
                      <a:pos x="T2" y="T3"/>
                    </a:cxn>
                    <a:cxn ang="0">
                      <a:pos x="T4" y="T5"/>
                    </a:cxn>
                  </a:cxnLst>
                  <a:rect l="0" t="0" r="r" b="b"/>
                  <a:pathLst>
                    <a:path w="81" h="99">
                      <a:moveTo>
                        <a:pt x="81" y="99"/>
                      </a:moveTo>
                      <a:cubicBezTo>
                        <a:pt x="72" y="80"/>
                        <a:pt x="64" y="61"/>
                        <a:pt x="51" y="45"/>
                      </a:cubicBezTo>
                      <a:cubicBezTo>
                        <a:pt x="38" y="29"/>
                        <a:pt x="19" y="14"/>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7" name="Group 177"/>
            <p:cNvGrpSpPr>
              <a:grpSpLocks/>
            </p:cNvGrpSpPr>
            <p:nvPr/>
          </p:nvGrpSpPr>
          <p:grpSpPr bwMode="auto">
            <a:xfrm>
              <a:off x="4106" y="1896"/>
              <a:ext cx="687" cy="836"/>
              <a:chOff x="4106" y="1800"/>
              <a:chExt cx="687" cy="836"/>
            </a:xfrm>
          </p:grpSpPr>
          <p:grpSp>
            <p:nvGrpSpPr>
              <p:cNvPr id="8" name="Group 178"/>
              <p:cNvGrpSpPr>
                <a:grpSpLocks/>
              </p:cNvGrpSpPr>
              <p:nvPr/>
            </p:nvGrpSpPr>
            <p:grpSpPr bwMode="auto">
              <a:xfrm>
                <a:off x="4488" y="1870"/>
                <a:ext cx="305" cy="419"/>
                <a:chOff x="4923" y="1861"/>
                <a:chExt cx="305" cy="419"/>
              </a:xfrm>
            </p:grpSpPr>
            <p:sp>
              <p:nvSpPr>
                <p:cNvPr id="33" name="Freeform 179"/>
                <p:cNvSpPr>
                  <a:spLocks/>
                </p:cNvSpPr>
                <p:nvPr/>
              </p:nvSpPr>
              <p:spPr bwMode="auto">
                <a:xfrm>
                  <a:off x="4923" y="1861"/>
                  <a:ext cx="305" cy="419"/>
                </a:xfrm>
                <a:custGeom>
                  <a:avLst/>
                  <a:gdLst>
                    <a:gd name="T0" fmla="*/ 0 w 305"/>
                    <a:gd name="T1" fmla="*/ 413 h 419"/>
                    <a:gd name="T2" fmla="*/ 27 w 305"/>
                    <a:gd name="T3" fmla="*/ 353 h 419"/>
                    <a:gd name="T4" fmla="*/ 30 w 305"/>
                    <a:gd name="T5" fmla="*/ 278 h 419"/>
                    <a:gd name="T6" fmla="*/ 45 w 305"/>
                    <a:gd name="T7" fmla="*/ 260 h 419"/>
                    <a:gd name="T8" fmla="*/ 45 w 305"/>
                    <a:gd name="T9" fmla="*/ 185 h 419"/>
                    <a:gd name="T10" fmla="*/ 30 w 305"/>
                    <a:gd name="T11" fmla="*/ 128 h 419"/>
                    <a:gd name="T12" fmla="*/ 147 w 305"/>
                    <a:gd name="T13" fmla="*/ 17 h 419"/>
                    <a:gd name="T14" fmla="*/ 234 w 305"/>
                    <a:gd name="T15" fmla="*/ 23 h 419"/>
                    <a:gd name="T16" fmla="*/ 294 w 305"/>
                    <a:gd name="T17" fmla="*/ 29 h 419"/>
                    <a:gd name="T18" fmla="*/ 297 w 305"/>
                    <a:gd name="T19" fmla="*/ 74 h 419"/>
                    <a:gd name="T20" fmla="*/ 279 w 305"/>
                    <a:gd name="T21" fmla="*/ 152 h 419"/>
                    <a:gd name="T22" fmla="*/ 189 w 305"/>
                    <a:gd name="T23" fmla="*/ 170 h 419"/>
                    <a:gd name="T24" fmla="*/ 126 w 305"/>
                    <a:gd name="T25" fmla="*/ 185 h 419"/>
                    <a:gd name="T26" fmla="*/ 69 w 305"/>
                    <a:gd name="T27" fmla="*/ 266 h 419"/>
                    <a:gd name="T28" fmla="*/ 48 w 305"/>
                    <a:gd name="T29" fmla="*/ 332 h 419"/>
                    <a:gd name="T30" fmla="*/ 30 w 305"/>
                    <a:gd name="T31" fmla="*/ 377 h 419"/>
                    <a:gd name="T32" fmla="*/ 18 w 305"/>
                    <a:gd name="T3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419">
                      <a:moveTo>
                        <a:pt x="0" y="413"/>
                      </a:moveTo>
                      <a:cubicBezTo>
                        <a:pt x="11" y="394"/>
                        <a:pt x="22" y="375"/>
                        <a:pt x="27" y="353"/>
                      </a:cubicBezTo>
                      <a:cubicBezTo>
                        <a:pt x="32" y="331"/>
                        <a:pt x="27" y="293"/>
                        <a:pt x="30" y="278"/>
                      </a:cubicBezTo>
                      <a:cubicBezTo>
                        <a:pt x="33" y="263"/>
                        <a:pt x="43" y="275"/>
                        <a:pt x="45" y="260"/>
                      </a:cubicBezTo>
                      <a:cubicBezTo>
                        <a:pt x="47" y="245"/>
                        <a:pt x="48" y="207"/>
                        <a:pt x="45" y="185"/>
                      </a:cubicBezTo>
                      <a:cubicBezTo>
                        <a:pt x="42" y="163"/>
                        <a:pt x="13" y="156"/>
                        <a:pt x="30" y="128"/>
                      </a:cubicBezTo>
                      <a:cubicBezTo>
                        <a:pt x="47" y="100"/>
                        <a:pt x="113" y="34"/>
                        <a:pt x="147" y="17"/>
                      </a:cubicBezTo>
                      <a:cubicBezTo>
                        <a:pt x="181" y="0"/>
                        <a:pt x="210" y="21"/>
                        <a:pt x="234" y="23"/>
                      </a:cubicBezTo>
                      <a:cubicBezTo>
                        <a:pt x="258" y="25"/>
                        <a:pt x="283" y="20"/>
                        <a:pt x="294" y="29"/>
                      </a:cubicBezTo>
                      <a:cubicBezTo>
                        <a:pt x="305" y="38"/>
                        <a:pt x="299" y="54"/>
                        <a:pt x="297" y="74"/>
                      </a:cubicBezTo>
                      <a:cubicBezTo>
                        <a:pt x="295" y="94"/>
                        <a:pt x="297" y="136"/>
                        <a:pt x="279" y="152"/>
                      </a:cubicBezTo>
                      <a:cubicBezTo>
                        <a:pt x="261" y="168"/>
                        <a:pt x="214" y="165"/>
                        <a:pt x="189" y="170"/>
                      </a:cubicBezTo>
                      <a:cubicBezTo>
                        <a:pt x="164" y="175"/>
                        <a:pt x="146" y="169"/>
                        <a:pt x="126" y="185"/>
                      </a:cubicBezTo>
                      <a:cubicBezTo>
                        <a:pt x="106" y="201"/>
                        <a:pt x="82" y="242"/>
                        <a:pt x="69" y="266"/>
                      </a:cubicBezTo>
                      <a:cubicBezTo>
                        <a:pt x="56" y="290"/>
                        <a:pt x="54" y="314"/>
                        <a:pt x="48" y="332"/>
                      </a:cubicBezTo>
                      <a:cubicBezTo>
                        <a:pt x="42" y="350"/>
                        <a:pt x="35" y="363"/>
                        <a:pt x="30" y="377"/>
                      </a:cubicBezTo>
                      <a:cubicBezTo>
                        <a:pt x="25" y="391"/>
                        <a:pt x="21" y="405"/>
                        <a:pt x="18" y="419"/>
                      </a:cubicBezTo>
                    </a:path>
                  </a:pathLst>
                </a:custGeom>
                <a:solidFill>
                  <a:srgbClr val="CCFF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 name="Freeform 180"/>
                <p:cNvSpPr>
                  <a:spLocks/>
                </p:cNvSpPr>
                <p:nvPr/>
              </p:nvSpPr>
              <p:spPr bwMode="auto">
                <a:xfrm>
                  <a:off x="4965" y="1884"/>
                  <a:ext cx="195" cy="258"/>
                </a:xfrm>
                <a:custGeom>
                  <a:avLst/>
                  <a:gdLst>
                    <a:gd name="T0" fmla="*/ 0 w 195"/>
                    <a:gd name="T1" fmla="*/ 258 h 258"/>
                    <a:gd name="T2" fmla="*/ 72 w 195"/>
                    <a:gd name="T3" fmla="*/ 117 h 258"/>
                    <a:gd name="T4" fmla="*/ 195 w 195"/>
                    <a:gd name="T5" fmla="*/ 0 h 258"/>
                  </a:gdLst>
                  <a:ahLst/>
                  <a:cxnLst>
                    <a:cxn ang="0">
                      <a:pos x="T0" y="T1"/>
                    </a:cxn>
                    <a:cxn ang="0">
                      <a:pos x="T2" y="T3"/>
                    </a:cxn>
                    <a:cxn ang="0">
                      <a:pos x="T4" y="T5"/>
                    </a:cxn>
                  </a:cxnLst>
                  <a:rect l="0" t="0" r="r" b="b"/>
                  <a:pathLst>
                    <a:path w="195" h="258">
                      <a:moveTo>
                        <a:pt x="0" y="258"/>
                      </a:moveTo>
                      <a:cubicBezTo>
                        <a:pt x="20" y="209"/>
                        <a:pt x="40" y="160"/>
                        <a:pt x="72" y="117"/>
                      </a:cubicBezTo>
                      <a:cubicBezTo>
                        <a:pt x="104" y="74"/>
                        <a:pt x="149" y="37"/>
                        <a:pt x="195"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 name="Freeform 181"/>
                <p:cNvSpPr>
                  <a:spLocks/>
                </p:cNvSpPr>
                <p:nvPr/>
              </p:nvSpPr>
              <p:spPr bwMode="auto">
                <a:xfrm>
                  <a:off x="5109" y="1932"/>
                  <a:ext cx="105" cy="6"/>
                </a:xfrm>
                <a:custGeom>
                  <a:avLst/>
                  <a:gdLst>
                    <a:gd name="T0" fmla="*/ 0 w 105"/>
                    <a:gd name="T1" fmla="*/ 3 h 6"/>
                    <a:gd name="T2" fmla="*/ 75 w 105"/>
                    <a:gd name="T3" fmla="*/ 0 h 6"/>
                    <a:gd name="T4" fmla="*/ 105 w 105"/>
                    <a:gd name="T5" fmla="*/ 6 h 6"/>
                  </a:gdLst>
                  <a:ahLst/>
                  <a:cxnLst>
                    <a:cxn ang="0">
                      <a:pos x="T0" y="T1"/>
                    </a:cxn>
                    <a:cxn ang="0">
                      <a:pos x="T2" y="T3"/>
                    </a:cxn>
                    <a:cxn ang="0">
                      <a:pos x="T4" y="T5"/>
                    </a:cxn>
                  </a:cxnLst>
                  <a:rect l="0" t="0" r="r" b="b"/>
                  <a:pathLst>
                    <a:path w="105" h="6">
                      <a:moveTo>
                        <a:pt x="0" y="3"/>
                      </a:moveTo>
                      <a:cubicBezTo>
                        <a:pt x="25" y="1"/>
                        <a:pt x="58" y="0"/>
                        <a:pt x="75" y="0"/>
                      </a:cubicBezTo>
                      <a:cubicBezTo>
                        <a:pt x="92" y="0"/>
                        <a:pt x="99" y="5"/>
                        <a:pt x="105" y="6"/>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 name="Freeform 182"/>
                <p:cNvSpPr>
                  <a:spLocks/>
                </p:cNvSpPr>
                <p:nvPr/>
              </p:nvSpPr>
              <p:spPr bwMode="auto">
                <a:xfrm>
                  <a:off x="5061" y="1980"/>
                  <a:ext cx="135" cy="9"/>
                </a:xfrm>
                <a:custGeom>
                  <a:avLst/>
                  <a:gdLst>
                    <a:gd name="T0" fmla="*/ 0 w 135"/>
                    <a:gd name="T1" fmla="*/ 9 h 9"/>
                    <a:gd name="T2" fmla="*/ 90 w 135"/>
                    <a:gd name="T3" fmla="*/ 0 h 9"/>
                    <a:gd name="T4" fmla="*/ 135 w 135"/>
                    <a:gd name="T5" fmla="*/ 9 h 9"/>
                  </a:gdLst>
                  <a:ahLst/>
                  <a:cxnLst>
                    <a:cxn ang="0">
                      <a:pos x="T0" y="T1"/>
                    </a:cxn>
                    <a:cxn ang="0">
                      <a:pos x="T2" y="T3"/>
                    </a:cxn>
                    <a:cxn ang="0">
                      <a:pos x="T4" y="T5"/>
                    </a:cxn>
                  </a:cxnLst>
                  <a:rect l="0" t="0" r="r" b="b"/>
                  <a:pathLst>
                    <a:path w="135" h="9">
                      <a:moveTo>
                        <a:pt x="0" y="9"/>
                      </a:moveTo>
                      <a:cubicBezTo>
                        <a:pt x="34" y="4"/>
                        <a:pt x="68" y="0"/>
                        <a:pt x="90" y="0"/>
                      </a:cubicBezTo>
                      <a:cubicBezTo>
                        <a:pt x="112" y="0"/>
                        <a:pt x="127" y="6"/>
                        <a:pt x="135" y="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 name="Freeform 183"/>
                <p:cNvSpPr>
                  <a:spLocks/>
                </p:cNvSpPr>
                <p:nvPr/>
              </p:nvSpPr>
              <p:spPr bwMode="auto">
                <a:xfrm>
                  <a:off x="5001" y="1953"/>
                  <a:ext cx="24" cy="51"/>
                </a:xfrm>
                <a:custGeom>
                  <a:avLst/>
                  <a:gdLst>
                    <a:gd name="T0" fmla="*/ 24 w 24"/>
                    <a:gd name="T1" fmla="*/ 51 h 51"/>
                    <a:gd name="T2" fmla="*/ 0 w 24"/>
                    <a:gd name="T3" fmla="*/ 0 h 51"/>
                  </a:gdLst>
                  <a:ahLst/>
                  <a:cxnLst>
                    <a:cxn ang="0">
                      <a:pos x="T0" y="T1"/>
                    </a:cxn>
                    <a:cxn ang="0">
                      <a:pos x="T2" y="T3"/>
                    </a:cxn>
                  </a:cxnLst>
                  <a:rect l="0" t="0" r="r" b="b"/>
                  <a:pathLst>
                    <a:path w="24" h="51">
                      <a:moveTo>
                        <a:pt x="24" y="51"/>
                      </a:moveTo>
                      <a:cubicBezTo>
                        <a:pt x="24" y="51"/>
                        <a:pt x="12" y="25"/>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8" name="Freeform 184"/>
                <p:cNvSpPr>
                  <a:spLocks/>
                </p:cNvSpPr>
                <p:nvPr/>
              </p:nvSpPr>
              <p:spPr bwMode="auto">
                <a:xfrm>
                  <a:off x="5085" y="1893"/>
                  <a:ext cx="1" cy="42"/>
                </a:xfrm>
                <a:custGeom>
                  <a:avLst/>
                  <a:gdLst>
                    <a:gd name="T0" fmla="*/ 0 w 1"/>
                    <a:gd name="T1" fmla="*/ 42 h 42"/>
                    <a:gd name="T2" fmla="*/ 0 w 1"/>
                    <a:gd name="T3" fmla="*/ 0 h 42"/>
                  </a:gdLst>
                  <a:ahLst/>
                  <a:cxnLst>
                    <a:cxn ang="0">
                      <a:pos x="T0" y="T1"/>
                    </a:cxn>
                    <a:cxn ang="0">
                      <a:pos x="T2" y="T3"/>
                    </a:cxn>
                  </a:cxnLst>
                  <a:rect l="0" t="0" r="r" b="b"/>
                  <a:pathLst>
                    <a:path w="1" h="42">
                      <a:moveTo>
                        <a:pt x="0" y="42"/>
                      </a:moveTo>
                      <a:cubicBezTo>
                        <a:pt x="0" y="25"/>
                        <a:pt x="0" y="9"/>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9" name="Freeform 185"/>
              <p:cNvSpPr>
                <a:spLocks/>
              </p:cNvSpPr>
              <p:nvPr/>
            </p:nvSpPr>
            <p:spPr bwMode="auto">
              <a:xfrm>
                <a:off x="4444" y="2260"/>
                <a:ext cx="146" cy="376"/>
              </a:xfrm>
              <a:custGeom>
                <a:avLst/>
                <a:gdLst>
                  <a:gd name="T0" fmla="*/ 32 w 146"/>
                  <a:gd name="T1" fmla="*/ 32 h 376"/>
                  <a:gd name="T2" fmla="*/ 2 w 146"/>
                  <a:gd name="T3" fmla="*/ 122 h 376"/>
                  <a:gd name="T4" fmla="*/ 17 w 146"/>
                  <a:gd name="T5" fmla="*/ 182 h 376"/>
                  <a:gd name="T6" fmla="*/ 59 w 146"/>
                  <a:gd name="T7" fmla="*/ 275 h 376"/>
                  <a:gd name="T8" fmla="*/ 74 w 146"/>
                  <a:gd name="T9" fmla="*/ 365 h 376"/>
                  <a:gd name="T10" fmla="*/ 80 w 146"/>
                  <a:gd name="T11" fmla="*/ 344 h 376"/>
                  <a:gd name="T12" fmla="*/ 83 w 146"/>
                  <a:gd name="T13" fmla="*/ 266 h 376"/>
                  <a:gd name="T14" fmla="*/ 131 w 146"/>
                  <a:gd name="T15" fmla="*/ 182 h 376"/>
                  <a:gd name="T16" fmla="*/ 134 w 146"/>
                  <a:gd name="T17" fmla="*/ 101 h 376"/>
                  <a:gd name="T18" fmla="*/ 59 w 146"/>
                  <a:gd name="T19" fmla="*/ 14 h 376"/>
                  <a:gd name="T20" fmla="*/ 32 w 146"/>
                  <a:gd name="T21" fmla="*/ 3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376">
                    <a:moveTo>
                      <a:pt x="32" y="32"/>
                    </a:moveTo>
                    <a:cubicBezTo>
                      <a:pt x="23" y="50"/>
                      <a:pt x="4" y="97"/>
                      <a:pt x="2" y="122"/>
                    </a:cubicBezTo>
                    <a:cubicBezTo>
                      <a:pt x="0" y="147"/>
                      <a:pt x="8" y="156"/>
                      <a:pt x="17" y="182"/>
                    </a:cubicBezTo>
                    <a:cubicBezTo>
                      <a:pt x="26" y="208"/>
                      <a:pt x="50" y="245"/>
                      <a:pt x="59" y="275"/>
                    </a:cubicBezTo>
                    <a:cubicBezTo>
                      <a:pt x="68" y="305"/>
                      <a:pt x="71" y="354"/>
                      <a:pt x="74" y="365"/>
                    </a:cubicBezTo>
                    <a:cubicBezTo>
                      <a:pt x="77" y="376"/>
                      <a:pt x="79" y="360"/>
                      <a:pt x="80" y="344"/>
                    </a:cubicBezTo>
                    <a:cubicBezTo>
                      <a:pt x="81" y="328"/>
                      <a:pt x="75" y="293"/>
                      <a:pt x="83" y="266"/>
                    </a:cubicBezTo>
                    <a:cubicBezTo>
                      <a:pt x="91" y="239"/>
                      <a:pt x="123" y="209"/>
                      <a:pt x="131" y="182"/>
                    </a:cubicBezTo>
                    <a:cubicBezTo>
                      <a:pt x="139" y="155"/>
                      <a:pt x="146" y="129"/>
                      <a:pt x="134" y="101"/>
                    </a:cubicBezTo>
                    <a:cubicBezTo>
                      <a:pt x="122" y="73"/>
                      <a:pt x="76" y="28"/>
                      <a:pt x="59" y="14"/>
                    </a:cubicBezTo>
                    <a:cubicBezTo>
                      <a:pt x="42" y="0"/>
                      <a:pt x="41" y="14"/>
                      <a:pt x="32" y="32"/>
                    </a:cubicBezTo>
                    <a:close/>
                  </a:path>
                </a:pathLst>
              </a:custGeom>
              <a:gradFill rotWithShape="1">
                <a:gsLst>
                  <a:gs pos="0">
                    <a:srgbClr val="D00702">
                      <a:alpha val="78999"/>
                    </a:srgbClr>
                  </a:gs>
                  <a:gs pos="100000">
                    <a:srgbClr val="FFFFFF"/>
                  </a:gs>
                </a:gsLst>
                <a:lin ang="540000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nvGrpSpPr>
              <p:cNvPr id="10" name="Group 186"/>
              <p:cNvGrpSpPr>
                <a:grpSpLocks/>
              </p:cNvGrpSpPr>
              <p:nvPr/>
            </p:nvGrpSpPr>
            <p:grpSpPr bwMode="auto">
              <a:xfrm>
                <a:off x="4437" y="1800"/>
                <a:ext cx="294" cy="492"/>
                <a:chOff x="4437" y="1800"/>
                <a:chExt cx="294" cy="492"/>
              </a:xfrm>
            </p:grpSpPr>
            <p:sp>
              <p:nvSpPr>
                <p:cNvPr id="27" name="Freeform 187"/>
                <p:cNvSpPr>
                  <a:spLocks/>
                </p:cNvSpPr>
                <p:nvPr/>
              </p:nvSpPr>
              <p:spPr bwMode="auto">
                <a:xfrm>
                  <a:off x="4437" y="1800"/>
                  <a:ext cx="294" cy="492"/>
                </a:xfrm>
                <a:custGeom>
                  <a:avLst/>
                  <a:gdLst>
                    <a:gd name="T0" fmla="*/ 69 w 294"/>
                    <a:gd name="T1" fmla="*/ 492 h 492"/>
                    <a:gd name="T2" fmla="*/ 66 w 294"/>
                    <a:gd name="T3" fmla="*/ 411 h 492"/>
                    <a:gd name="T4" fmla="*/ 93 w 294"/>
                    <a:gd name="T5" fmla="*/ 360 h 492"/>
                    <a:gd name="T6" fmla="*/ 114 w 294"/>
                    <a:gd name="T7" fmla="*/ 303 h 492"/>
                    <a:gd name="T8" fmla="*/ 129 w 294"/>
                    <a:gd name="T9" fmla="*/ 273 h 492"/>
                    <a:gd name="T10" fmla="*/ 159 w 294"/>
                    <a:gd name="T11" fmla="*/ 252 h 492"/>
                    <a:gd name="T12" fmla="*/ 135 w 294"/>
                    <a:gd name="T13" fmla="*/ 234 h 492"/>
                    <a:gd name="T14" fmla="*/ 135 w 294"/>
                    <a:gd name="T15" fmla="*/ 201 h 492"/>
                    <a:gd name="T16" fmla="*/ 216 w 294"/>
                    <a:gd name="T17" fmla="*/ 165 h 492"/>
                    <a:gd name="T18" fmla="*/ 282 w 294"/>
                    <a:gd name="T19" fmla="*/ 129 h 492"/>
                    <a:gd name="T20" fmla="*/ 288 w 294"/>
                    <a:gd name="T21" fmla="*/ 63 h 492"/>
                    <a:gd name="T22" fmla="*/ 252 w 294"/>
                    <a:gd name="T23" fmla="*/ 21 h 492"/>
                    <a:gd name="T24" fmla="*/ 192 w 294"/>
                    <a:gd name="T25" fmla="*/ 24 h 492"/>
                    <a:gd name="T26" fmla="*/ 156 w 294"/>
                    <a:gd name="T27" fmla="*/ 42 h 492"/>
                    <a:gd name="T28" fmla="*/ 99 w 294"/>
                    <a:gd name="T29" fmla="*/ 3 h 492"/>
                    <a:gd name="T30" fmla="*/ 54 w 294"/>
                    <a:gd name="T31" fmla="*/ 21 h 492"/>
                    <a:gd name="T32" fmla="*/ 36 w 294"/>
                    <a:gd name="T33" fmla="*/ 57 h 492"/>
                    <a:gd name="T34" fmla="*/ 51 w 294"/>
                    <a:gd name="T35" fmla="*/ 84 h 492"/>
                    <a:gd name="T36" fmla="*/ 9 w 294"/>
                    <a:gd name="T37" fmla="*/ 117 h 492"/>
                    <a:gd name="T38" fmla="*/ 12 w 294"/>
                    <a:gd name="T39" fmla="*/ 150 h 492"/>
                    <a:gd name="T40" fmla="*/ 84 w 294"/>
                    <a:gd name="T41" fmla="*/ 165 h 492"/>
                    <a:gd name="T42" fmla="*/ 84 w 294"/>
                    <a:gd name="T43" fmla="*/ 210 h 492"/>
                    <a:gd name="T44" fmla="*/ 81 w 294"/>
                    <a:gd name="T45" fmla="*/ 249 h 492"/>
                    <a:gd name="T46" fmla="*/ 57 w 294"/>
                    <a:gd name="T47" fmla="*/ 249 h 492"/>
                    <a:gd name="T48" fmla="*/ 60 w 294"/>
                    <a:gd name="T49" fmla="*/ 279 h 492"/>
                    <a:gd name="T50" fmla="*/ 87 w 294"/>
                    <a:gd name="T51" fmla="*/ 306 h 492"/>
                    <a:gd name="T52" fmla="*/ 69 w 294"/>
                    <a:gd name="T53" fmla="*/ 339 h 492"/>
                    <a:gd name="T54" fmla="*/ 48 w 294"/>
                    <a:gd name="T55" fmla="*/ 354 h 492"/>
                    <a:gd name="T56" fmla="*/ 51 w 294"/>
                    <a:gd name="T57" fmla="*/ 390 h 492"/>
                    <a:gd name="T58" fmla="*/ 45 w 294"/>
                    <a:gd name="T59" fmla="*/ 438 h 492"/>
                    <a:gd name="T60" fmla="*/ 57 w 294"/>
                    <a:gd name="T61" fmla="*/ 489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4" h="492">
                      <a:moveTo>
                        <a:pt x="69" y="492"/>
                      </a:moveTo>
                      <a:cubicBezTo>
                        <a:pt x="71" y="487"/>
                        <a:pt x="62" y="433"/>
                        <a:pt x="66" y="411"/>
                      </a:cubicBezTo>
                      <a:cubicBezTo>
                        <a:pt x="70" y="389"/>
                        <a:pt x="85" y="378"/>
                        <a:pt x="93" y="360"/>
                      </a:cubicBezTo>
                      <a:cubicBezTo>
                        <a:pt x="101" y="342"/>
                        <a:pt x="108" y="317"/>
                        <a:pt x="114" y="303"/>
                      </a:cubicBezTo>
                      <a:cubicBezTo>
                        <a:pt x="120" y="289"/>
                        <a:pt x="122" y="281"/>
                        <a:pt x="129" y="273"/>
                      </a:cubicBezTo>
                      <a:cubicBezTo>
                        <a:pt x="136" y="265"/>
                        <a:pt x="158" y="258"/>
                        <a:pt x="159" y="252"/>
                      </a:cubicBezTo>
                      <a:cubicBezTo>
                        <a:pt x="160" y="246"/>
                        <a:pt x="139" y="242"/>
                        <a:pt x="135" y="234"/>
                      </a:cubicBezTo>
                      <a:cubicBezTo>
                        <a:pt x="131" y="226"/>
                        <a:pt x="121" y="212"/>
                        <a:pt x="135" y="201"/>
                      </a:cubicBezTo>
                      <a:cubicBezTo>
                        <a:pt x="149" y="190"/>
                        <a:pt x="191" y="177"/>
                        <a:pt x="216" y="165"/>
                      </a:cubicBezTo>
                      <a:cubicBezTo>
                        <a:pt x="241" y="153"/>
                        <a:pt x="270" y="146"/>
                        <a:pt x="282" y="129"/>
                      </a:cubicBezTo>
                      <a:cubicBezTo>
                        <a:pt x="294" y="112"/>
                        <a:pt x="293" y="81"/>
                        <a:pt x="288" y="63"/>
                      </a:cubicBezTo>
                      <a:cubicBezTo>
                        <a:pt x="283" y="45"/>
                        <a:pt x="268" y="28"/>
                        <a:pt x="252" y="21"/>
                      </a:cubicBezTo>
                      <a:cubicBezTo>
                        <a:pt x="236" y="14"/>
                        <a:pt x="208" y="20"/>
                        <a:pt x="192" y="24"/>
                      </a:cubicBezTo>
                      <a:cubicBezTo>
                        <a:pt x="176" y="28"/>
                        <a:pt x="171" y="45"/>
                        <a:pt x="156" y="42"/>
                      </a:cubicBezTo>
                      <a:cubicBezTo>
                        <a:pt x="141" y="39"/>
                        <a:pt x="116" y="6"/>
                        <a:pt x="99" y="3"/>
                      </a:cubicBezTo>
                      <a:cubicBezTo>
                        <a:pt x="82" y="0"/>
                        <a:pt x="64" y="12"/>
                        <a:pt x="54" y="21"/>
                      </a:cubicBezTo>
                      <a:cubicBezTo>
                        <a:pt x="44" y="30"/>
                        <a:pt x="36" y="47"/>
                        <a:pt x="36" y="57"/>
                      </a:cubicBezTo>
                      <a:cubicBezTo>
                        <a:pt x="36" y="67"/>
                        <a:pt x="55" y="74"/>
                        <a:pt x="51" y="84"/>
                      </a:cubicBezTo>
                      <a:cubicBezTo>
                        <a:pt x="47" y="94"/>
                        <a:pt x="15" y="106"/>
                        <a:pt x="9" y="117"/>
                      </a:cubicBezTo>
                      <a:cubicBezTo>
                        <a:pt x="3" y="128"/>
                        <a:pt x="0" y="142"/>
                        <a:pt x="12" y="150"/>
                      </a:cubicBezTo>
                      <a:cubicBezTo>
                        <a:pt x="24" y="158"/>
                        <a:pt x="72" y="155"/>
                        <a:pt x="84" y="165"/>
                      </a:cubicBezTo>
                      <a:cubicBezTo>
                        <a:pt x="96" y="175"/>
                        <a:pt x="85" y="196"/>
                        <a:pt x="84" y="210"/>
                      </a:cubicBezTo>
                      <a:cubicBezTo>
                        <a:pt x="83" y="224"/>
                        <a:pt x="85" y="242"/>
                        <a:pt x="81" y="249"/>
                      </a:cubicBezTo>
                      <a:cubicBezTo>
                        <a:pt x="77" y="256"/>
                        <a:pt x="60" y="244"/>
                        <a:pt x="57" y="249"/>
                      </a:cubicBezTo>
                      <a:cubicBezTo>
                        <a:pt x="54" y="254"/>
                        <a:pt x="55" y="270"/>
                        <a:pt x="60" y="279"/>
                      </a:cubicBezTo>
                      <a:cubicBezTo>
                        <a:pt x="65" y="288"/>
                        <a:pt x="85" y="296"/>
                        <a:pt x="87" y="306"/>
                      </a:cubicBezTo>
                      <a:cubicBezTo>
                        <a:pt x="89" y="316"/>
                        <a:pt x="76" y="331"/>
                        <a:pt x="69" y="339"/>
                      </a:cubicBezTo>
                      <a:cubicBezTo>
                        <a:pt x="62" y="347"/>
                        <a:pt x="51" y="346"/>
                        <a:pt x="48" y="354"/>
                      </a:cubicBezTo>
                      <a:cubicBezTo>
                        <a:pt x="45" y="362"/>
                        <a:pt x="51" y="376"/>
                        <a:pt x="51" y="390"/>
                      </a:cubicBezTo>
                      <a:cubicBezTo>
                        <a:pt x="51" y="404"/>
                        <a:pt x="44" y="422"/>
                        <a:pt x="45" y="438"/>
                      </a:cubicBezTo>
                      <a:cubicBezTo>
                        <a:pt x="46" y="454"/>
                        <a:pt x="55" y="479"/>
                        <a:pt x="57" y="489"/>
                      </a:cubicBezTo>
                    </a:path>
                  </a:pathLst>
                </a:custGeom>
                <a:solidFill>
                  <a:srgbClr val="CCFF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8" name="Freeform 188"/>
                <p:cNvSpPr>
                  <a:spLocks/>
                </p:cNvSpPr>
                <p:nvPr/>
              </p:nvSpPr>
              <p:spPr bwMode="auto">
                <a:xfrm>
                  <a:off x="4521" y="1848"/>
                  <a:ext cx="72" cy="285"/>
                </a:xfrm>
                <a:custGeom>
                  <a:avLst/>
                  <a:gdLst>
                    <a:gd name="T0" fmla="*/ 72 w 72"/>
                    <a:gd name="T1" fmla="*/ 0 h 285"/>
                    <a:gd name="T2" fmla="*/ 54 w 72"/>
                    <a:gd name="T3" fmla="*/ 87 h 285"/>
                    <a:gd name="T4" fmla="*/ 18 w 72"/>
                    <a:gd name="T5" fmla="*/ 168 h 285"/>
                    <a:gd name="T6" fmla="*/ 18 w 72"/>
                    <a:gd name="T7" fmla="*/ 225 h 285"/>
                    <a:gd name="T8" fmla="*/ 0 w 72"/>
                    <a:gd name="T9" fmla="*/ 285 h 285"/>
                  </a:gdLst>
                  <a:ahLst/>
                  <a:cxnLst>
                    <a:cxn ang="0">
                      <a:pos x="T0" y="T1"/>
                    </a:cxn>
                    <a:cxn ang="0">
                      <a:pos x="T2" y="T3"/>
                    </a:cxn>
                    <a:cxn ang="0">
                      <a:pos x="T4" y="T5"/>
                    </a:cxn>
                    <a:cxn ang="0">
                      <a:pos x="T6" y="T7"/>
                    </a:cxn>
                    <a:cxn ang="0">
                      <a:pos x="T8" y="T9"/>
                    </a:cxn>
                  </a:cxnLst>
                  <a:rect l="0" t="0" r="r" b="b"/>
                  <a:pathLst>
                    <a:path w="72" h="285">
                      <a:moveTo>
                        <a:pt x="72" y="0"/>
                      </a:moveTo>
                      <a:cubicBezTo>
                        <a:pt x="67" y="29"/>
                        <a:pt x="63" y="59"/>
                        <a:pt x="54" y="87"/>
                      </a:cubicBezTo>
                      <a:cubicBezTo>
                        <a:pt x="45" y="115"/>
                        <a:pt x="24" y="145"/>
                        <a:pt x="18" y="168"/>
                      </a:cubicBezTo>
                      <a:cubicBezTo>
                        <a:pt x="12" y="191"/>
                        <a:pt x="21" y="206"/>
                        <a:pt x="18" y="225"/>
                      </a:cubicBezTo>
                      <a:cubicBezTo>
                        <a:pt x="15" y="244"/>
                        <a:pt x="7" y="264"/>
                        <a:pt x="0" y="285"/>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9" name="Freeform 189"/>
                <p:cNvSpPr>
                  <a:spLocks/>
                </p:cNvSpPr>
                <p:nvPr/>
              </p:nvSpPr>
              <p:spPr bwMode="auto">
                <a:xfrm>
                  <a:off x="4578" y="1869"/>
                  <a:ext cx="123" cy="57"/>
                </a:xfrm>
                <a:custGeom>
                  <a:avLst/>
                  <a:gdLst>
                    <a:gd name="T0" fmla="*/ 0 w 123"/>
                    <a:gd name="T1" fmla="*/ 57 h 57"/>
                    <a:gd name="T2" fmla="*/ 42 w 123"/>
                    <a:gd name="T3" fmla="*/ 18 h 57"/>
                    <a:gd name="T4" fmla="*/ 123 w 123"/>
                    <a:gd name="T5" fmla="*/ 0 h 57"/>
                  </a:gdLst>
                  <a:ahLst/>
                  <a:cxnLst>
                    <a:cxn ang="0">
                      <a:pos x="T0" y="T1"/>
                    </a:cxn>
                    <a:cxn ang="0">
                      <a:pos x="T2" y="T3"/>
                    </a:cxn>
                    <a:cxn ang="0">
                      <a:pos x="T4" y="T5"/>
                    </a:cxn>
                  </a:cxnLst>
                  <a:rect l="0" t="0" r="r" b="b"/>
                  <a:pathLst>
                    <a:path w="123" h="57">
                      <a:moveTo>
                        <a:pt x="0" y="57"/>
                      </a:moveTo>
                      <a:cubicBezTo>
                        <a:pt x="11" y="42"/>
                        <a:pt x="22" y="27"/>
                        <a:pt x="42" y="18"/>
                      </a:cubicBezTo>
                      <a:cubicBezTo>
                        <a:pt x="62" y="9"/>
                        <a:pt x="92" y="4"/>
                        <a:pt x="123"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 name="Freeform 190"/>
                <p:cNvSpPr>
                  <a:spLocks/>
                </p:cNvSpPr>
                <p:nvPr/>
              </p:nvSpPr>
              <p:spPr bwMode="auto">
                <a:xfrm>
                  <a:off x="4500" y="1824"/>
                  <a:ext cx="81" cy="99"/>
                </a:xfrm>
                <a:custGeom>
                  <a:avLst/>
                  <a:gdLst>
                    <a:gd name="T0" fmla="*/ 81 w 81"/>
                    <a:gd name="T1" fmla="*/ 99 h 99"/>
                    <a:gd name="T2" fmla="*/ 51 w 81"/>
                    <a:gd name="T3" fmla="*/ 45 h 99"/>
                    <a:gd name="T4" fmla="*/ 0 w 81"/>
                    <a:gd name="T5" fmla="*/ 0 h 99"/>
                  </a:gdLst>
                  <a:ahLst/>
                  <a:cxnLst>
                    <a:cxn ang="0">
                      <a:pos x="T0" y="T1"/>
                    </a:cxn>
                    <a:cxn ang="0">
                      <a:pos x="T2" y="T3"/>
                    </a:cxn>
                    <a:cxn ang="0">
                      <a:pos x="T4" y="T5"/>
                    </a:cxn>
                  </a:cxnLst>
                  <a:rect l="0" t="0" r="r" b="b"/>
                  <a:pathLst>
                    <a:path w="81" h="99">
                      <a:moveTo>
                        <a:pt x="81" y="99"/>
                      </a:moveTo>
                      <a:cubicBezTo>
                        <a:pt x="72" y="80"/>
                        <a:pt x="64" y="61"/>
                        <a:pt x="51" y="45"/>
                      </a:cubicBezTo>
                      <a:cubicBezTo>
                        <a:pt x="38" y="29"/>
                        <a:pt x="19" y="14"/>
                        <a:pt x="0"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 name="Freeform 191"/>
                <p:cNvSpPr>
                  <a:spLocks/>
                </p:cNvSpPr>
                <p:nvPr/>
              </p:nvSpPr>
              <p:spPr bwMode="auto">
                <a:xfrm>
                  <a:off x="4557" y="1929"/>
                  <a:ext cx="138" cy="48"/>
                </a:xfrm>
                <a:custGeom>
                  <a:avLst/>
                  <a:gdLst>
                    <a:gd name="T0" fmla="*/ 0 w 138"/>
                    <a:gd name="T1" fmla="*/ 48 h 48"/>
                    <a:gd name="T2" fmla="*/ 39 w 138"/>
                    <a:gd name="T3" fmla="*/ 15 h 48"/>
                    <a:gd name="T4" fmla="*/ 138 w 138"/>
                    <a:gd name="T5" fmla="*/ 0 h 48"/>
                  </a:gdLst>
                  <a:ahLst/>
                  <a:cxnLst>
                    <a:cxn ang="0">
                      <a:pos x="T0" y="T1"/>
                    </a:cxn>
                    <a:cxn ang="0">
                      <a:pos x="T2" y="T3"/>
                    </a:cxn>
                    <a:cxn ang="0">
                      <a:pos x="T4" y="T5"/>
                    </a:cxn>
                  </a:cxnLst>
                  <a:rect l="0" t="0" r="r" b="b"/>
                  <a:pathLst>
                    <a:path w="138" h="48">
                      <a:moveTo>
                        <a:pt x="0" y="48"/>
                      </a:moveTo>
                      <a:cubicBezTo>
                        <a:pt x="8" y="35"/>
                        <a:pt x="16" y="23"/>
                        <a:pt x="39" y="15"/>
                      </a:cubicBezTo>
                      <a:cubicBezTo>
                        <a:pt x="62" y="7"/>
                        <a:pt x="100" y="3"/>
                        <a:pt x="138"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 name="Freeform 192"/>
                <p:cNvSpPr>
                  <a:spLocks/>
                </p:cNvSpPr>
                <p:nvPr/>
              </p:nvSpPr>
              <p:spPr bwMode="auto">
                <a:xfrm>
                  <a:off x="4473" y="1924"/>
                  <a:ext cx="72" cy="53"/>
                </a:xfrm>
                <a:custGeom>
                  <a:avLst/>
                  <a:gdLst>
                    <a:gd name="T0" fmla="*/ 72 w 72"/>
                    <a:gd name="T1" fmla="*/ 53 h 53"/>
                    <a:gd name="T2" fmla="*/ 51 w 72"/>
                    <a:gd name="T3" fmla="*/ 8 h 53"/>
                    <a:gd name="T4" fmla="*/ 0 w 72"/>
                    <a:gd name="T5" fmla="*/ 8 h 53"/>
                  </a:gdLst>
                  <a:ahLst/>
                  <a:cxnLst>
                    <a:cxn ang="0">
                      <a:pos x="T0" y="T1"/>
                    </a:cxn>
                    <a:cxn ang="0">
                      <a:pos x="T2" y="T3"/>
                    </a:cxn>
                    <a:cxn ang="0">
                      <a:pos x="T4" y="T5"/>
                    </a:cxn>
                  </a:cxnLst>
                  <a:rect l="0" t="0" r="r" b="b"/>
                  <a:pathLst>
                    <a:path w="72" h="53">
                      <a:moveTo>
                        <a:pt x="72" y="53"/>
                      </a:moveTo>
                      <a:cubicBezTo>
                        <a:pt x="67" y="34"/>
                        <a:pt x="63" y="16"/>
                        <a:pt x="51" y="8"/>
                      </a:cubicBezTo>
                      <a:cubicBezTo>
                        <a:pt x="39" y="0"/>
                        <a:pt x="19" y="4"/>
                        <a:pt x="0" y="8"/>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1" name="Group 193"/>
              <p:cNvGrpSpPr>
                <a:grpSpLocks/>
              </p:cNvGrpSpPr>
              <p:nvPr/>
            </p:nvGrpSpPr>
            <p:grpSpPr bwMode="auto">
              <a:xfrm>
                <a:off x="4313" y="1882"/>
                <a:ext cx="191" cy="407"/>
                <a:chOff x="4313" y="1882"/>
                <a:chExt cx="191" cy="407"/>
              </a:xfrm>
            </p:grpSpPr>
            <p:sp>
              <p:nvSpPr>
                <p:cNvPr id="17" name="Freeform 194"/>
                <p:cNvSpPr>
                  <a:spLocks/>
                </p:cNvSpPr>
                <p:nvPr/>
              </p:nvSpPr>
              <p:spPr bwMode="auto">
                <a:xfrm>
                  <a:off x="4313" y="1882"/>
                  <a:ext cx="191" cy="407"/>
                </a:xfrm>
                <a:custGeom>
                  <a:avLst/>
                  <a:gdLst>
                    <a:gd name="T0" fmla="*/ 169 w 191"/>
                    <a:gd name="T1" fmla="*/ 404 h 407"/>
                    <a:gd name="T2" fmla="*/ 145 w 191"/>
                    <a:gd name="T3" fmla="*/ 359 h 407"/>
                    <a:gd name="T4" fmla="*/ 136 w 191"/>
                    <a:gd name="T5" fmla="*/ 281 h 407"/>
                    <a:gd name="T6" fmla="*/ 91 w 191"/>
                    <a:gd name="T7" fmla="*/ 203 h 407"/>
                    <a:gd name="T8" fmla="*/ 37 w 191"/>
                    <a:gd name="T9" fmla="*/ 149 h 407"/>
                    <a:gd name="T10" fmla="*/ 4 w 191"/>
                    <a:gd name="T11" fmla="*/ 56 h 407"/>
                    <a:gd name="T12" fmla="*/ 64 w 191"/>
                    <a:gd name="T13" fmla="*/ 23 h 407"/>
                    <a:gd name="T14" fmla="*/ 109 w 191"/>
                    <a:gd name="T15" fmla="*/ 5 h 407"/>
                    <a:gd name="T16" fmla="*/ 139 w 191"/>
                    <a:gd name="T17" fmla="*/ 8 h 407"/>
                    <a:gd name="T18" fmla="*/ 184 w 191"/>
                    <a:gd name="T19" fmla="*/ 56 h 407"/>
                    <a:gd name="T20" fmla="*/ 184 w 191"/>
                    <a:gd name="T21" fmla="*/ 173 h 407"/>
                    <a:gd name="T22" fmla="*/ 160 w 191"/>
                    <a:gd name="T23" fmla="*/ 275 h 407"/>
                    <a:gd name="T24" fmla="*/ 160 w 191"/>
                    <a:gd name="T25" fmla="*/ 341 h 407"/>
                    <a:gd name="T26" fmla="*/ 169 w 191"/>
                    <a:gd name="T27" fmla="*/ 40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407">
                      <a:moveTo>
                        <a:pt x="169" y="404"/>
                      </a:moveTo>
                      <a:cubicBezTo>
                        <a:pt x="167" y="407"/>
                        <a:pt x="150" y="379"/>
                        <a:pt x="145" y="359"/>
                      </a:cubicBezTo>
                      <a:cubicBezTo>
                        <a:pt x="140" y="339"/>
                        <a:pt x="145" y="307"/>
                        <a:pt x="136" y="281"/>
                      </a:cubicBezTo>
                      <a:cubicBezTo>
                        <a:pt x="127" y="255"/>
                        <a:pt x="107" y="225"/>
                        <a:pt x="91" y="203"/>
                      </a:cubicBezTo>
                      <a:cubicBezTo>
                        <a:pt x="75" y="181"/>
                        <a:pt x="51" y="173"/>
                        <a:pt x="37" y="149"/>
                      </a:cubicBezTo>
                      <a:cubicBezTo>
                        <a:pt x="23" y="125"/>
                        <a:pt x="0" y="77"/>
                        <a:pt x="4" y="56"/>
                      </a:cubicBezTo>
                      <a:cubicBezTo>
                        <a:pt x="8" y="35"/>
                        <a:pt x="47" y="31"/>
                        <a:pt x="64" y="23"/>
                      </a:cubicBezTo>
                      <a:cubicBezTo>
                        <a:pt x="81" y="15"/>
                        <a:pt x="97" y="7"/>
                        <a:pt x="109" y="5"/>
                      </a:cubicBezTo>
                      <a:cubicBezTo>
                        <a:pt x="121" y="3"/>
                        <a:pt x="127" y="0"/>
                        <a:pt x="139" y="8"/>
                      </a:cubicBezTo>
                      <a:cubicBezTo>
                        <a:pt x="151" y="16"/>
                        <a:pt x="177" y="29"/>
                        <a:pt x="184" y="56"/>
                      </a:cubicBezTo>
                      <a:cubicBezTo>
                        <a:pt x="191" y="83"/>
                        <a:pt x="188" y="137"/>
                        <a:pt x="184" y="173"/>
                      </a:cubicBezTo>
                      <a:cubicBezTo>
                        <a:pt x="180" y="209"/>
                        <a:pt x="164" y="247"/>
                        <a:pt x="160" y="275"/>
                      </a:cubicBezTo>
                      <a:cubicBezTo>
                        <a:pt x="156" y="303"/>
                        <a:pt x="157" y="321"/>
                        <a:pt x="160" y="341"/>
                      </a:cubicBezTo>
                      <a:cubicBezTo>
                        <a:pt x="163" y="361"/>
                        <a:pt x="171" y="401"/>
                        <a:pt x="169" y="404"/>
                      </a:cubicBezTo>
                      <a:close/>
                    </a:path>
                  </a:pathLst>
                </a:custGeom>
                <a:solidFill>
                  <a:srgbClr val="CCFF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8" name="Freeform 195"/>
                <p:cNvSpPr>
                  <a:spLocks/>
                </p:cNvSpPr>
                <p:nvPr/>
              </p:nvSpPr>
              <p:spPr bwMode="auto">
                <a:xfrm>
                  <a:off x="4392" y="1905"/>
                  <a:ext cx="72" cy="333"/>
                </a:xfrm>
                <a:custGeom>
                  <a:avLst/>
                  <a:gdLst>
                    <a:gd name="T0" fmla="*/ 0 w 72"/>
                    <a:gd name="T1" fmla="*/ 0 h 333"/>
                    <a:gd name="T2" fmla="*/ 33 w 72"/>
                    <a:gd name="T3" fmla="*/ 63 h 333"/>
                    <a:gd name="T4" fmla="*/ 48 w 72"/>
                    <a:gd name="T5" fmla="*/ 153 h 333"/>
                    <a:gd name="T6" fmla="*/ 69 w 72"/>
                    <a:gd name="T7" fmla="*/ 273 h 333"/>
                    <a:gd name="T8" fmla="*/ 69 w 72"/>
                    <a:gd name="T9" fmla="*/ 333 h 333"/>
                  </a:gdLst>
                  <a:ahLst/>
                  <a:cxnLst>
                    <a:cxn ang="0">
                      <a:pos x="T0" y="T1"/>
                    </a:cxn>
                    <a:cxn ang="0">
                      <a:pos x="T2" y="T3"/>
                    </a:cxn>
                    <a:cxn ang="0">
                      <a:pos x="T4" y="T5"/>
                    </a:cxn>
                    <a:cxn ang="0">
                      <a:pos x="T6" y="T7"/>
                    </a:cxn>
                    <a:cxn ang="0">
                      <a:pos x="T8" y="T9"/>
                    </a:cxn>
                  </a:cxnLst>
                  <a:rect l="0" t="0" r="r" b="b"/>
                  <a:pathLst>
                    <a:path w="72" h="333">
                      <a:moveTo>
                        <a:pt x="0" y="0"/>
                      </a:moveTo>
                      <a:cubicBezTo>
                        <a:pt x="12" y="19"/>
                        <a:pt x="25" y="38"/>
                        <a:pt x="33" y="63"/>
                      </a:cubicBezTo>
                      <a:cubicBezTo>
                        <a:pt x="41" y="88"/>
                        <a:pt x="42" y="118"/>
                        <a:pt x="48" y="153"/>
                      </a:cubicBezTo>
                      <a:cubicBezTo>
                        <a:pt x="54" y="188"/>
                        <a:pt x="66" y="243"/>
                        <a:pt x="69" y="273"/>
                      </a:cubicBezTo>
                      <a:cubicBezTo>
                        <a:pt x="72" y="303"/>
                        <a:pt x="70" y="318"/>
                        <a:pt x="69" y="333"/>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9" name="Freeform 196"/>
                <p:cNvSpPr>
                  <a:spLocks/>
                </p:cNvSpPr>
                <p:nvPr/>
              </p:nvSpPr>
              <p:spPr bwMode="auto">
                <a:xfrm>
                  <a:off x="4338" y="1931"/>
                  <a:ext cx="81" cy="28"/>
                </a:xfrm>
                <a:custGeom>
                  <a:avLst/>
                  <a:gdLst>
                    <a:gd name="T0" fmla="*/ 81 w 81"/>
                    <a:gd name="T1" fmla="*/ 28 h 28"/>
                    <a:gd name="T2" fmla="*/ 39 w 81"/>
                    <a:gd name="T3" fmla="*/ 4 h 28"/>
                    <a:gd name="T4" fmla="*/ 0 w 81"/>
                    <a:gd name="T5" fmla="*/ 4 h 28"/>
                  </a:gdLst>
                  <a:ahLst/>
                  <a:cxnLst>
                    <a:cxn ang="0">
                      <a:pos x="T0" y="T1"/>
                    </a:cxn>
                    <a:cxn ang="0">
                      <a:pos x="T2" y="T3"/>
                    </a:cxn>
                    <a:cxn ang="0">
                      <a:pos x="T4" y="T5"/>
                    </a:cxn>
                  </a:cxnLst>
                  <a:rect l="0" t="0" r="r" b="b"/>
                  <a:pathLst>
                    <a:path w="81" h="28">
                      <a:moveTo>
                        <a:pt x="81" y="28"/>
                      </a:moveTo>
                      <a:cubicBezTo>
                        <a:pt x="66" y="18"/>
                        <a:pt x="52" y="8"/>
                        <a:pt x="39" y="4"/>
                      </a:cubicBezTo>
                      <a:cubicBezTo>
                        <a:pt x="26" y="0"/>
                        <a:pt x="13" y="2"/>
                        <a:pt x="0"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0" name="Freeform 197"/>
                <p:cNvSpPr>
                  <a:spLocks/>
                </p:cNvSpPr>
                <p:nvPr/>
              </p:nvSpPr>
              <p:spPr bwMode="auto">
                <a:xfrm>
                  <a:off x="4344" y="1961"/>
                  <a:ext cx="81" cy="28"/>
                </a:xfrm>
                <a:custGeom>
                  <a:avLst/>
                  <a:gdLst>
                    <a:gd name="T0" fmla="*/ 81 w 81"/>
                    <a:gd name="T1" fmla="*/ 28 h 28"/>
                    <a:gd name="T2" fmla="*/ 39 w 81"/>
                    <a:gd name="T3" fmla="*/ 4 h 28"/>
                    <a:gd name="T4" fmla="*/ 0 w 81"/>
                    <a:gd name="T5" fmla="*/ 4 h 28"/>
                  </a:gdLst>
                  <a:ahLst/>
                  <a:cxnLst>
                    <a:cxn ang="0">
                      <a:pos x="T0" y="T1"/>
                    </a:cxn>
                    <a:cxn ang="0">
                      <a:pos x="T2" y="T3"/>
                    </a:cxn>
                    <a:cxn ang="0">
                      <a:pos x="T4" y="T5"/>
                    </a:cxn>
                  </a:cxnLst>
                  <a:rect l="0" t="0" r="r" b="b"/>
                  <a:pathLst>
                    <a:path w="81" h="28">
                      <a:moveTo>
                        <a:pt x="81" y="28"/>
                      </a:moveTo>
                      <a:cubicBezTo>
                        <a:pt x="66" y="18"/>
                        <a:pt x="52" y="8"/>
                        <a:pt x="39" y="4"/>
                      </a:cubicBezTo>
                      <a:cubicBezTo>
                        <a:pt x="26" y="0"/>
                        <a:pt x="13" y="2"/>
                        <a:pt x="0"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1" name="Freeform 198"/>
                <p:cNvSpPr>
                  <a:spLocks/>
                </p:cNvSpPr>
                <p:nvPr/>
              </p:nvSpPr>
              <p:spPr bwMode="auto">
                <a:xfrm>
                  <a:off x="4350" y="2000"/>
                  <a:ext cx="81" cy="28"/>
                </a:xfrm>
                <a:custGeom>
                  <a:avLst/>
                  <a:gdLst>
                    <a:gd name="T0" fmla="*/ 81 w 81"/>
                    <a:gd name="T1" fmla="*/ 28 h 28"/>
                    <a:gd name="T2" fmla="*/ 39 w 81"/>
                    <a:gd name="T3" fmla="*/ 4 h 28"/>
                    <a:gd name="T4" fmla="*/ 0 w 81"/>
                    <a:gd name="T5" fmla="*/ 4 h 28"/>
                  </a:gdLst>
                  <a:ahLst/>
                  <a:cxnLst>
                    <a:cxn ang="0">
                      <a:pos x="T0" y="T1"/>
                    </a:cxn>
                    <a:cxn ang="0">
                      <a:pos x="T2" y="T3"/>
                    </a:cxn>
                    <a:cxn ang="0">
                      <a:pos x="T4" y="T5"/>
                    </a:cxn>
                  </a:cxnLst>
                  <a:rect l="0" t="0" r="r" b="b"/>
                  <a:pathLst>
                    <a:path w="81" h="28">
                      <a:moveTo>
                        <a:pt x="81" y="28"/>
                      </a:moveTo>
                      <a:cubicBezTo>
                        <a:pt x="66" y="18"/>
                        <a:pt x="52" y="8"/>
                        <a:pt x="39" y="4"/>
                      </a:cubicBezTo>
                      <a:cubicBezTo>
                        <a:pt x="26" y="0"/>
                        <a:pt x="13" y="2"/>
                        <a:pt x="0"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 name="Freeform 199"/>
                <p:cNvSpPr>
                  <a:spLocks/>
                </p:cNvSpPr>
                <p:nvPr/>
              </p:nvSpPr>
              <p:spPr bwMode="auto">
                <a:xfrm>
                  <a:off x="4365" y="2042"/>
                  <a:ext cx="81" cy="28"/>
                </a:xfrm>
                <a:custGeom>
                  <a:avLst/>
                  <a:gdLst>
                    <a:gd name="T0" fmla="*/ 81 w 81"/>
                    <a:gd name="T1" fmla="*/ 28 h 28"/>
                    <a:gd name="T2" fmla="*/ 39 w 81"/>
                    <a:gd name="T3" fmla="*/ 4 h 28"/>
                    <a:gd name="T4" fmla="*/ 0 w 81"/>
                    <a:gd name="T5" fmla="*/ 4 h 28"/>
                  </a:gdLst>
                  <a:ahLst/>
                  <a:cxnLst>
                    <a:cxn ang="0">
                      <a:pos x="T0" y="T1"/>
                    </a:cxn>
                    <a:cxn ang="0">
                      <a:pos x="T2" y="T3"/>
                    </a:cxn>
                    <a:cxn ang="0">
                      <a:pos x="T4" y="T5"/>
                    </a:cxn>
                  </a:cxnLst>
                  <a:rect l="0" t="0" r="r" b="b"/>
                  <a:pathLst>
                    <a:path w="81" h="28">
                      <a:moveTo>
                        <a:pt x="81" y="28"/>
                      </a:moveTo>
                      <a:cubicBezTo>
                        <a:pt x="66" y="18"/>
                        <a:pt x="52" y="8"/>
                        <a:pt x="39" y="4"/>
                      </a:cubicBezTo>
                      <a:cubicBezTo>
                        <a:pt x="26" y="0"/>
                        <a:pt x="13" y="2"/>
                        <a:pt x="0" y="4"/>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3" name="Freeform 200"/>
                <p:cNvSpPr>
                  <a:spLocks/>
                </p:cNvSpPr>
                <p:nvPr/>
              </p:nvSpPr>
              <p:spPr bwMode="auto">
                <a:xfrm>
                  <a:off x="4443" y="2007"/>
                  <a:ext cx="54" cy="63"/>
                </a:xfrm>
                <a:custGeom>
                  <a:avLst/>
                  <a:gdLst>
                    <a:gd name="T0" fmla="*/ 0 w 54"/>
                    <a:gd name="T1" fmla="*/ 63 h 63"/>
                    <a:gd name="T2" fmla="*/ 21 w 54"/>
                    <a:gd name="T3" fmla="*/ 30 h 63"/>
                    <a:gd name="T4" fmla="*/ 54 w 54"/>
                    <a:gd name="T5" fmla="*/ 0 h 63"/>
                  </a:gdLst>
                  <a:ahLst/>
                  <a:cxnLst>
                    <a:cxn ang="0">
                      <a:pos x="T0" y="T1"/>
                    </a:cxn>
                    <a:cxn ang="0">
                      <a:pos x="T2" y="T3"/>
                    </a:cxn>
                    <a:cxn ang="0">
                      <a:pos x="T4" y="T5"/>
                    </a:cxn>
                  </a:cxnLst>
                  <a:rect l="0" t="0" r="r" b="b"/>
                  <a:pathLst>
                    <a:path w="54" h="63">
                      <a:moveTo>
                        <a:pt x="0" y="63"/>
                      </a:moveTo>
                      <a:cubicBezTo>
                        <a:pt x="6" y="51"/>
                        <a:pt x="12" y="40"/>
                        <a:pt x="21" y="30"/>
                      </a:cubicBezTo>
                      <a:cubicBezTo>
                        <a:pt x="30" y="20"/>
                        <a:pt x="42" y="10"/>
                        <a:pt x="54"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4" name="Freeform 201"/>
                <p:cNvSpPr>
                  <a:spLocks/>
                </p:cNvSpPr>
                <p:nvPr/>
              </p:nvSpPr>
              <p:spPr bwMode="auto">
                <a:xfrm>
                  <a:off x="4443" y="1962"/>
                  <a:ext cx="54" cy="63"/>
                </a:xfrm>
                <a:custGeom>
                  <a:avLst/>
                  <a:gdLst>
                    <a:gd name="T0" fmla="*/ 0 w 54"/>
                    <a:gd name="T1" fmla="*/ 63 h 63"/>
                    <a:gd name="T2" fmla="*/ 21 w 54"/>
                    <a:gd name="T3" fmla="*/ 30 h 63"/>
                    <a:gd name="T4" fmla="*/ 54 w 54"/>
                    <a:gd name="T5" fmla="*/ 0 h 63"/>
                  </a:gdLst>
                  <a:ahLst/>
                  <a:cxnLst>
                    <a:cxn ang="0">
                      <a:pos x="T0" y="T1"/>
                    </a:cxn>
                    <a:cxn ang="0">
                      <a:pos x="T2" y="T3"/>
                    </a:cxn>
                    <a:cxn ang="0">
                      <a:pos x="T4" y="T5"/>
                    </a:cxn>
                  </a:cxnLst>
                  <a:rect l="0" t="0" r="r" b="b"/>
                  <a:pathLst>
                    <a:path w="54" h="63">
                      <a:moveTo>
                        <a:pt x="0" y="63"/>
                      </a:moveTo>
                      <a:cubicBezTo>
                        <a:pt x="6" y="51"/>
                        <a:pt x="12" y="40"/>
                        <a:pt x="21" y="30"/>
                      </a:cubicBezTo>
                      <a:cubicBezTo>
                        <a:pt x="30" y="20"/>
                        <a:pt x="42" y="10"/>
                        <a:pt x="54"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5" name="Freeform 202"/>
                <p:cNvSpPr>
                  <a:spLocks/>
                </p:cNvSpPr>
                <p:nvPr/>
              </p:nvSpPr>
              <p:spPr bwMode="auto">
                <a:xfrm>
                  <a:off x="4428" y="1926"/>
                  <a:ext cx="54" cy="63"/>
                </a:xfrm>
                <a:custGeom>
                  <a:avLst/>
                  <a:gdLst>
                    <a:gd name="T0" fmla="*/ 0 w 54"/>
                    <a:gd name="T1" fmla="*/ 63 h 63"/>
                    <a:gd name="T2" fmla="*/ 21 w 54"/>
                    <a:gd name="T3" fmla="*/ 30 h 63"/>
                    <a:gd name="T4" fmla="*/ 54 w 54"/>
                    <a:gd name="T5" fmla="*/ 0 h 63"/>
                  </a:gdLst>
                  <a:ahLst/>
                  <a:cxnLst>
                    <a:cxn ang="0">
                      <a:pos x="T0" y="T1"/>
                    </a:cxn>
                    <a:cxn ang="0">
                      <a:pos x="T2" y="T3"/>
                    </a:cxn>
                    <a:cxn ang="0">
                      <a:pos x="T4" y="T5"/>
                    </a:cxn>
                  </a:cxnLst>
                  <a:rect l="0" t="0" r="r" b="b"/>
                  <a:pathLst>
                    <a:path w="54" h="63">
                      <a:moveTo>
                        <a:pt x="0" y="63"/>
                      </a:moveTo>
                      <a:cubicBezTo>
                        <a:pt x="6" y="51"/>
                        <a:pt x="12" y="40"/>
                        <a:pt x="21" y="30"/>
                      </a:cubicBezTo>
                      <a:cubicBezTo>
                        <a:pt x="30" y="20"/>
                        <a:pt x="42" y="10"/>
                        <a:pt x="54"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6" name="Freeform 203"/>
                <p:cNvSpPr>
                  <a:spLocks/>
                </p:cNvSpPr>
                <p:nvPr/>
              </p:nvSpPr>
              <p:spPr bwMode="auto">
                <a:xfrm>
                  <a:off x="4428" y="1908"/>
                  <a:ext cx="48" cy="54"/>
                </a:xfrm>
                <a:custGeom>
                  <a:avLst/>
                  <a:gdLst>
                    <a:gd name="T0" fmla="*/ 0 w 48"/>
                    <a:gd name="T1" fmla="*/ 54 h 54"/>
                    <a:gd name="T2" fmla="*/ 21 w 48"/>
                    <a:gd name="T3" fmla="*/ 21 h 54"/>
                    <a:gd name="T4" fmla="*/ 48 w 48"/>
                    <a:gd name="T5" fmla="*/ 0 h 54"/>
                  </a:gdLst>
                  <a:ahLst/>
                  <a:cxnLst>
                    <a:cxn ang="0">
                      <a:pos x="T0" y="T1"/>
                    </a:cxn>
                    <a:cxn ang="0">
                      <a:pos x="T2" y="T3"/>
                    </a:cxn>
                    <a:cxn ang="0">
                      <a:pos x="T4" y="T5"/>
                    </a:cxn>
                  </a:cxnLst>
                  <a:rect l="0" t="0" r="r" b="b"/>
                  <a:pathLst>
                    <a:path w="48" h="54">
                      <a:moveTo>
                        <a:pt x="0" y="54"/>
                      </a:moveTo>
                      <a:cubicBezTo>
                        <a:pt x="6" y="42"/>
                        <a:pt x="13" y="30"/>
                        <a:pt x="21" y="21"/>
                      </a:cubicBezTo>
                      <a:cubicBezTo>
                        <a:pt x="29" y="12"/>
                        <a:pt x="43" y="4"/>
                        <a:pt x="48" y="0"/>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nvGrpSpPr>
              <p:cNvPr id="12" name="Group 204"/>
              <p:cNvGrpSpPr>
                <a:grpSpLocks/>
              </p:cNvGrpSpPr>
              <p:nvPr/>
            </p:nvGrpSpPr>
            <p:grpSpPr bwMode="auto">
              <a:xfrm>
                <a:off x="4106" y="2042"/>
                <a:ext cx="387" cy="238"/>
                <a:chOff x="4106" y="2042"/>
                <a:chExt cx="387" cy="238"/>
              </a:xfrm>
            </p:grpSpPr>
            <p:sp>
              <p:nvSpPr>
                <p:cNvPr id="13" name="Freeform 205"/>
                <p:cNvSpPr>
                  <a:spLocks/>
                </p:cNvSpPr>
                <p:nvPr/>
              </p:nvSpPr>
              <p:spPr bwMode="auto">
                <a:xfrm>
                  <a:off x="4106" y="2042"/>
                  <a:ext cx="387" cy="238"/>
                </a:xfrm>
                <a:custGeom>
                  <a:avLst/>
                  <a:gdLst>
                    <a:gd name="T0" fmla="*/ 385 w 387"/>
                    <a:gd name="T1" fmla="*/ 235 h 238"/>
                    <a:gd name="T2" fmla="*/ 340 w 387"/>
                    <a:gd name="T3" fmla="*/ 196 h 238"/>
                    <a:gd name="T4" fmla="*/ 328 w 387"/>
                    <a:gd name="T5" fmla="*/ 172 h 238"/>
                    <a:gd name="T6" fmla="*/ 283 w 387"/>
                    <a:gd name="T7" fmla="*/ 145 h 238"/>
                    <a:gd name="T8" fmla="*/ 274 w 387"/>
                    <a:gd name="T9" fmla="*/ 109 h 238"/>
                    <a:gd name="T10" fmla="*/ 226 w 387"/>
                    <a:gd name="T11" fmla="*/ 109 h 238"/>
                    <a:gd name="T12" fmla="*/ 226 w 387"/>
                    <a:gd name="T13" fmla="*/ 55 h 238"/>
                    <a:gd name="T14" fmla="*/ 190 w 387"/>
                    <a:gd name="T15" fmla="*/ 55 h 238"/>
                    <a:gd name="T16" fmla="*/ 187 w 387"/>
                    <a:gd name="T17" fmla="*/ 7 h 238"/>
                    <a:gd name="T18" fmla="*/ 97 w 387"/>
                    <a:gd name="T19" fmla="*/ 10 h 238"/>
                    <a:gd name="T20" fmla="*/ 43 w 387"/>
                    <a:gd name="T21" fmla="*/ 43 h 238"/>
                    <a:gd name="T22" fmla="*/ 1 w 387"/>
                    <a:gd name="T23" fmla="*/ 46 h 238"/>
                    <a:gd name="T24" fmla="*/ 40 w 387"/>
                    <a:gd name="T25" fmla="*/ 91 h 238"/>
                    <a:gd name="T26" fmla="*/ 124 w 387"/>
                    <a:gd name="T27" fmla="*/ 100 h 238"/>
                    <a:gd name="T28" fmla="*/ 250 w 387"/>
                    <a:gd name="T29" fmla="*/ 172 h 238"/>
                    <a:gd name="T30" fmla="*/ 328 w 387"/>
                    <a:gd name="T31" fmla="*/ 214 h 238"/>
                    <a:gd name="T32" fmla="*/ 385 w 387"/>
                    <a:gd name="T33" fmla="*/ 2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7" h="238">
                      <a:moveTo>
                        <a:pt x="385" y="235"/>
                      </a:moveTo>
                      <a:cubicBezTo>
                        <a:pt x="387" y="232"/>
                        <a:pt x="349" y="206"/>
                        <a:pt x="340" y="196"/>
                      </a:cubicBezTo>
                      <a:cubicBezTo>
                        <a:pt x="331" y="186"/>
                        <a:pt x="337" y="180"/>
                        <a:pt x="328" y="172"/>
                      </a:cubicBezTo>
                      <a:cubicBezTo>
                        <a:pt x="319" y="164"/>
                        <a:pt x="292" y="155"/>
                        <a:pt x="283" y="145"/>
                      </a:cubicBezTo>
                      <a:cubicBezTo>
                        <a:pt x="274" y="135"/>
                        <a:pt x="283" y="115"/>
                        <a:pt x="274" y="109"/>
                      </a:cubicBezTo>
                      <a:cubicBezTo>
                        <a:pt x="265" y="103"/>
                        <a:pt x="234" y="118"/>
                        <a:pt x="226" y="109"/>
                      </a:cubicBezTo>
                      <a:cubicBezTo>
                        <a:pt x="218" y="100"/>
                        <a:pt x="232" y="64"/>
                        <a:pt x="226" y="55"/>
                      </a:cubicBezTo>
                      <a:cubicBezTo>
                        <a:pt x="220" y="46"/>
                        <a:pt x="197" y="63"/>
                        <a:pt x="190" y="55"/>
                      </a:cubicBezTo>
                      <a:cubicBezTo>
                        <a:pt x="183" y="47"/>
                        <a:pt x="202" y="14"/>
                        <a:pt x="187" y="7"/>
                      </a:cubicBezTo>
                      <a:cubicBezTo>
                        <a:pt x="172" y="0"/>
                        <a:pt x="121" y="4"/>
                        <a:pt x="97" y="10"/>
                      </a:cubicBezTo>
                      <a:cubicBezTo>
                        <a:pt x="73" y="16"/>
                        <a:pt x="59" y="37"/>
                        <a:pt x="43" y="43"/>
                      </a:cubicBezTo>
                      <a:cubicBezTo>
                        <a:pt x="27" y="49"/>
                        <a:pt x="2" y="38"/>
                        <a:pt x="1" y="46"/>
                      </a:cubicBezTo>
                      <a:cubicBezTo>
                        <a:pt x="0" y="54"/>
                        <a:pt x="19" y="82"/>
                        <a:pt x="40" y="91"/>
                      </a:cubicBezTo>
                      <a:cubicBezTo>
                        <a:pt x="61" y="100"/>
                        <a:pt x="89" y="87"/>
                        <a:pt x="124" y="100"/>
                      </a:cubicBezTo>
                      <a:cubicBezTo>
                        <a:pt x="159" y="113"/>
                        <a:pt x="216" y="153"/>
                        <a:pt x="250" y="172"/>
                      </a:cubicBezTo>
                      <a:cubicBezTo>
                        <a:pt x="284" y="191"/>
                        <a:pt x="306" y="201"/>
                        <a:pt x="328" y="214"/>
                      </a:cubicBezTo>
                      <a:cubicBezTo>
                        <a:pt x="350" y="227"/>
                        <a:pt x="383" y="238"/>
                        <a:pt x="385" y="235"/>
                      </a:cubicBezTo>
                      <a:close/>
                    </a:path>
                  </a:pathLst>
                </a:custGeom>
                <a:solidFill>
                  <a:srgbClr val="CCFF99"/>
                </a:soli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Freeform 206"/>
                <p:cNvSpPr>
                  <a:spLocks/>
                </p:cNvSpPr>
                <p:nvPr/>
              </p:nvSpPr>
              <p:spPr bwMode="auto">
                <a:xfrm>
                  <a:off x="4221" y="2064"/>
                  <a:ext cx="35" cy="87"/>
                </a:xfrm>
                <a:custGeom>
                  <a:avLst/>
                  <a:gdLst>
                    <a:gd name="T0" fmla="*/ 0 w 35"/>
                    <a:gd name="T1" fmla="*/ 0 h 87"/>
                    <a:gd name="T2" fmla="*/ 30 w 35"/>
                    <a:gd name="T3" fmla="*/ 48 h 87"/>
                    <a:gd name="T4" fmla="*/ 30 w 35"/>
                    <a:gd name="T5" fmla="*/ 87 h 87"/>
                  </a:gdLst>
                  <a:ahLst/>
                  <a:cxnLst>
                    <a:cxn ang="0">
                      <a:pos x="T0" y="T1"/>
                    </a:cxn>
                    <a:cxn ang="0">
                      <a:pos x="T2" y="T3"/>
                    </a:cxn>
                    <a:cxn ang="0">
                      <a:pos x="T4" y="T5"/>
                    </a:cxn>
                  </a:cxnLst>
                  <a:rect l="0" t="0" r="r" b="b"/>
                  <a:pathLst>
                    <a:path w="35" h="87">
                      <a:moveTo>
                        <a:pt x="0" y="0"/>
                      </a:moveTo>
                      <a:cubicBezTo>
                        <a:pt x="12" y="17"/>
                        <a:pt x="25" y="34"/>
                        <a:pt x="30" y="48"/>
                      </a:cubicBezTo>
                      <a:cubicBezTo>
                        <a:pt x="35" y="62"/>
                        <a:pt x="32" y="74"/>
                        <a:pt x="30" y="87"/>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5" name="Freeform 207"/>
                <p:cNvSpPr>
                  <a:spLocks/>
                </p:cNvSpPr>
                <p:nvPr/>
              </p:nvSpPr>
              <p:spPr bwMode="auto">
                <a:xfrm>
                  <a:off x="4278" y="2088"/>
                  <a:ext cx="35" cy="87"/>
                </a:xfrm>
                <a:custGeom>
                  <a:avLst/>
                  <a:gdLst>
                    <a:gd name="T0" fmla="*/ 0 w 35"/>
                    <a:gd name="T1" fmla="*/ 0 h 87"/>
                    <a:gd name="T2" fmla="*/ 30 w 35"/>
                    <a:gd name="T3" fmla="*/ 48 h 87"/>
                    <a:gd name="T4" fmla="*/ 30 w 35"/>
                    <a:gd name="T5" fmla="*/ 87 h 87"/>
                  </a:gdLst>
                  <a:ahLst/>
                  <a:cxnLst>
                    <a:cxn ang="0">
                      <a:pos x="T0" y="T1"/>
                    </a:cxn>
                    <a:cxn ang="0">
                      <a:pos x="T2" y="T3"/>
                    </a:cxn>
                    <a:cxn ang="0">
                      <a:pos x="T4" y="T5"/>
                    </a:cxn>
                  </a:cxnLst>
                  <a:rect l="0" t="0" r="r" b="b"/>
                  <a:pathLst>
                    <a:path w="35" h="87">
                      <a:moveTo>
                        <a:pt x="0" y="0"/>
                      </a:moveTo>
                      <a:cubicBezTo>
                        <a:pt x="12" y="17"/>
                        <a:pt x="25" y="34"/>
                        <a:pt x="30" y="48"/>
                      </a:cubicBezTo>
                      <a:cubicBezTo>
                        <a:pt x="35" y="62"/>
                        <a:pt x="32" y="74"/>
                        <a:pt x="30" y="87"/>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6" name="Freeform 208"/>
                <p:cNvSpPr>
                  <a:spLocks/>
                </p:cNvSpPr>
                <p:nvPr/>
              </p:nvSpPr>
              <p:spPr bwMode="auto">
                <a:xfrm>
                  <a:off x="4362" y="2166"/>
                  <a:ext cx="2" cy="39"/>
                </a:xfrm>
                <a:custGeom>
                  <a:avLst/>
                  <a:gdLst>
                    <a:gd name="T0" fmla="*/ 0 w 2"/>
                    <a:gd name="T1" fmla="*/ 0 h 39"/>
                    <a:gd name="T2" fmla="*/ 0 w 2"/>
                    <a:gd name="T3" fmla="*/ 39 h 39"/>
                  </a:gdLst>
                  <a:ahLst/>
                  <a:cxnLst>
                    <a:cxn ang="0">
                      <a:pos x="T0" y="T1"/>
                    </a:cxn>
                    <a:cxn ang="0">
                      <a:pos x="T2" y="T3"/>
                    </a:cxn>
                  </a:cxnLst>
                  <a:rect l="0" t="0" r="r" b="b"/>
                  <a:pathLst>
                    <a:path w="2" h="39">
                      <a:moveTo>
                        <a:pt x="0" y="0"/>
                      </a:moveTo>
                      <a:cubicBezTo>
                        <a:pt x="0" y="6"/>
                        <a:pt x="2" y="26"/>
                        <a:pt x="0" y="39"/>
                      </a:cubicBez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209" name="ZoneTexte 208"/>
          <p:cNvSpPr txBox="1"/>
          <p:nvPr/>
        </p:nvSpPr>
        <p:spPr>
          <a:xfrm>
            <a:off x="939338" y="99753"/>
            <a:ext cx="7198822" cy="461665"/>
          </a:xfrm>
          <a:prstGeom prst="rect">
            <a:avLst/>
          </a:prstGeom>
          <a:noFill/>
        </p:spPr>
        <p:txBody>
          <a:bodyPr wrap="square" rtlCol="0">
            <a:spAutoFit/>
          </a:bodyPr>
          <a:lstStyle/>
          <a:p>
            <a:pPr algn="ctr"/>
            <a:r>
              <a:rPr lang="fr-FR" sz="2400" dirty="0"/>
              <a:t>Culture de radis sur des milieux nutritifs différents</a:t>
            </a:r>
          </a:p>
        </p:txBody>
      </p:sp>
      <p:graphicFrame>
        <p:nvGraphicFramePr>
          <p:cNvPr id="211" name="Tableau 210"/>
          <p:cNvGraphicFramePr>
            <a:graphicFrameLocks noGrp="1"/>
          </p:cNvGraphicFramePr>
          <p:nvPr/>
        </p:nvGraphicFramePr>
        <p:xfrm>
          <a:off x="176093" y="4537954"/>
          <a:ext cx="8333139" cy="1922043"/>
        </p:xfrm>
        <a:graphic>
          <a:graphicData uri="http://schemas.openxmlformats.org/drawingml/2006/table">
            <a:tbl>
              <a:tblPr>
                <a:tableStyleId>{5C22544A-7EE6-4342-B048-85BDC9FD1C3A}</a:tableStyleId>
              </a:tblPr>
              <a:tblGrid>
                <a:gridCol w="1942336">
                  <a:extLst>
                    <a:ext uri="{9D8B030D-6E8A-4147-A177-3AD203B41FA5}">
                      <a16:colId xmlns:a16="http://schemas.microsoft.com/office/drawing/2014/main" val="3544352413"/>
                    </a:ext>
                  </a:extLst>
                </a:gridCol>
                <a:gridCol w="1787637">
                  <a:extLst>
                    <a:ext uri="{9D8B030D-6E8A-4147-A177-3AD203B41FA5}">
                      <a16:colId xmlns:a16="http://schemas.microsoft.com/office/drawing/2014/main" val="1684190763"/>
                    </a:ext>
                  </a:extLst>
                </a:gridCol>
                <a:gridCol w="1622624">
                  <a:extLst>
                    <a:ext uri="{9D8B030D-6E8A-4147-A177-3AD203B41FA5}">
                      <a16:colId xmlns:a16="http://schemas.microsoft.com/office/drawing/2014/main" val="3511774531"/>
                    </a:ext>
                  </a:extLst>
                </a:gridCol>
                <a:gridCol w="1446153">
                  <a:extLst>
                    <a:ext uri="{9D8B030D-6E8A-4147-A177-3AD203B41FA5}">
                      <a16:colId xmlns:a16="http://schemas.microsoft.com/office/drawing/2014/main" val="3384010751"/>
                    </a:ext>
                  </a:extLst>
                </a:gridCol>
                <a:gridCol w="1534389">
                  <a:extLst>
                    <a:ext uri="{9D8B030D-6E8A-4147-A177-3AD203B41FA5}">
                      <a16:colId xmlns:a16="http://schemas.microsoft.com/office/drawing/2014/main" val="155952007"/>
                    </a:ext>
                  </a:extLst>
                </a:gridCol>
              </a:tblGrid>
              <a:tr h="823733">
                <a:tc>
                  <a:txBody>
                    <a:bodyPr/>
                    <a:lstStyle/>
                    <a:p>
                      <a:pPr algn="ctr">
                        <a:spcAft>
                          <a:spcPts val="0"/>
                        </a:spcAft>
                      </a:pPr>
                      <a:r>
                        <a:rPr lang="fr-FR" sz="1800">
                          <a:effectLst/>
                        </a:rPr>
                        <a:t>sels minéraux dans le milieu</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fr-FR" sz="1800">
                          <a:effectLst/>
                        </a:rPr>
                        <a:t>N P K</a:t>
                      </a:r>
                    </a:p>
                    <a:p>
                      <a:pPr algn="ctr">
                        <a:spcAft>
                          <a:spcPts val="0"/>
                        </a:spcAft>
                      </a:pPr>
                      <a:r>
                        <a:rPr lang="fr-FR" sz="1800">
                          <a:effectLst/>
                        </a:rPr>
                        <a:t>(milieu complet)</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fr-FR" sz="1800">
                          <a:effectLst/>
                        </a:rPr>
                        <a:t>N P</a:t>
                      </a:r>
                    </a:p>
                    <a:p>
                      <a:pPr algn="ctr">
                        <a:spcAft>
                          <a:spcPts val="0"/>
                        </a:spcAft>
                      </a:pPr>
                      <a:r>
                        <a:rPr lang="fr-FR" sz="1800">
                          <a:effectLst/>
                        </a:rPr>
                        <a:t>(carencé en K)</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fr-FR" sz="1800">
                          <a:effectLst/>
                        </a:rPr>
                        <a:t>N K</a:t>
                      </a:r>
                    </a:p>
                    <a:p>
                      <a:pPr algn="ctr">
                        <a:spcAft>
                          <a:spcPts val="0"/>
                        </a:spcAft>
                      </a:pPr>
                      <a:r>
                        <a:rPr lang="fr-FR" sz="1800">
                          <a:effectLst/>
                        </a:rPr>
                        <a:t>(carencé en P)</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fr-FR" sz="1800">
                          <a:effectLst/>
                        </a:rPr>
                        <a:t>P K</a:t>
                      </a:r>
                    </a:p>
                    <a:p>
                      <a:pPr algn="ctr">
                        <a:spcAft>
                          <a:spcPts val="0"/>
                        </a:spcAft>
                      </a:pPr>
                      <a:r>
                        <a:rPr lang="fr-FR" sz="1800">
                          <a:effectLst/>
                        </a:rPr>
                        <a:t>(carencé en N)</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875359611"/>
                  </a:ext>
                </a:extLst>
              </a:tr>
              <a:tr h="549155">
                <a:tc>
                  <a:txBody>
                    <a:bodyPr/>
                    <a:lstStyle/>
                    <a:p>
                      <a:pPr algn="ctr">
                        <a:spcAft>
                          <a:spcPts val="0"/>
                        </a:spcAft>
                      </a:pPr>
                      <a:r>
                        <a:rPr lang="fr-FR" sz="1800" dirty="0">
                          <a:effectLst/>
                        </a:rPr>
                        <a:t>couleur des feuilles</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spcAft>
                          <a:spcPts val="0"/>
                        </a:spcAft>
                      </a:pPr>
                      <a:r>
                        <a:rPr lang="fr-FR" sz="1800" dirty="0">
                          <a:effectLst/>
                        </a:rPr>
                        <a:t>vertes</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spcAft>
                          <a:spcPts val="0"/>
                        </a:spcAft>
                      </a:pPr>
                      <a:r>
                        <a:rPr lang="fr-FR" sz="1800">
                          <a:effectLst/>
                        </a:rPr>
                        <a:t>extrémités jaunâtres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spcAft>
                          <a:spcPts val="0"/>
                        </a:spcAft>
                      </a:pPr>
                      <a:r>
                        <a:rPr lang="fr-FR" sz="1800">
                          <a:effectLst/>
                        </a:rPr>
                        <a:t>rougeoyantes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spcAft>
                          <a:spcPts val="0"/>
                        </a:spcAft>
                      </a:pPr>
                      <a:r>
                        <a:rPr lang="fr-FR" sz="1800">
                          <a:effectLst/>
                        </a:rPr>
                        <a:t>vert jaunâtre et décolorées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extLst>
                  <a:ext uri="{0D108BD9-81ED-4DB2-BD59-A6C34878D82A}">
                    <a16:rowId xmlns:a16="http://schemas.microsoft.com/office/drawing/2014/main" val="208317442"/>
                  </a:ext>
                </a:extLst>
              </a:tr>
              <a:tr h="549155">
                <a:tc>
                  <a:txBody>
                    <a:bodyPr/>
                    <a:lstStyle/>
                    <a:p>
                      <a:pPr algn="ctr">
                        <a:spcAft>
                          <a:spcPts val="0"/>
                        </a:spcAft>
                      </a:pPr>
                      <a:r>
                        <a:rPr lang="fr-FR" sz="1800" dirty="0">
                          <a:effectLst/>
                        </a:rPr>
                        <a:t>croissance </a:t>
                      </a:r>
                    </a:p>
                    <a:p>
                      <a:pPr algn="ctr">
                        <a:spcAft>
                          <a:spcPts val="0"/>
                        </a:spcAft>
                      </a:pPr>
                      <a:r>
                        <a:rPr lang="fr-FR" sz="1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spcAft>
                          <a:spcPts val="0"/>
                        </a:spcAft>
                      </a:pPr>
                      <a:r>
                        <a:rPr lang="fr-FR" sz="1800" dirty="0">
                          <a:effectLst/>
                        </a:rPr>
                        <a:t>normale</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spcAft>
                          <a:spcPts val="0"/>
                        </a:spcAft>
                      </a:pPr>
                      <a:r>
                        <a:rPr lang="fr-FR" sz="1800" dirty="0">
                          <a:effectLst/>
                        </a:rPr>
                        <a:t>anormale</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spcAft>
                          <a:spcPts val="0"/>
                        </a:spcAft>
                      </a:pPr>
                      <a:r>
                        <a:rPr lang="fr-FR" sz="1800" dirty="0">
                          <a:effectLst/>
                        </a:rPr>
                        <a:t>réduite</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tc>
                  <a:txBody>
                    <a:bodyPr/>
                    <a:lstStyle/>
                    <a:p>
                      <a:pPr algn="ctr">
                        <a:spcAft>
                          <a:spcPts val="0"/>
                        </a:spcAft>
                      </a:pPr>
                      <a:r>
                        <a:rPr lang="fr-FR" sz="1800" dirty="0">
                          <a:effectLst/>
                        </a:rPr>
                        <a:t>très réduite</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solidFill>
                      <a:schemeClr val="accent2">
                        <a:lumMod val="20000"/>
                        <a:lumOff val="80000"/>
                      </a:schemeClr>
                    </a:solidFill>
                  </a:tcPr>
                </a:tc>
                <a:extLst>
                  <a:ext uri="{0D108BD9-81ED-4DB2-BD59-A6C34878D82A}">
                    <a16:rowId xmlns:a16="http://schemas.microsoft.com/office/drawing/2014/main" val="1407402144"/>
                  </a:ext>
                </a:extLst>
              </a:tr>
            </a:tbl>
          </a:graphicData>
        </a:graphic>
      </p:graphicFrame>
    </p:spTree>
    <p:extLst>
      <p:ext uri="{BB962C8B-B14F-4D97-AF65-F5344CB8AC3E}">
        <p14:creationId xmlns:p14="http://schemas.microsoft.com/office/powerpoint/2010/main" val="2755993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50"/>
          <p:cNvGrpSpPr>
            <a:grpSpLocks/>
          </p:cNvGrpSpPr>
          <p:nvPr/>
        </p:nvGrpSpPr>
        <p:grpSpPr bwMode="auto">
          <a:xfrm>
            <a:off x="1287145" y="826532"/>
            <a:ext cx="1014601" cy="1609048"/>
            <a:chOff x="915" y="4921"/>
            <a:chExt cx="885" cy="1663"/>
          </a:xfrm>
        </p:grpSpPr>
        <p:grpSp>
          <p:nvGrpSpPr>
            <p:cNvPr id="3" name="Group 1164"/>
            <p:cNvGrpSpPr>
              <a:grpSpLocks/>
            </p:cNvGrpSpPr>
            <p:nvPr/>
          </p:nvGrpSpPr>
          <p:grpSpPr bwMode="auto">
            <a:xfrm flipH="1">
              <a:off x="915" y="4921"/>
              <a:ext cx="185" cy="1434"/>
              <a:chOff x="1887" y="3176"/>
              <a:chExt cx="185" cy="1434"/>
            </a:xfrm>
          </p:grpSpPr>
          <p:grpSp>
            <p:nvGrpSpPr>
              <p:cNvPr id="17" name="Group 1170"/>
              <p:cNvGrpSpPr>
                <a:grpSpLocks/>
              </p:cNvGrpSpPr>
              <p:nvPr/>
            </p:nvGrpSpPr>
            <p:grpSpPr bwMode="auto">
              <a:xfrm>
                <a:off x="1904" y="3261"/>
                <a:ext cx="168" cy="1349"/>
                <a:chOff x="1904" y="3261"/>
                <a:chExt cx="168" cy="1349"/>
              </a:xfrm>
            </p:grpSpPr>
            <p:sp>
              <p:nvSpPr>
                <p:cNvPr id="23" name="Freeform 1177"/>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4" name="Group 1171"/>
                <p:cNvGrpSpPr>
                  <a:grpSpLocks/>
                </p:cNvGrpSpPr>
                <p:nvPr/>
              </p:nvGrpSpPr>
              <p:grpSpPr bwMode="auto">
                <a:xfrm>
                  <a:off x="1904" y="4483"/>
                  <a:ext cx="168" cy="127"/>
                  <a:chOff x="1965" y="2454"/>
                  <a:chExt cx="168" cy="127"/>
                </a:xfrm>
              </p:grpSpPr>
              <p:sp>
                <p:nvSpPr>
                  <p:cNvPr id="25" name="Freeform 1176"/>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Freeform 1175"/>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Freeform 1174"/>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Freeform 1173"/>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Freeform 1172"/>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8" name="Group 1165"/>
              <p:cNvGrpSpPr>
                <a:grpSpLocks/>
              </p:cNvGrpSpPr>
              <p:nvPr/>
            </p:nvGrpSpPr>
            <p:grpSpPr bwMode="auto">
              <a:xfrm>
                <a:off x="1887" y="3176"/>
                <a:ext cx="129" cy="170"/>
                <a:chOff x="1887" y="3176"/>
                <a:chExt cx="129" cy="170"/>
              </a:xfrm>
            </p:grpSpPr>
            <p:grpSp>
              <p:nvGrpSpPr>
                <p:cNvPr id="19" name="Group 1167"/>
                <p:cNvGrpSpPr>
                  <a:grpSpLocks/>
                </p:cNvGrpSpPr>
                <p:nvPr/>
              </p:nvGrpSpPr>
              <p:grpSpPr bwMode="auto">
                <a:xfrm>
                  <a:off x="1887" y="3280"/>
                  <a:ext cx="129" cy="66"/>
                  <a:chOff x="1969" y="1710"/>
                  <a:chExt cx="129" cy="66"/>
                </a:xfrm>
              </p:grpSpPr>
              <p:sp>
                <p:nvSpPr>
                  <p:cNvPr id="21" name="Freeform 116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116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20" name="Freeform 1166"/>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4" name="Group 1152"/>
            <p:cNvGrpSpPr>
              <a:grpSpLocks/>
            </p:cNvGrpSpPr>
            <p:nvPr/>
          </p:nvGrpSpPr>
          <p:grpSpPr bwMode="auto">
            <a:xfrm>
              <a:off x="1325" y="5051"/>
              <a:ext cx="170" cy="883"/>
              <a:chOff x="1963" y="1698"/>
              <a:chExt cx="170" cy="883"/>
            </a:xfrm>
          </p:grpSpPr>
          <p:grpSp>
            <p:nvGrpSpPr>
              <p:cNvPr id="6" name="Group 1161"/>
              <p:cNvGrpSpPr>
                <a:grpSpLocks/>
              </p:cNvGrpSpPr>
              <p:nvPr/>
            </p:nvGrpSpPr>
            <p:grpSpPr bwMode="auto">
              <a:xfrm>
                <a:off x="1963" y="1698"/>
                <a:ext cx="129" cy="66"/>
                <a:chOff x="1969" y="1710"/>
                <a:chExt cx="129" cy="66"/>
              </a:xfrm>
            </p:grpSpPr>
            <p:sp>
              <p:nvSpPr>
                <p:cNvPr id="15" name="Freeform 116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 name="Freeform 116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 name="Group 1153"/>
              <p:cNvGrpSpPr>
                <a:grpSpLocks/>
              </p:cNvGrpSpPr>
              <p:nvPr/>
            </p:nvGrpSpPr>
            <p:grpSpPr bwMode="auto">
              <a:xfrm>
                <a:off x="1965" y="1752"/>
                <a:ext cx="168" cy="829"/>
                <a:chOff x="1965" y="1752"/>
                <a:chExt cx="168" cy="829"/>
              </a:xfrm>
            </p:grpSpPr>
            <p:sp>
              <p:nvSpPr>
                <p:cNvPr id="8" name="Freeform 1160"/>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 name="Group 1154"/>
                <p:cNvGrpSpPr>
                  <a:grpSpLocks/>
                </p:cNvGrpSpPr>
                <p:nvPr/>
              </p:nvGrpSpPr>
              <p:grpSpPr bwMode="auto">
                <a:xfrm>
                  <a:off x="1965" y="2454"/>
                  <a:ext cx="168" cy="127"/>
                  <a:chOff x="1965" y="2454"/>
                  <a:chExt cx="168" cy="127"/>
                </a:xfrm>
              </p:grpSpPr>
              <p:sp>
                <p:nvSpPr>
                  <p:cNvPr id="10" name="Freeform 115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Freeform 115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Freeform 115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Freeform 115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Freeform 115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sp>
          <p:nvSpPr>
            <p:cNvPr id="5" name="Text Box 1151"/>
            <p:cNvSpPr txBox="1">
              <a:spLocks noChangeArrowheads="1"/>
            </p:cNvSpPr>
            <p:nvPr/>
          </p:nvSpPr>
          <p:spPr bwMode="auto">
            <a:xfrm>
              <a:off x="1087" y="6021"/>
              <a:ext cx="713"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jeunes pousses de lentilles</a:t>
              </a:r>
              <a:endParaRPr kumimoji="0" lang="fr-FR" altLang="fr-FR" sz="1200" b="0" i="0" u="none" strike="noStrike" cap="none" normalizeH="0" baseline="0" dirty="0">
                <a:ln>
                  <a:noFill/>
                </a:ln>
                <a:solidFill>
                  <a:schemeClr val="tx1"/>
                </a:solidFill>
                <a:effectLst/>
                <a:latin typeface="Arial" panose="020B0604020202020204" pitchFamily="34" charset="0"/>
              </a:endParaRPr>
            </a:p>
          </p:txBody>
        </p:sp>
      </p:grpSp>
      <p:grpSp>
        <p:nvGrpSpPr>
          <p:cNvPr id="30" name="Group 1145"/>
          <p:cNvGrpSpPr>
            <a:grpSpLocks/>
          </p:cNvGrpSpPr>
          <p:nvPr/>
        </p:nvGrpSpPr>
        <p:grpSpPr bwMode="auto">
          <a:xfrm>
            <a:off x="5924997" y="902952"/>
            <a:ext cx="1068129" cy="1425859"/>
            <a:chOff x="10268" y="5868"/>
            <a:chExt cx="1086" cy="1603"/>
          </a:xfrm>
        </p:grpSpPr>
        <p:grpSp>
          <p:nvGrpSpPr>
            <p:cNvPr id="31" name="Group 1147"/>
            <p:cNvGrpSpPr>
              <a:grpSpLocks/>
            </p:cNvGrpSpPr>
            <p:nvPr/>
          </p:nvGrpSpPr>
          <p:grpSpPr bwMode="auto">
            <a:xfrm>
              <a:off x="10268" y="5868"/>
              <a:ext cx="1086" cy="1603"/>
              <a:chOff x="6446" y="972"/>
              <a:chExt cx="1086" cy="1603"/>
            </a:xfrm>
          </p:grpSpPr>
          <p:sp>
            <p:nvSpPr>
              <p:cNvPr id="33" name="AutoShape 1149"/>
              <p:cNvSpPr>
                <a:spLocks/>
              </p:cNvSpPr>
              <p:nvPr/>
            </p:nvSpPr>
            <p:spPr bwMode="auto">
              <a:xfrm rot="16200000">
                <a:off x="6261" y="1305"/>
                <a:ext cx="1455" cy="1086"/>
              </a:xfrm>
              <a:prstGeom prst="rightBracket">
                <a:avLst>
                  <a:gd name="adj" fmla="val 8333"/>
                </a:avLst>
              </a:prstGeom>
              <a:noFill/>
              <a:ln w="9525">
                <a:solidFill>
                  <a:srgbClr val="33CCC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Oval 1148"/>
              <p:cNvSpPr>
                <a:spLocks noChangeArrowheads="1"/>
              </p:cNvSpPr>
              <p:nvPr/>
            </p:nvSpPr>
            <p:spPr bwMode="auto">
              <a:xfrm>
                <a:off x="6912" y="972"/>
                <a:ext cx="143" cy="143"/>
              </a:xfrm>
              <a:prstGeom prst="ellipse">
                <a:avLst/>
              </a:prstGeom>
              <a:solidFill>
                <a:srgbClr val="FFFFFF"/>
              </a:solidFill>
              <a:ln w="9525">
                <a:solidFill>
                  <a:srgbClr val="33CCCC"/>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32" name="Text Box 1146"/>
            <p:cNvSpPr txBox="1">
              <a:spLocks noChangeArrowheads="1"/>
            </p:cNvSpPr>
            <p:nvPr/>
          </p:nvSpPr>
          <p:spPr bwMode="auto">
            <a:xfrm>
              <a:off x="10348" y="6305"/>
              <a:ext cx="938"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cloche de verre </a:t>
              </a:r>
              <a:r>
                <a:rPr kumimoji="0" lang="fr-FR" altLang="fr-FR" sz="10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hermétique laissant passer la </a:t>
              </a:r>
              <a:r>
                <a:rPr kumimoji="0" lang="fr-FR" altLang="fr-FR" sz="1000" b="0" i="1"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lumière</a:t>
              </a:r>
              <a:endParaRPr kumimoji="0" lang="fr-FR" altLang="fr-FR" sz="2400" b="0" i="1" u="none" strike="noStrike" cap="none" normalizeH="0" baseline="0" dirty="0">
                <a:ln>
                  <a:noFill/>
                </a:ln>
                <a:solidFill>
                  <a:schemeClr val="tx1"/>
                </a:solidFill>
                <a:effectLst/>
                <a:latin typeface="Arial" panose="020B0604020202020204" pitchFamily="34" charset="0"/>
              </a:endParaRPr>
            </a:p>
          </p:txBody>
        </p:sp>
      </p:grpSp>
      <p:grpSp>
        <p:nvGrpSpPr>
          <p:cNvPr id="35" name="Group 1178"/>
          <p:cNvGrpSpPr>
            <a:grpSpLocks/>
          </p:cNvGrpSpPr>
          <p:nvPr/>
        </p:nvGrpSpPr>
        <p:grpSpPr bwMode="auto">
          <a:xfrm>
            <a:off x="6035161" y="1892256"/>
            <a:ext cx="1001132" cy="629380"/>
            <a:chOff x="10285" y="4978"/>
            <a:chExt cx="1129" cy="676"/>
          </a:xfrm>
        </p:grpSpPr>
        <p:grpSp>
          <p:nvGrpSpPr>
            <p:cNvPr id="36" name="Group 1180"/>
            <p:cNvGrpSpPr>
              <a:grpSpLocks/>
            </p:cNvGrpSpPr>
            <p:nvPr/>
          </p:nvGrpSpPr>
          <p:grpSpPr bwMode="auto">
            <a:xfrm>
              <a:off x="10285" y="5154"/>
              <a:ext cx="182" cy="143"/>
              <a:chOff x="7755" y="2236"/>
              <a:chExt cx="143" cy="143"/>
            </a:xfrm>
          </p:grpSpPr>
          <p:sp>
            <p:nvSpPr>
              <p:cNvPr id="38" name="AutoShape 1182"/>
              <p:cNvSpPr>
                <a:spLocks/>
              </p:cNvSpPr>
              <p:nvPr/>
            </p:nvSpPr>
            <p:spPr bwMode="auto">
              <a:xfrm rot="5400000">
                <a:off x="7755" y="2236"/>
                <a:ext cx="143" cy="143"/>
              </a:xfrm>
              <a:prstGeom prst="rightBracket">
                <a:avLst>
                  <a:gd name="adj" fmla="val 8333"/>
                </a:avLst>
              </a:pr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AutoShape 1181"/>
              <p:cNvSpPr>
                <a:spLocks/>
              </p:cNvSpPr>
              <p:nvPr/>
            </p:nvSpPr>
            <p:spPr bwMode="auto">
              <a:xfrm rot="5400000">
                <a:off x="7764" y="2245"/>
                <a:ext cx="125" cy="143"/>
              </a:xfrm>
              <a:prstGeom prst="rightBracket">
                <a:avLst>
                  <a:gd name="adj" fmla="val 9533"/>
                </a:avLst>
              </a:prstGeom>
              <a:solidFill>
                <a:srgbClr val="FFCC99"/>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37" name="Text Box 1179"/>
            <p:cNvSpPr txBox="1">
              <a:spLocks noChangeArrowheads="1"/>
            </p:cNvSpPr>
            <p:nvPr/>
          </p:nvSpPr>
          <p:spPr bwMode="auto">
            <a:xfrm>
              <a:off x="10543" y="4978"/>
              <a:ext cx="871"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potasse </a:t>
              </a:r>
              <a:r>
                <a:rPr kumimoji="0" lang="fr-FR" altLang="fr-FR" sz="10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(supprime le </a:t>
              </a:r>
              <a:r>
                <a:rPr kumimoji="0" lang="fr-FR" altLang="fr-FR" sz="1000" b="0" i="1"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CO</a:t>
              </a:r>
              <a:r>
                <a:rPr kumimoji="0" lang="fr-FR" altLang="fr-FR" sz="1000" b="0" i="1" u="none" strike="noStrike" cap="none" normalizeH="0" baseline="-2500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2</a:t>
              </a:r>
              <a:r>
                <a:rPr kumimoji="0" lang="fr-FR" altLang="fr-FR" sz="10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 de l’air)</a:t>
              </a:r>
              <a:endParaRPr kumimoji="0" lang="fr-FR" altLang="fr-FR" sz="1000" b="0" i="0" u="none" strike="noStrike" cap="none" normalizeH="0" baseline="0" dirty="0">
                <a:ln>
                  <a:noFill/>
                </a:ln>
                <a:solidFill>
                  <a:schemeClr val="tx1"/>
                </a:solidFill>
                <a:effectLst/>
                <a:latin typeface="Arial" panose="020B0604020202020204" pitchFamily="34" charset="0"/>
              </a:endParaRPr>
            </a:p>
          </p:txBody>
        </p:sp>
      </p:grpSp>
      <p:grpSp>
        <p:nvGrpSpPr>
          <p:cNvPr id="40" name="Group 1"/>
          <p:cNvGrpSpPr>
            <a:grpSpLocks/>
          </p:cNvGrpSpPr>
          <p:nvPr/>
        </p:nvGrpSpPr>
        <p:grpSpPr bwMode="auto">
          <a:xfrm>
            <a:off x="6115794" y="2972538"/>
            <a:ext cx="2379084" cy="2961147"/>
            <a:chOff x="4725" y="5288"/>
            <a:chExt cx="3171" cy="4203"/>
          </a:xfrm>
        </p:grpSpPr>
        <p:grpSp>
          <p:nvGrpSpPr>
            <p:cNvPr id="41" name="Group 301"/>
            <p:cNvGrpSpPr>
              <a:grpSpLocks/>
            </p:cNvGrpSpPr>
            <p:nvPr/>
          </p:nvGrpSpPr>
          <p:grpSpPr bwMode="auto">
            <a:xfrm>
              <a:off x="5099" y="6032"/>
              <a:ext cx="684" cy="900"/>
              <a:chOff x="5076" y="1657"/>
              <a:chExt cx="684" cy="900"/>
            </a:xfrm>
          </p:grpSpPr>
          <p:grpSp>
            <p:nvGrpSpPr>
              <p:cNvPr id="341" name="Group 386"/>
              <p:cNvGrpSpPr>
                <a:grpSpLocks/>
              </p:cNvGrpSpPr>
              <p:nvPr/>
            </p:nvGrpSpPr>
            <p:grpSpPr bwMode="auto">
              <a:xfrm>
                <a:off x="5076" y="1942"/>
                <a:ext cx="684" cy="615"/>
                <a:chOff x="1641" y="5934"/>
                <a:chExt cx="684" cy="615"/>
              </a:xfrm>
            </p:grpSpPr>
            <p:sp>
              <p:nvSpPr>
                <p:cNvPr id="426" name="AutoShape 388"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27" name="Freeform 387"/>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342" name="Group 374"/>
              <p:cNvGrpSpPr>
                <a:grpSpLocks/>
              </p:cNvGrpSpPr>
              <p:nvPr/>
            </p:nvGrpSpPr>
            <p:grpSpPr bwMode="auto">
              <a:xfrm>
                <a:off x="5233" y="1660"/>
                <a:ext cx="170" cy="883"/>
                <a:chOff x="1963" y="1698"/>
                <a:chExt cx="170" cy="883"/>
              </a:xfrm>
            </p:grpSpPr>
            <p:grpSp>
              <p:nvGrpSpPr>
                <p:cNvPr id="415" name="Group 383"/>
                <p:cNvGrpSpPr>
                  <a:grpSpLocks/>
                </p:cNvGrpSpPr>
                <p:nvPr/>
              </p:nvGrpSpPr>
              <p:grpSpPr bwMode="auto">
                <a:xfrm>
                  <a:off x="1963" y="1698"/>
                  <a:ext cx="129" cy="66"/>
                  <a:chOff x="1969" y="1710"/>
                  <a:chExt cx="129" cy="66"/>
                </a:xfrm>
              </p:grpSpPr>
              <p:sp>
                <p:nvSpPr>
                  <p:cNvPr id="424" name="Freeform 38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25" name="Freeform 38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16" name="Group 375"/>
                <p:cNvGrpSpPr>
                  <a:grpSpLocks/>
                </p:cNvGrpSpPr>
                <p:nvPr/>
              </p:nvGrpSpPr>
              <p:grpSpPr bwMode="auto">
                <a:xfrm>
                  <a:off x="1965" y="1752"/>
                  <a:ext cx="168" cy="829"/>
                  <a:chOff x="1965" y="1752"/>
                  <a:chExt cx="168" cy="829"/>
                </a:xfrm>
              </p:grpSpPr>
              <p:sp>
                <p:nvSpPr>
                  <p:cNvPr id="417" name="Freeform 382"/>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18" name="Group 376"/>
                  <p:cNvGrpSpPr>
                    <a:grpSpLocks/>
                  </p:cNvGrpSpPr>
                  <p:nvPr/>
                </p:nvGrpSpPr>
                <p:grpSpPr bwMode="auto">
                  <a:xfrm>
                    <a:off x="1965" y="2454"/>
                    <a:ext cx="168" cy="127"/>
                    <a:chOff x="1965" y="2454"/>
                    <a:chExt cx="168" cy="127"/>
                  </a:xfrm>
                </p:grpSpPr>
                <p:sp>
                  <p:nvSpPr>
                    <p:cNvPr id="419" name="Freeform 38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0" name="Freeform 38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1" name="Freeform 37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2" name="Freeform 37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3" name="Freeform 37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343" name="Group 362"/>
              <p:cNvGrpSpPr>
                <a:grpSpLocks/>
              </p:cNvGrpSpPr>
              <p:nvPr/>
            </p:nvGrpSpPr>
            <p:grpSpPr bwMode="auto">
              <a:xfrm>
                <a:off x="5299" y="1663"/>
                <a:ext cx="170" cy="883"/>
                <a:chOff x="1963" y="1698"/>
                <a:chExt cx="170" cy="883"/>
              </a:xfrm>
            </p:grpSpPr>
            <p:grpSp>
              <p:nvGrpSpPr>
                <p:cNvPr id="404" name="Group 371"/>
                <p:cNvGrpSpPr>
                  <a:grpSpLocks/>
                </p:cNvGrpSpPr>
                <p:nvPr/>
              </p:nvGrpSpPr>
              <p:grpSpPr bwMode="auto">
                <a:xfrm>
                  <a:off x="1963" y="1698"/>
                  <a:ext cx="129" cy="66"/>
                  <a:chOff x="1969" y="1710"/>
                  <a:chExt cx="129" cy="66"/>
                </a:xfrm>
              </p:grpSpPr>
              <p:sp>
                <p:nvSpPr>
                  <p:cNvPr id="413" name="Freeform 37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14" name="Freeform 37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05" name="Group 363"/>
                <p:cNvGrpSpPr>
                  <a:grpSpLocks/>
                </p:cNvGrpSpPr>
                <p:nvPr/>
              </p:nvGrpSpPr>
              <p:grpSpPr bwMode="auto">
                <a:xfrm>
                  <a:off x="1965" y="1752"/>
                  <a:ext cx="168" cy="829"/>
                  <a:chOff x="1965" y="1752"/>
                  <a:chExt cx="168" cy="829"/>
                </a:xfrm>
              </p:grpSpPr>
              <p:sp>
                <p:nvSpPr>
                  <p:cNvPr id="406" name="Freeform 370"/>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07" name="Group 364"/>
                  <p:cNvGrpSpPr>
                    <a:grpSpLocks/>
                  </p:cNvGrpSpPr>
                  <p:nvPr/>
                </p:nvGrpSpPr>
                <p:grpSpPr bwMode="auto">
                  <a:xfrm>
                    <a:off x="1965" y="2454"/>
                    <a:ext cx="168" cy="127"/>
                    <a:chOff x="1965" y="2454"/>
                    <a:chExt cx="168" cy="127"/>
                  </a:xfrm>
                </p:grpSpPr>
                <p:sp>
                  <p:nvSpPr>
                    <p:cNvPr id="408" name="Freeform 36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9" name="Freeform 36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10" name="Freeform 36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11" name="Freeform 36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12" name="Freeform 36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344" name="Group 350"/>
              <p:cNvGrpSpPr>
                <a:grpSpLocks/>
              </p:cNvGrpSpPr>
              <p:nvPr/>
            </p:nvGrpSpPr>
            <p:grpSpPr bwMode="auto">
              <a:xfrm>
                <a:off x="5359" y="1660"/>
                <a:ext cx="170" cy="883"/>
                <a:chOff x="1963" y="1698"/>
                <a:chExt cx="170" cy="883"/>
              </a:xfrm>
            </p:grpSpPr>
            <p:grpSp>
              <p:nvGrpSpPr>
                <p:cNvPr id="393" name="Group 359"/>
                <p:cNvGrpSpPr>
                  <a:grpSpLocks/>
                </p:cNvGrpSpPr>
                <p:nvPr/>
              </p:nvGrpSpPr>
              <p:grpSpPr bwMode="auto">
                <a:xfrm>
                  <a:off x="1963" y="1698"/>
                  <a:ext cx="129" cy="66"/>
                  <a:chOff x="1969" y="1710"/>
                  <a:chExt cx="129" cy="66"/>
                </a:xfrm>
              </p:grpSpPr>
              <p:sp>
                <p:nvSpPr>
                  <p:cNvPr id="402" name="Freeform 36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03" name="Freeform 36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94" name="Group 351"/>
                <p:cNvGrpSpPr>
                  <a:grpSpLocks/>
                </p:cNvGrpSpPr>
                <p:nvPr/>
              </p:nvGrpSpPr>
              <p:grpSpPr bwMode="auto">
                <a:xfrm>
                  <a:off x="1965" y="1752"/>
                  <a:ext cx="168" cy="829"/>
                  <a:chOff x="1965" y="1752"/>
                  <a:chExt cx="168" cy="829"/>
                </a:xfrm>
              </p:grpSpPr>
              <p:sp>
                <p:nvSpPr>
                  <p:cNvPr id="395" name="Freeform 358"/>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96" name="Group 352"/>
                  <p:cNvGrpSpPr>
                    <a:grpSpLocks/>
                  </p:cNvGrpSpPr>
                  <p:nvPr/>
                </p:nvGrpSpPr>
                <p:grpSpPr bwMode="auto">
                  <a:xfrm>
                    <a:off x="1965" y="2454"/>
                    <a:ext cx="168" cy="127"/>
                    <a:chOff x="1965" y="2454"/>
                    <a:chExt cx="168" cy="127"/>
                  </a:xfrm>
                </p:grpSpPr>
                <p:sp>
                  <p:nvSpPr>
                    <p:cNvPr id="397" name="Freeform 35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8" name="Freeform 35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9" name="Freeform 35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0" name="Freeform 35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1" name="Freeform 35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345" name="Group 338"/>
              <p:cNvGrpSpPr>
                <a:grpSpLocks/>
              </p:cNvGrpSpPr>
              <p:nvPr/>
            </p:nvGrpSpPr>
            <p:grpSpPr bwMode="auto">
              <a:xfrm>
                <a:off x="5494" y="1663"/>
                <a:ext cx="170" cy="883"/>
                <a:chOff x="1963" y="1698"/>
                <a:chExt cx="170" cy="883"/>
              </a:xfrm>
            </p:grpSpPr>
            <p:grpSp>
              <p:nvGrpSpPr>
                <p:cNvPr id="382" name="Group 347"/>
                <p:cNvGrpSpPr>
                  <a:grpSpLocks/>
                </p:cNvGrpSpPr>
                <p:nvPr/>
              </p:nvGrpSpPr>
              <p:grpSpPr bwMode="auto">
                <a:xfrm>
                  <a:off x="1963" y="1698"/>
                  <a:ext cx="129" cy="66"/>
                  <a:chOff x="1969" y="1710"/>
                  <a:chExt cx="129" cy="66"/>
                </a:xfrm>
              </p:grpSpPr>
              <p:sp>
                <p:nvSpPr>
                  <p:cNvPr id="391" name="Freeform 34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92" name="Freeform 34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83" name="Group 339"/>
                <p:cNvGrpSpPr>
                  <a:grpSpLocks/>
                </p:cNvGrpSpPr>
                <p:nvPr/>
              </p:nvGrpSpPr>
              <p:grpSpPr bwMode="auto">
                <a:xfrm>
                  <a:off x="1965" y="1752"/>
                  <a:ext cx="168" cy="829"/>
                  <a:chOff x="1965" y="1752"/>
                  <a:chExt cx="168" cy="829"/>
                </a:xfrm>
              </p:grpSpPr>
              <p:sp>
                <p:nvSpPr>
                  <p:cNvPr id="384" name="Freeform 346"/>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85" name="Group 340"/>
                  <p:cNvGrpSpPr>
                    <a:grpSpLocks/>
                  </p:cNvGrpSpPr>
                  <p:nvPr/>
                </p:nvGrpSpPr>
                <p:grpSpPr bwMode="auto">
                  <a:xfrm>
                    <a:off x="1965" y="2454"/>
                    <a:ext cx="168" cy="127"/>
                    <a:chOff x="1965" y="2454"/>
                    <a:chExt cx="168" cy="127"/>
                  </a:xfrm>
                </p:grpSpPr>
                <p:sp>
                  <p:nvSpPr>
                    <p:cNvPr id="386" name="Freeform 34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7" name="Freeform 34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8" name="Freeform 34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9" name="Freeform 34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0" name="Freeform 34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346" name="Group 326"/>
              <p:cNvGrpSpPr>
                <a:grpSpLocks/>
              </p:cNvGrpSpPr>
              <p:nvPr/>
            </p:nvGrpSpPr>
            <p:grpSpPr bwMode="auto">
              <a:xfrm>
                <a:off x="5533" y="1672"/>
                <a:ext cx="170" cy="883"/>
                <a:chOff x="1963" y="1698"/>
                <a:chExt cx="170" cy="883"/>
              </a:xfrm>
            </p:grpSpPr>
            <p:grpSp>
              <p:nvGrpSpPr>
                <p:cNvPr id="371" name="Group 335"/>
                <p:cNvGrpSpPr>
                  <a:grpSpLocks/>
                </p:cNvGrpSpPr>
                <p:nvPr/>
              </p:nvGrpSpPr>
              <p:grpSpPr bwMode="auto">
                <a:xfrm>
                  <a:off x="1963" y="1698"/>
                  <a:ext cx="129" cy="66"/>
                  <a:chOff x="1969" y="1710"/>
                  <a:chExt cx="129" cy="66"/>
                </a:xfrm>
              </p:grpSpPr>
              <p:sp>
                <p:nvSpPr>
                  <p:cNvPr id="380" name="Freeform 33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81" name="Freeform 33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72" name="Group 327"/>
                <p:cNvGrpSpPr>
                  <a:grpSpLocks/>
                </p:cNvGrpSpPr>
                <p:nvPr/>
              </p:nvGrpSpPr>
              <p:grpSpPr bwMode="auto">
                <a:xfrm>
                  <a:off x="1965" y="1752"/>
                  <a:ext cx="168" cy="829"/>
                  <a:chOff x="1965" y="1752"/>
                  <a:chExt cx="168" cy="829"/>
                </a:xfrm>
              </p:grpSpPr>
              <p:sp>
                <p:nvSpPr>
                  <p:cNvPr id="373" name="Freeform 334"/>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74" name="Group 328"/>
                  <p:cNvGrpSpPr>
                    <a:grpSpLocks/>
                  </p:cNvGrpSpPr>
                  <p:nvPr/>
                </p:nvGrpSpPr>
                <p:grpSpPr bwMode="auto">
                  <a:xfrm>
                    <a:off x="1965" y="2454"/>
                    <a:ext cx="168" cy="127"/>
                    <a:chOff x="1965" y="2454"/>
                    <a:chExt cx="168" cy="127"/>
                  </a:xfrm>
                </p:grpSpPr>
                <p:sp>
                  <p:nvSpPr>
                    <p:cNvPr id="375" name="Freeform 33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6" name="Freeform 33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7" name="Freeform 33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8" name="Freeform 33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9" name="Freeform 32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347" name="Group 314"/>
              <p:cNvGrpSpPr>
                <a:grpSpLocks/>
              </p:cNvGrpSpPr>
              <p:nvPr/>
            </p:nvGrpSpPr>
            <p:grpSpPr bwMode="auto">
              <a:xfrm>
                <a:off x="5131" y="1657"/>
                <a:ext cx="170" cy="883"/>
                <a:chOff x="1963" y="1698"/>
                <a:chExt cx="170" cy="883"/>
              </a:xfrm>
            </p:grpSpPr>
            <p:grpSp>
              <p:nvGrpSpPr>
                <p:cNvPr id="360" name="Group 323"/>
                <p:cNvGrpSpPr>
                  <a:grpSpLocks/>
                </p:cNvGrpSpPr>
                <p:nvPr/>
              </p:nvGrpSpPr>
              <p:grpSpPr bwMode="auto">
                <a:xfrm>
                  <a:off x="1963" y="1698"/>
                  <a:ext cx="129" cy="66"/>
                  <a:chOff x="1969" y="1710"/>
                  <a:chExt cx="129" cy="66"/>
                </a:xfrm>
              </p:grpSpPr>
              <p:sp>
                <p:nvSpPr>
                  <p:cNvPr id="369" name="Freeform 32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0" name="Freeform 32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61" name="Group 315"/>
                <p:cNvGrpSpPr>
                  <a:grpSpLocks/>
                </p:cNvGrpSpPr>
                <p:nvPr/>
              </p:nvGrpSpPr>
              <p:grpSpPr bwMode="auto">
                <a:xfrm>
                  <a:off x="1965" y="1752"/>
                  <a:ext cx="168" cy="829"/>
                  <a:chOff x="1965" y="1752"/>
                  <a:chExt cx="168" cy="829"/>
                </a:xfrm>
              </p:grpSpPr>
              <p:sp>
                <p:nvSpPr>
                  <p:cNvPr id="362" name="Freeform 322"/>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63" name="Group 316"/>
                  <p:cNvGrpSpPr>
                    <a:grpSpLocks/>
                  </p:cNvGrpSpPr>
                  <p:nvPr/>
                </p:nvGrpSpPr>
                <p:grpSpPr bwMode="auto">
                  <a:xfrm>
                    <a:off x="1965" y="2454"/>
                    <a:ext cx="168" cy="127"/>
                    <a:chOff x="1965" y="2454"/>
                    <a:chExt cx="168" cy="127"/>
                  </a:xfrm>
                </p:grpSpPr>
                <p:sp>
                  <p:nvSpPr>
                    <p:cNvPr id="364" name="Freeform 32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5" name="Freeform 32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6" name="Freeform 31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7" name="Freeform 31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8" name="Freeform 31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348" name="Group 302"/>
              <p:cNvGrpSpPr>
                <a:grpSpLocks/>
              </p:cNvGrpSpPr>
              <p:nvPr/>
            </p:nvGrpSpPr>
            <p:grpSpPr bwMode="auto">
              <a:xfrm>
                <a:off x="5422" y="1663"/>
                <a:ext cx="170" cy="883"/>
                <a:chOff x="1963" y="1698"/>
                <a:chExt cx="170" cy="883"/>
              </a:xfrm>
            </p:grpSpPr>
            <p:grpSp>
              <p:nvGrpSpPr>
                <p:cNvPr id="349" name="Group 311"/>
                <p:cNvGrpSpPr>
                  <a:grpSpLocks/>
                </p:cNvGrpSpPr>
                <p:nvPr/>
              </p:nvGrpSpPr>
              <p:grpSpPr bwMode="auto">
                <a:xfrm>
                  <a:off x="1963" y="1698"/>
                  <a:ext cx="129" cy="66"/>
                  <a:chOff x="1969" y="1710"/>
                  <a:chExt cx="129" cy="66"/>
                </a:xfrm>
              </p:grpSpPr>
              <p:sp>
                <p:nvSpPr>
                  <p:cNvPr id="358" name="Freeform 31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59" name="Freeform 31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50" name="Group 303"/>
                <p:cNvGrpSpPr>
                  <a:grpSpLocks/>
                </p:cNvGrpSpPr>
                <p:nvPr/>
              </p:nvGrpSpPr>
              <p:grpSpPr bwMode="auto">
                <a:xfrm>
                  <a:off x="1965" y="1752"/>
                  <a:ext cx="168" cy="829"/>
                  <a:chOff x="1965" y="1752"/>
                  <a:chExt cx="168" cy="829"/>
                </a:xfrm>
              </p:grpSpPr>
              <p:sp>
                <p:nvSpPr>
                  <p:cNvPr id="351" name="Freeform 310"/>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52" name="Group 304"/>
                  <p:cNvGrpSpPr>
                    <a:grpSpLocks/>
                  </p:cNvGrpSpPr>
                  <p:nvPr/>
                </p:nvGrpSpPr>
                <p:grpSpPr bwMode="auto">
                  <a:xfrm>
                    <a:off x="1965" y="2454"/>
                    <a:ext cx="168" cy="127"/>
                    <a:chOff x="1965" y="2454"/>
                    <a:chExt cx="168" cy="127"/>
                  </a:xfrm>
                </p:grpSpPr>
                <p:sp>
                  <p:nvSpPr>
                    <p:cNvPr id="353" name="Freeform 30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4" name="Freeform 30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5" name="Freeform 30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6" name="Freeform 30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7" name="Freeform 30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grpSp>
          <p:nvGrpSpPr>
            <p:cNvPr id="42" name="Group 213"/>
            <p:cNvGrpSpPr>
              <a:grpSpLocks/>
            </p:cNvGrpSpPr>
            <p:nvPr/>
          </p:nvGrpSpPr>
          <p:grpSpPr bwMode="auto">
            <a:xfrm>
              <a:off x="6538" y="6033"/>
              <a:ext cx="684" cy="900"/>
              <a:chOff x="1791" y="1680"/>
              <a:chExt cx="684" cy="900"/>
            </a:xfrm>
          </p:grpSpPr>
          <p:grpSp>
            <p:nvGrpSpPr>
              <p:cNvPr id="254" name="Group 298"/>
              <p:cNvGrpSpPr>
                <a:grpSpLocks/>
              </p:cNvGrpSpPr>
              <p:nvPr/>
            </p:nvGrpSpPr>
            <p:grpSpPr bwMode="auto">
              <a:xfrm>
                <a:off x="1791" y="1965"/>
                <a:ext cx="684" cy="615"/>
                <a:chOff x="1641" y="5934"/>
                <a:chExt cx="684" cy="615"/>
              </a:xfrm>
            </p:grpSpPr>
            <p:sp>
              <p:nvSpPr>
                <p:cNvPr id="339" name="AutoShape 300"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40" name="Freeform 299"/>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255" name="Group 286"/>
              <p:cNvGrpSpPr>
                <a:grpSpLocks/>
              </p:cNvGrpSpPr>
              <p:nvPr/>
            </p:nvGrpSpPr>
            <p:grpSpPr bwMode="auto">
              <a:xfrm>
                <a:off x="1948" y="1683"/>
                <a:ext cx="170" cy="883"/>
                <a:chOff x="1963" y="1698"/>
                <a:chExt cx="170" cy="883"/>
              </a:xfrm>
            </p:grpSpPr>
            <p:grpSp>
              <p:nvGrpSpPr>
                <p:cNvPr id="328" name="Group 295"/>
                <p:cNvGrpSpPr>
                  <a:grpSpLocks/>
                </p:cNvGrpSpPr>
                <p:nvPr/>
              </p:nvGrpSpPr>
              <p:grpSpPr bwMode="auto">
                <a:xfrm>
                  <a:off x="1963" y="1698"/>
                  <a:ext cx="129" cy="66"/>
                  <a:chOff x="1969" y="1710"/>
                  <a:chExt cx="129" cy="66"/>
                </a:xfrm>
              </p:grpSpPr>
              <p:sp>
                <p:nvSpPr>
                  <p:cNvPr id="337" name="Freeform 29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8" name="Freeform 29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29" name="Group 287"/>
                <p:cNvGrpSpPr>
                  <a:grpSpLocks/>
                </p:cNvGrpSpPr>
                <p:nvPr/>
              </p:nvGrpSpPr>
              <p:grpSpPr bwMode="auto">
                <a:xfrm>
                  <a:off x="1965" y="1752"/>
                  <a:ext cx="168" cy="829"/>
                  <a:chOff x="1965" y="1752"/>
                  <a:chExt cx="168" cy="829"/>
                </a:xfrm>
              </p:grpSpPr>
              <p:sp>
                <p:nvSpPr>
                  <p:cNvPr id="330" name="Freeform 294"/>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31" name="Group 288"/>
                  <p:cNvGrpSpPr>
                    <a:grpSpLocks/>
                  </p:cNvGrpSpPr>
                  <p:nvPr/>
                </p:nvGrpSpPr>
                <p:grpSpPr bwMode="auto">
                  <a:xfrm>
                    <a:off x="1965" y="2454"/>
                    <a:ext cx="168" cy="127"/>
                    <a:chOff x="1965" y="2454"/>
                    <a:chExt cx="168" cy="127"/>
                  </a:xfrm>
                </p:grpSpPr>
                <p:sp>
                  <p:nvSpPr>
                    <p:cNvPr id="332" name="Freeform 29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3" name="Freeform 29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4" name="Freeform 29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5" name="Freeform 29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6" name="Freeform 28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256" name="Group 274"/>
              <p:cNvGrpSpPr>
                <a:grpSpLocks/>
              </p:cNvGrpSpPr>
              <p:nvPr/>
            </p:nvGrpSpPr>
            <p:grpSpPr bwMode="auto">
              <a:xfrm>
                <a:off x="2014" y="1686"/>
                <a:ext cx="170" cy="883"/>
                <a:chOff x="1963" y="1698"/>
                <a:chExt cx="170" cy="883"/>
              </a:xfrm>
            </p:grpSpPr>
            <p:grpSp>
              <p:nvGrpSpPr>
                <p:cNvPr id="317" name="Group 283"/>
                <p:cNvGrpSpPr>
                  <a:grpSpLocks/>
                </p:cNvGrpSpPr>
                <p:nvPr/>
              </p:nvGrpSpPr>
              <p:grpSpPr bwMode="auto">
                <a:xfrm>
                  <a:off x="1963" y="1698"/>
                  <a:ext cx="129" cy="66"/>
                  <a:chOff x="1969" y="1710"/>
                  <a:chExt cx="129" cy="66"/>
                </a:xfrm>
              </p:grpSpPr>
              <p:sp>
                <p:nvSpPr>
                  <p:cNvPr id="326" name="Freeform 28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7" name="Freeform 28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8" name="Group 275"/>
                <p:cNvGrpSpPr>
                  <a:grpSpLocks/>
                </p:cNvGrpSpPr>
                <p:nvPr/>
              </p:nvGrpSpPr>
              <p:grpSpPr bwMode="auto">
                <a:xfrm>
                  <a:off x="1965" y="1752"/>
                  <a:ext cx="168" cy="829"/>
                  <a:chOff x="1965" y="1752"/>
                  <a:chExt cx="168" cy="829"/>
                </a:xfrm>
              </p:grpSpPr>
              <p:sp>
                <p:nvSpPr>
                  <p:cNvPr id="319" name="Freeform 282"/>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20" name="Group 276"/>
                  <p:cNvGrpSpPr>
                    <a:grpSpLocks/>
                  </p:cNvGrpSpPr>
                  <p:nvPr/>
                </p:nvGrpSpPr>
                <p:grpSpPr bwMode="auto">
                  <a:xfrm>
                    <a:off x="1965" y="2454"/>
                    <a:ext cx="168" cy="127"/>
                    <a:chOff x="1965" y="2454"/>
                    <a:chExt cx="168" cy="127"/>
                  </a:xfrm>
                </p:grpSpPr>
                <p:sp>
                  <p:nvSpPr>
                    <p:cNvPr id="321" name="Freeform 28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2" name="Freeform 28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3" name="Freeform 27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4" name="Freeform 27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5" name="Freeform 27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257" name="Group 262"/>
              <p:cNvGrpSpPr>
                <a:grpSpLocks/>
              </p:cNvGrpSpPr>
              <p:nvPr/>
            </p:nvGrpSpPr>
            <p:grpSpPr bwMode="auto">
              <a:xfrm>
                <a:off x="2074" y="1683"/>
                <a:ext cx="170" cy="883"/>
                <a:chOff x="1963" y="1698"/>
                <a:chExt cx="170" cy="883"/>
              </a:xfrm>
            </p:grpSpPr>
            <p:grpSp>
              <p:nvGrpSpPr>
                <p:cNvPr id="306" name="Group 271"/>
                <p:cNvGrpSpPr>
                  <a:grpSpLocks/>
                </p:cNvGrpSpPr>
                <p:nvPr/>
              </p:nvGrpSpPr>
              <p:grpSpPr bwMode="auto">
                <a:xfrm>
                  <a:off x="1963" y="1698"/>
                  <a:ext cx="129" cy="66"/>
                  <a:chOff x="1969" y="1710"/>
                  <a:chExt cx="129" cy="66"/>
                </a:xfrm>
              </p:grpSpPr>
              <p:sp>
                <p:nvSpPr>
                  <p:cNvPr id="315" name="Freeform 27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6" name="Freeform 27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07" name="Group 263"/>
                <p:cNvGrpSpPr>
                  <a:grpSpLocks/>
                </p:cNvGrpSpPr>
                <p:nvPr/>
              </p:nvGrpSpPr>
              <p:grpSpPr bwMode="auto">
                <a:xfrm>
                  <a:off x="1965" y="1752"/>
                  <a:ext cx="168" cy="829"/>
                  <a:chOff x="1965" y="1752"/>
                  <a:chExt cx="168" cy="829"/>
                </a:xfrm>
              </p:grpSpPr>
              <p:sp>
                <p:nvSpPr>
                  <p:cNvPr id="308" name="Freeform 270"/>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09" name="Group 264"/>
                  <p:cNvGrpSpPr>
                    <a:grpSpLocks/>
                  </p:cNvGrpSpPr>
                  <p:nvPr/>
                </p:nvGrpSpPr>
                <p:grpSpPr bwMode="auto">
                  <a:xfrm>
                    <a:off x="1965" y="2454"/>
                    <a:ext cx="168" cy="127"/>
                    <a:chOff x="1965" y="2454"/>
                    <a:chExt cx="168" cy="127"/>
                  </a:xfrm>
                </p:grpSpPr>
                <p:sp>
                  <p:nvSpPr>
                    <p:cNvPr id="310" name="Freeform 26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1" name="Freeform 26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2" name="Freeform 26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3" name="Freeform 26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4" name="Freeform 26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258" name="Group 250"/>
              <p:cNvGrpSpPr>
                <a:grpSpLocks/>
              </p:cNvGrpSpPr>
              <p:nvPr/>
            </p:nvGrpSpPr>
            <p:grpSpPr bwMode="auto">
              <a:xfrm>
                <a:off x="2209" y="1686"/>
                <a:ext cx="170" cy="883"/>
                <a:chOff x="1963" y="1698"/>
                <a:chExt cx="170" cy="883"/>
              </a:xfrm>
            </p:grpSpPr>
            <p:grpSp>
              <p:nvGrpSpPr>
                <p:cNvPr id="295" name="Group 259"/>
                <p:cNvGrpSpPr>
                  <a:grpSpLocks/>
                </p:cNvGrpSpPr>
                <p:nvPr/>
              </p:nvGrpSpPr>
              <p:grpSpPr bwMode="auto">
                <a:xfrm>
                  <a:off x="1963" y="1698"/>
                  <a:ext cx="129" cy="66"/>
                  <a:chOff x="1969" y="1710"/>
                  <a:chExt cx="129" cy="66"/>
                </a:xfrm>
              </p:grpSpPr>
              <p:sp>
                <p:nvSpPr>
                  <p:cNvPr id="304" name="Freeform 26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5" name="Freeform 26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96" name="Group 251"/>
                <p:cNvGrpSpPr>
                  <a:grpSpLocks/>
                </p:cNvGrpSpPr>
                <p:nvPr/>
              </p:nvGrpSpPr>
              <p:grpSpPr bwMode="auto">
                <a:xfrm>
                  <a:off x="1965" y="1752"/>
                  <a:ext cx="168" cy="829"/>
                  <a:chOff x="1965" y="1752"/>
                  <a:chExt cx="168" cy="829"/>
                </a:xfrm>
              </p:grpSpPr>
              <p:sp>
                <p:nvSpPr>
                  <p:cNvPr id="297" name="Freeform 258"/>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98" name="Group 252"/>
                  <p:cNvGrpSpPr>
                    <a:grpSpLocks/>
                  </p:cNvGrpSpPr>
                  <p:nvPr/>
                </p:nvGrpSpPr>
                <p:grpSpPr bwMode="auto">
                  <a:xfrm>
                    <a:off x="1965" y="2454"/>
                    <a:ext cx="168" cy="127"/>
                    <a:chOff x="1965" y="2454"/>
                    <a:chExt cx="168" cy="127"/>
                  </a:xfrm>
                </p:grpSpPr>
                <p:sp>
                  <p:nvSpPr>
                    <p:cNvPr id="299" name="Freeform 25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0" name="Freeform 25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1" name="Freeform 25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2" name="Freeform 25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3" name="Freeform 25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259" name="Group 238"/>
              <p:cNvGrpSpPr>
                <a:grpSpLocks/>
              </p:cNvGrpSpPr>
              <p:nvPr/>
            </p:nvGrpSpPr>
            <p:grpSpPr bwMode="auto">
              <a:xfrm>
                <a:off x="2248" y="1695"/>
                <a:ext cx="170" cy="883"/>
                <a:chOff x="1963" y="1698"/>
                <a:chExt cx="170" cy="883"/>
              </a:xfrm>
            </p:grpSpPr>
            <p:grpSp>
              <p:nvGrpSpPr>
                <p:cNvPr id="284" name="Group 247"/>
                <p:cNvGrpSpPr>
                  <a:grpSpLocks/>
                </p:cNvGrpSpPr>
                <p:nvPr/>
              </p:nvGrpSpPr>
              <p:grpSpPr bwMode="auto">
                <a:xfrm>
                  <a:off x="1963" y="1698"/>
                  <a:ext cx="129" cy="66"/>
                  <a:chOff x="1969" y="1710"/>
                  <a:chExt cx="129" cy="66"/>
                </a:xfrm>
              </p:grpSpPr>
              <p:sp>
                <p:nvSpPr>
                  <p:cNvPr id="293" name="Freeform 24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4" name="Freeform 24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85" name="Group 239"/>
                <p:cNvGrpSpPr>
                  <a:grpSpLocks/>
                </p:cNvGrpSpPr>
                <p:nvPr/>
              </p:nvGrpSpPr>
              <p:grpSpPr bwMode="auto">
                <a:xfrm>
                  <a:off x="1965" y="1752"/>
                  <a:ext cx="168" cy="829"/>
                  <a:chOff x="1965" y="1752"/>
                  <a:chExt cx="168" cy="829"/>
                </a:xfrm>
              </p:grpSpPr>
              <p:sp>
                <p:nvSpPr>
                  <p:cNvPr id="286" name="Freeform 246"/>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87" name="Group 240"/>
                  <p:cNvGrpSpPr>
                    <a:grpSpLocks/>
                  </p:cNvGrpSpPr>
                  <p:nvPr/>
                </p:nvGrpSpPr>
                <p:grpSpPr bwMode="auto">
                  <a:xfrm>
                    <a:off x="1965" y="2454"/>
                    <a:ext cx="168" cy="127"/>
                    <a:chOff x="1965" y="2454"/>
                    <a:chExt cx="168" cy="127"/>
                  </a:xfrm>
                </p:grpSpPr>
                <p:sp>
                  <p:nvSpPr>
                    <p:cNvPr id="288" name="Freeform 24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9" name="Freeform 24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0" name="Freeform 24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1" name="Freeform 24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2" name="Freeform 24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260" name="Group 226"/>
              <p:cNvGrpSpPr>
                <a:grpSpLocks/>
              </p:cNvGrpSpPr>
              <p:nvPr/>
            </p:nvGrpSpPr>
            <p:grpSpPr bwMode="auto">
              <a:xfrm>
                <a:off x="1846" y="1680"/>
                <a:ext cx="170" cy="883"/>
                <a:chOff x="1963" y="1698"/>
                <a:chExt cx="170" cy="883"/>
              </a:xfrm>
            </p:grpSpPr>
            <p:grpSp>
              <p:nvGrpSpPr>
                <p:cNvPr id="273" name="Group 235"/>
                <p:cNvGrpSpPr>
                  <a:grpSpLocks/>
                </p:cNvGrpSpPr>
                <p:nvPr/>
              </p:nvGrpSpPr>
              <p:grpSpPr bwMode="auto">
                <a:xfrm>
                  <a:off x="1963" y="1698"/>
                  <a:ext cx="129" cy="66"/>
                  <a:chOff x="1969" y="1710"/>
                  <a:chExt cx="129" cy="66"/>
                </a:xfrm>
              </p:grpSpPr>
              <p:sp>
                <p:nvSpPr>
                  <p:cNvPr id="282" name="Freeform 23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83" name="Freeform 23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74" name="Group 227"/>
                <p:cNvGrpSpPr>
                  <a:grpSpLocks/>
                </p:cNvGrpSpPr>
                <p:nvPr/>
              </p:nvGrpSpPr>
              <p:grpSpPr bwMode="auto">
                <a:xfrm>
                  <a:off x="1965" y="1752"/>
                  <a:ext cx="168" cy="829"/>
                  <a:chOff x="1965" y="1752"/>
                  <a:chExt cx="168" cy="829"/>
                </a:xfrm>
              </p:grpSpPr>
              <p:sp>
                <p:nvSpPr>
                  <p:cNvPr id="275" name="Freeform 234"/>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76" name="Group 228"/>
                  <p:cNvGrpSpPr>
                    <a:grpSpLocks/>
                  </p:cNvGrpSpPr>
                  <p:nvPr/>
                </p:nvGrpSpPr>
                <p:grpSpPr bwMode="auto">
                  <a:xfrm>
                    <a:off x="1965" y="2454"/>
                    <a:ext cx="168" cy="127"/>
                    <a:chOff x="1965" y="2454"/>
                    <a:chExt cx="168" cy="127"/>
                  </a:xfrm>
                </p:grpSpPr>
                <p:sp>
                  <p:nvSpPr>
                    <p:cNvPr id="277" name="Freeform 23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8" name="Freeform 23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9" name="Freeform 23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0" name="Freeform 23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1" name="Freeform 22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261" name="Group 214"/>
              <p:cNvGrpSpPr>
                <a:grpSpLocks/>
              </p:cNvGrpSpPr>
              <p:nvPr/>
            </p:nvGrpSpPr>
            <p:grpSpPr bwMode="auto">
              <a:xfrm>
                <a:off x="2137" y="1686"/>
                <a:ext cx="170" cy="883"/>
                <a:chOff x="1963" y="1698"/>
                <a:chExt cx="170" cy="883"/>
              </a:xfrm>
            </p:grpSpPr>
            <p:grpSp>
              <p:nvGrpSpPr>
                <p:cNvPr id="262" name="Group 223"/>
                <p:cNvGrpSpPr>
                  <a:grpSpLocks/>
                </p:cNvGrpSpPr>
                <p:nvPr/>
              </p:nvGrpSpPr>
              <p:grpSpPr bwMode="auto">
                <a:xfrm>
                  <a:off x="1963" y="1698"/>
                  <a:ext cx="129" cy="66"/>
                  <a:chOff x="1969" y="1710"/>
                  <a:chExt cx="129" cy="66"/>
                </a:xfrm>
              </p:grpSpPr>
              <p:sp>
                <p:nvSpPr>
                  <p:cNvPr id="271" name="Freeform 22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2" name="Freeform 22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63" name="Group 215"/>
                <p:cNvGrpSpPr>
                  <a:grpSpLocks/>
                </p:cNvGrpSpPr>
                <p:nvPr/>
              </p:nvGrpSpPr>
              <p:grpSpPr bwMode="auto">
                <a:xfrm>
                  <a:off x="1965" y="1752"/>
                  <a:ext cx="168" cy="829"/>
                  <a:chOff x="1965" y="1752"/>
                  <a:chExt cx="168" cy="829"/>
                </a:xfrm>
              </p:grpSpPr>
              <p:sp>
                <p:nvSpPr>
                  <p:cNvPr id="264" name="Freeform 222"/>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65" name="Group 216"/>
                  <p:cNvGrpSpPr>
                    <a:grpSpLocks/>
                  </p:cNvGrpSpPr>
                  <p:nvPr/>
                </p:nvGrpSpPr>
                <p:grpSpPr bwMode="auto">
                  <a:xfrm>
                    <a:off x="1965" y="2454"/>
                    <a:ext cx="168" cy="127"/>
                    <a:chOff x="1965" y="2454"/>
                    <a:chExt cx="168" cy="127"/>
                  </a:xfrm>
                </p:grpSpPr>
                <p:sp>
                  <p:nvSpPr>
                    <p:cNvPr id="266" name="Freeform 22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7" name="Freeform 22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8" name="Freeform 21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9" name="Freeform 21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0" name="Freeform 21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grpSp>
          <p:nvGrpSpPr>
            <p:cNvPr id="43" name="Group 124"/>
            <p:cNvGrpSpPr>
              <a:grpSpLocks/>
            </p:cNvGrpSpPr>
            <p:nvPr/>
          </p:nvGrpSpPr>
          <p:grpSpPr bwMode="auto">
            <a:xfrm>
              <a:off x="6605" y="8034"/>
              <a:ext cx="684" cy="960"/>
              <a:chOff x="6605" y="3659"/>
              <a:chExt cx="684" cy="960"/>
            </a:xfrm>
          </p:grpSpPr>
          <p:grpSp>
            <p:nvGrpSpPr>
              <p:cNvPr id="166" name="Group 210"/>
              <p:cNvGrpSpPr>
                <a:grpSpLocks/>
              </p:cNvGrpSpPr>
              <p:nvPr/>
            </p:nvGrpSpPr>
            <p:grpSpPr bwMode="auto">
              <a:xfrm>
                <a:off x="6605" y="4004"/>
                <a:ext cx="684" cy="615"/>
                <a:chOff x="1641" y="5934"/>
                <a:chExt cx="684" cy="615"/>
              </a:xfrm>
            </p:grpSpPr>
            <p:sp>
              <p:nvSpPr>
                <p:cNvPr id="252" name="AutoShape 212"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53" name="Freeform 211"/>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67" name="Group 125"/>
              <p:cNvGrpSpPr>
                <a:grpSpLocks/>
              </p:cNvGrpSpPr>
              <p:nvPr/>
            </p:nvGrpSpPr>
            <p:grpSpPr bwMode="auto">
              <a:xfrm>
                <a:off x="6660" y="3659"/>
                <a:ext cx="572" cy="958"/>
                <a:chOff x="6660" y="3719"/>
                <a:chExt cx="572" cy="898"/>
              </a:xfrm>
            </p:grpSpPr>
            <p:grpSp>
              <p:nvGrpSpPr>
                <p:cNvPr id="168" name="Group 198"/>
                <p:cNvGrpSpPr>
                  <a:grpSpLocks/>
                </p:cNvGrpSpPr>
                <p:nvPr/>
              </p:nvGrpSpPr>
              <p:grpSpPr bwMode="auto">
                <a:xfrm>
                  <a:off x="6762" y="3722"/>
                  <a:ext cx="170" cy="883"/>
                  <a:chOff x="1963" y="1698"/>
                  <a:chExt cx="170" cy="883"/>
                </a:xfrm>
              </p:grpSpPr>
              <p:grpSp>
                <p:nvGrpSpPr>
                  <p:cNvPr id="241" name="Group 207"/>
                  <p:cNvGrpSpPr>
                    <a:grpSpLocks/>
                  </p:cNvGrpSpPr>
                  <p:nvPr/>
                </p:nvGrpSpPr>
                <p:grpSpPr bwMode="auto">
                  <a:xfrm>
                    <a:off x="1963" y="1698"/>
                    <a:ext cx="129" cy="66"/>
                    <a:chOff x="1969" y="1710"/>
                    <a:chExt cx="129" cy="66"/>
                  </a:xfrm>
                </p:grpSpPr>
                <p:sp>
                  <p:nvSpPr>
                    <p:cNvPr id="250" name="Freeform 20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51" name="Freeform 20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42" name="Group 199"/>
                  <p:cNvGrpSpPr>
                    <a:grpSpLocks/>
                  </p:cNvGrpSpPr>
                  <p:nvPr/>
                </p:nvGrpSpPr>
                <p:grpSpPr bwMode="auto">
                  <a:xfrm>
                    <a:off x="1965" y="1752"/>
                    <a:ext cx="168" cy="829"/>
                    <a:chOff x="1965" y="1752"/>
                    <a:chExt cx="168" cy="829"/>
                  </a:xfrm>
                </p:grpSpPr>
                <p:sp>
                  <p:nvSpPr>
                    <p:cNvPr id="243" name="Freeform 206"/>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44" name="Group 200"/>
                    <p:cNvGrpSpPr>
                      <a:grpSpLocks/>
                    </p:cNvGrpSpPr>
                    <p:nvPr/>
                  </p:nvGrpSpPr>
                  <p:grpSpPr bwMode="auto">
                    <a:xfrm>
                      <a:off x="1965" y="2454"/>
                      <a:ext cx="168" cy="127"/>
                      <a:chOff x="1965" y="2454"/>
                      <a:chExt cx="168" cy="127"/>
                    </a:xfrm>
                  </p:grpSpPr>
                  <p:sp>
                    <p:nvSpPr>
                      <p:cNvPr id="245" name="Freeform 20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6" name="Freeform 20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7" name="Freeform 20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8" name="Freeform 20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9" name="Freeform 20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69" name="Group 186"/>
                <p:cNvGrpSpPr>
                  <a:grpSpLocks/>
                </p:cNvGrpSpPr>
                <p:nvPr/>
              </p:nvGrpSpPr>
              <p:grpSpPr bwMode="auto">
                <a:xfrm>
                  <a:off x="6828" y="3725"/>
                  <a:ext cx="170" cy="883"/>
                  <a:chOff x="1963" y="1698"/>
                  <a:chExt cx="170" cy="883"/>
                </a:xfrm>
              </p:grpSpPr>
              <p:grpSp>
                <p:nvGrpSpPr>
                  <p:cNvPr id="230" name="Group 195"/>
                  <p:cNvGrpSpPr>
                    <a:grpSpLocks/>
                  </p:cNvGrpSpPr>
                  <p:nvPr/>
                </p:nvGrpSpPr>
                <p:grpSpPr bwMode="auto">
                  <a:xfrm>
                    <a:off x="1963" y="1698"/>
                    <a:ext cx="129" cy="66"/>
                    <a:chOff x="1969" y="1710"/>
                    <a:chExt cx="129" cy="66"/>
                  </a:xfrm>
                </p:grpSpPr>
                <p:sp>
                  <p:nvSpPr>
                    <p:cNvPr id="239" name="Freeform 19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40" name="Freeform 19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31" name="Group 187"/>
                  <p:cNvGrpSpPr>
                    <a:grpSpLocks/>
                  </p:cNvGrpSpPr>
                  <p:nvPr/>
                </p:nvGrpSpPr>
                <p:grpSpPr bwMode="auto">
                  <a:xfrm>
                    <a:off x="1965" y="1752"/>
                    <a:ext cx="168" cy="829"/>
                    <a:chOff x="1965" y="1752"/>
                    <a:chExt cx="168" cy="829"/>
                  </a:xfrm>
                </p:grpSpPr>
                <p:sp>
                  <p:nvSpPr>
                    <p:cNvPr id="232" name="Freeform 194"/>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33" name="Group 188"/>
                    <p:cNvGrpSpPr>
                      <a:grpSpLocks/>
                    </p:cNvGrpSpPr>
                    <p:nvPr/>
                  </p:nvGrpSpPr>
                  <p:grpSpPr bwMode="auto">
                    <a:xfrm>
                      <a:off x="1965" y="2454"/>
                      <a:ext cx="168" cy="127"/>
                      <a:chOff x="1965" y="2454"/>
                      <a:chExt cx="168" cy="127"/>
                    </a:xfrm>
                  </p:grpSpPr>
                  <p:sp>
                    <p:nvSpPr>
                      <p:cNvPr id="234" name="Freeform 19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5" name="Freeform 19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6" name="Freeform 19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7" name="Freeform 19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8" name="Freeform 18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70" name="Group 174"/>
                <p:cNvGrpSpPr>
                  <a:grpSpLocks/>
                </p:cNvGrpSpPr>
                <p:nvPr/>
              </p:nvGrpSpPr>
              <p:grpSpPr bwMode="auto">
                <a:xfrm>
                  <a:off x="6888" y="3722"/>
                  <a:ext cx="170" cy="883"/>
                  <a:chOff x="1963" y="1698"/>
                  <a:chExt cx="170" cy="883"/>
                </a:xfrm>
              </p:grpSpPr>
              <p:grpSp>
                <p:nvGrpSpPr>
                  <p:cNvPr id="219" name="Group 183"/>
                  <p:cNvGrpSpPr>
                    <a:grpSpLocks/>
                  </p:cNvGrpSpPr>
                  <p:nvPr/>
                </p:nvGrpSpPr>
                <p:grpSpPr bwMode="auto">
                  <a:xfrm>
                    <a:off x="1963" y="1698"/>
                    <a:ext cx="129" cy="66"/>
                    <a:chOff x="1969" y="1710"/>
                    <a:chExt cx="129" cy="66"/>
                  </a:xfrm>
                </p:grpSpPr>
                <p:sp>
                  <p:nvSpPr>
                    <p:cNvPr id="228" name="Freeform 18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9" name="Freeform 18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20" name="Group 175"/>
                  <p:cNvGrpSpPr>
                    <a:grpSpLocks/>
                  </p:cNvGrpSpPr>
                  <p:nvPr/>
                </p:nvGrpSpPr>
                <p:grpSpPr bwMode="auto">
                  <a:xfrm>
                    <a:off x="1965" y="1752"/>
                    <a:ext cx="168" cy="829"/>
                    <a:chOff x="1965" y="1752"/>
                    <a:chExt cx="168" cy="829"/>
                  </a:xfrm>
                </p:grpSpPr>
                <p:sp>
                  <p:nvSpPr>
                    <p:cNvPr id="221" name="Freeform 182"/>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22" name="Group 176"/>
                    <p:cNvGrpSpPr>
                      <a:grpSpLocks/>
                    </p:cNvGrpSpPr>
                    <p:nvPr/>
                  </p:nvGrpSpPr>
                  <p:grpSpPr bwMode="auto">
                    <a:xfrm>
                      <a:off x="1965" y="2454"/>
                      <a:ext cx="168" cy="127"/>
                      <a:chOff x="1965" y="2454"/>
                      <a:chExt cx="168" cy="127"/>
                    </a:xfrm>
                  </p:grpSpPr>
                  <p:sp>
                    <p:nvSpPr>
                      <p:cNvPr id="223" name="Freeform 18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4" name="Freeform 18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5" name="Freeform 17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6" name="Freeform 17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7" name="Freeform 17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71" name="Group 162"/>
                <p:cNvGrpSpPr>
                  <a:grpSpLocks/>
                </p:cNvGrpSpPr>
                <p:nvPr/>
              </p:nvGrpSpPr>
              <p:grpSpPr bwMode="auto">
                <a:xfrm>
                  <a:off x="7023" y="3725"/>
                  <a:ext cx="170" cy="883"/>
                  <a:chOff x="1963" y="1698"/>
                  <a:chExt cx="170" cy="883"/>
                </a:xfrm>
              </p:grpSpPr>
              <p:grpSp>
                <p:nvGrpSpPr>
                  <p:cNvPr id="208" name="Group 171"/>
                  <p:cNvGrpSpPr>
                    <a:grpSpLocks/>
                  </p:cNvGrpSpPr>
                  <p:nvPr/>
                </p:nvGrpSpPr>
                <p:grpSpPr bwMode="auto">
                  <a:xfrm>
                    <a:off x="1963" y="1698"/>
                    <a:ext cx="129" cy="66"/>
                    <a:chOff x="1969" y="1710"/>
                    <a:chExt cx="129" cy="66"/>
                  </a:xfrm>
                </p:grpSpPr>
                <p:sp>
                  <p:nvSpPr>
                    <p:cNvPr id="217" name="Freeform 17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8" name="Freeform 17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9" name="Group 163"/>
                  <p:cNvGrpSpPr>
                    <a:grpSpLocks/>
                  </p:cNvGrpSpPr>
                  <p:nvPr/>
                </p:nvGrpSpPr>
                <p:grpSpPr bwMode="auto">
                  <a:xfrm>
                    <a:off x="1965" y="1752"/>
                    <a:ext cx="168" cy="829"/>
                    <a:chOff x="1965" y="1752"/>
                    <a:chExt cx="168" cy="829"/>
                  </a:xfrm>
                </p:grpSpPr>
                <p:sp>
                  <p:nvSpPr>
                    <p:cNvPr id="210" name="Freeform 170"/>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11" name="Group 164"/>
                    <p:cNvGrpSpPr>
                      <a:grpSpLocks/>
                    </p:cNvGrpSpPr>
                    <p:nvPr/>
                  </p:nvGrpSpPr>
                  <p:grpSpPr bwMode="auto">
                    <a:xfrm>
                      <a:off x="1965" y="2454"/>
                      <a:ext cx="168" cy="127"/>
                      <a:chOff x="1965" y="2454"/>
                      <a:chExt cx="168" cy="127"/>
                    </a:xfrm>
                  </p:grpSpPr>
                  <p:sp>
                    <p:nvSpPr>
                      <p:cNvPr id="212" name="Freeform 16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3" name="Freeform 16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4" name="Freeform 16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5" name="Freeform 16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6" name="Freeform 16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72" name="Group 150"/>
                <p:cNvGrpSpPr>
                  <a:grpSpLocks/>
                </p:cNvGrpSpPr>
                <p:nvPr/>
              </p:nvGrpSpPr>
              <p:grpSpPr bwMode="auto">
                <a:xfrm>
                  <a:off x="7062" y="3734"/>
                  <a:ext cx="170" cy="883"/>
                  <a:chOff x="1963" y="1698"/>
                  <a:chExt cx="170" cy="883"/>
                </a:xfrm>
              </p:grpSpPr>
              <p:grpSp>
                <p:nvGrpSpPr>
                  <p:cNvPr id="197" name="Group 159"/>
                  <p:cNvGrpSpPr>
                    <a:grpSpLocks/>
                  </p:cNvGrpSpPr>
                  <p:nvPr/>
                </p:nvGrpSpPr>
                <p:grpSpPr bwMode="auto">
                  <a:xfrm>
                    <a:off x="1963" y="1698"/>
                    <a:ext cx="129" cy="66"/>
                    <a:chOff x="1969" y="1710"/>
                    <a:chExt cx="129" cy="66"/>
                  </a:xfrm>
                </p:grpSpPr>
                <p:sp>
                  <p:nvSpPr>
                    <p:cNvPr id="206" name="Freeform 16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7" name="Freeform 16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98" name="Group 151"/>
                  <p:cNvGrpSpPr>
                    <a:grpSpLocks/>
                  </p:cNvGrpSpPr>
                  <p:nvPr/>
                </p:nvGrpSpPr>
                <p:grpSpPr bwMode="auto">
                  <a:xfrm>
                    <a:off x="1965" y="1752"/>
                    <a:ext cx="168" cy="829"/>
                    <a:chOff x="1965" y="1752"/>
                    <a:chExt cx="168" cy="829"/>
                  </a:xfrm>
                </p:grpSpPr>
                <p:sp>
                  <p:nvSpPr>
                    <p:cNvPr id="199" name="Freeform 158"/>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00" name="Group 152"/>
                    <p:cNvGrpSpPr>
                      <a:grpSpLocks/>
                    </p:cNvGrpSpPr>
                    <p:nvPr/>
                  </p:nvGrpSpPr>
                  <p:grpSpPr bwMode="auto">
                    <a:xfrm>
                      <a:off x="1965" y="2454"/>
                      <a:ext cx="168" cy="127"/>
                      <a:chOff x="1965" y="2454"/>
                      <a:chExt cx="168" cy="127"/>
                    </a:xfrm>
                  </p:grpSpPr>
                  <p:sp>
                    <p:nvSpPr>
                      <p:cNvPr id="201" name="Freeform 15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2" name="Freeform 15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3" name="Freeform 15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4" name="Freeform 15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5" name="Freeform 15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73" name="Group 138"/>
                <p:cNvGrpSpPr>
                  <a:grpSpLocks/>
                </p:cNvGrpSpPr>
                <p:nvPr/>
              </p:nvGrpSpPr>
              <p:grpSpPr bwMode="auto">
                <a:xfrm>
                  <a:off x="6660" y="3719"/>
                  <a:ext cx="170" cy="883"/>
                  <a:chOff x="1963" y="1698"/>
                  <a:chExt cx="170" cy="883"/>
                </a:xfrm>
              </p:grpSpPr>
              <p:grpSp>
                <p:nvGrpSpPr>
                  <p:cNvPr id="186" name="Group 147"/>
                  <p:cNvGrpSpPr>
                    <a:grpSpLocks/>
                  </p:cNvGrpSpPr>
                  <p:nvPr/>
                </p:nvGrpSpPr>
                <p:grpSpPr bwMode="auto">
                  <a:xfrm>
                    <a:off x="1963" y="1698"/>
                    <a:ext cx="129" cy="66"/>
                    <a:chOff x="1969" y="1710"/>
                    <a:chExt cx="129" cy="66"/>
                  </a:xfrm>
                </p:grpSpPr>
                <p:sp>
                  <p:nvSpPr>
                    <p:cNvPr id="195" name="Freeform 14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6" name="Freeform 14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7" name="Group 139"/>
                  <p:cNvGrpSpPr>
                    <a:grpSpLocks/>
                  </p:cNvGrpSpPr>
                  <p:nvPr/>
                </p:nvGrpSpPr>
                <p:grpSpPr bwMode="auto">
                  <a:xfrm>
                    <a:off x="1965" y="1752"/>
                    <a:ext cx="168" cy="829"/>
                    <a:chOff x="1965" y="1752"/>
                    <a:chExt cx="168" cy="829"/>
                  </a:xfrm>
                </p:grpSpPr>
                <p:sp>
                  <p:nvSpPr>
                    <p:cNvPr id="188" name="Freeform 146"/>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89" name="Group 140"/>
                    <p:cNvGrpSpPr>
                      <a:grpSpLocks/>
                    </p:cNvGrpSpPr>
                    <p:nvPr/>
                  </p:nvGrpSpPr>
                  <p:grpSpPr bwMode="auto">
                    <a:xfrm>
                      <a:off x="1965" y="2454"/>
                      <a:ext cx="168" cy="127"/>
                      <a:chOff x="1965" y="2454"/>
                      <a:chExt cx="168" cy="127"/>
                    </a:xfrm>
                  </p:grpSpPr>
                  <p:sp>
                    <p:nvSpPr>
                      <p:cNvPr id="190" name="Freeform 14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1" name="Freeform 14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2" name="Freeform 14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3" name="Freeform 14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4" name="Freeform 14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74" name="Group 126"/>
                <p:cNvGrpSpPr>
                  <a:grpSpLocks/>
                </p:cNvGrpSpPr>
                <p:nvPr/>
              </p:nvGrpSpPr>
              <p:grpSpPr bwMode="auto">
                <a:xfrm>
                  <a:off x="6951" y="3725"/>
                  <a:ext cx="170" cy="883"/>
                  <a:chOff x="1963" y="1698"/>
                  <a:chExt cx="170" cy="883"/>
                </a:xfrm>
              </p:grpSpPr>
              <p:grpSp>
                <p:nvGrpSpPr>
                  <p:cNvPr id="175" name="Group 135"/>
                  <p:cNvGrpSpPr>
                    <a:grpSpLocks/>
                  </p:cNvGrpSpPr>
                  <p:nvPr/>
                </p:nvGrpSpPr>
                <p:grpSpPr bwMode="auto">
                  <a:xfrm>
                    <a:off x="1963" y="1698"/>
                    <a:ext cx="129" cy="66"/>
                    <a:chOff x="1969" y="1710"/>
                    <a:chExt cx="129" cy="66"/>
                  </a:xfrm>
                </p:grpSpPr>
                <p:sp>
                  <p:nvSpPr>
                    <p:cNvPr id="184" name="Freeform 13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85" name="Freeform 13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76" name="Group 127"/>
                  <p:cNvGrpSpPr>
                    <a:grpSpLocks/>
                  </p:cNvGrpSpPr>
                  <p:nvPr/>
                </p:nvGrpSpPr>
                <p:grpSpPr bwMode="auto">
                  <a:xfrm>
                    <a:off x="1965" y="1752"/>
                    <a:ext cx="168" cy="829"/>
                    <a:chOff x="1965" y="1752"/>
                    <a:chExt cx="168" cy="829"/>
                  </a:xfrm>
                </p:grpSpPr>
                <p:sp>
                  <p:nvSpPr>
                    <p:cNvPr id="177" name="Freeform 134"/>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78" name="Group 128"/>
                    <p:cNvGrpSpPr>
                      <a:grpSpLocks/>
                    </p:cNvGrpSpPr>
                    <p:nvPr/>
                  </p:nvGrpSpPr>
                  <p:grpSpPr bwMode="auto">
                    <a:xfrm>
                      <a:off x="1965" y="2454"/>
                      <a:ext cx="168" cy="127"/>
                      <a:chOff x="1965" y="2454"/>
                      <a:chExt cx="168" cy="127"/>
                    </a:xfrm>
                  </p:grpSpPr>
                  <p:sp>
                    <p:nvSpPr>
                      <p:cNvPr id="179" name="Freeform 13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 name="Freeform 13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1" name="Freeform 13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2" name="Freeform 13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3" name="Freeform 12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grpSp>
        <p:grpSp>
          <p:nvGrpSpPr>
            <p:cNvPr id="44" name="Group 121"/>
            <p:cNvGrpSpPr>
              <a:grpSpLocks/>
            </p:cNvGrpSpPr>
            <p:nvPr/>
          </p:nvGrpSpPr>
          <p:grpSpPr bwMode="auto">
            <a:xfrm>
              <a:off x="7281" y="6789"/>
              <a:ext cx="182" cy="143"/>
              <a:chOff x="7755" y="2236"/>
              <a:chExt cx="143" cy="143"/>
            </a:xfrm>
          </p:grpSpPr>
          <p:sp>
            <p:nvSpPr>
              <p:cNvPr id="164" name="AutoShape 123"/>
              <p:cNvSpPr>
                <a:spLocks/>
              </p:cNvSpPr>
              <p:nvPr/>
            </p:nvSpPr>
            <p:spPr bwMode="auto">
              <a:xfrm rot="5400000">
                <a:off x="7755" y="2236"/>
                <a:ext cx="143" cy="143"/>
              </a:xfrm>
              <a:prstGeom prst="rightBracket">
                <a:avLst>
                  <a:gd name="adj" fmla="val 8333"/>
                </a:avLst>
              </a:pr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5" name="AutoShape 122"/>
              <p:cNvSpPr>
                <a:spLocks/>
              </p:cNvSpPr>
              <p:nvPr/>
            </p:nvSpPr>
            <p:spPr bwMode="auto">
              <a:xfrm rot="5400000">
                <a:off x="7764" y="2245"/>
                <a:ext cx="125" cy="143"/>
              </a:xfrm>
              <a:prstGeom prst="rightBracket">
                <a:avLst>
                  <a:gd name="adj" fmla="val 9533"/>
                </a:avLst>
              </a:prstGeom>
              <a:solidFill>
                <a:srgbClr val="FFCC99"/>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5" name="Group 118"/>
            <p:cNvGrpSpPr>
              <a:grpSpLocks/>
            </p:cNvGrpSpPr>
            <p:nvPr/>
          </p:nvGrpSpPr>
          <p:grpSpPr bwMode="auto">
            <a:xfrm>
              <a:off x="6446" y="5333"/>
              <a:ext cx="1086" cy="1603"/>
              <a:chOff x="6446" y="972"/>
              <a:chExt cx="1086" cy="1603"/>
            </a:xfrm>
          </p:grpSpPr>
          <p:sp>
            <p:nvSpPr>
              <p:cNvPr id="162" name="AutoShape 120"/>
              <p:cNvSpPr>
                <a:spLocks/>
              </p:cNvSpPr>
              <p:nvPr/>
            </p:nvSpPr>
            <p:spPr bwMode="auto">
              <a:xfrm rot="16200000">
                <a:off x="6261" y="1305"/>
                <a:ext cx="1455" cy="1086"/>
              </a:xfrm>
              <a:prstGeom prst="rightBracket">
                <a:avLst>
                  <a:gd name="adj" fmla="val 8333"/>
                </a:avLst>
              </a:prstGeom>
              <a:noFill/>
              <a:ln w="9525">
                <a:solidFill>
                  <a:srgbClr val="33CCC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3" name="Oval 119"/>
              <p:cNvSpPr>
                <a:spLocks noChangeArrowheads="1"/>
              </p:cNvSpPr>
              <p:nvPr/>
            </p:nvSpPr>
            <p:spPr bwMode="auto">
              <a:xfrm>
                <a:off x="6912" y="972"/>
                <a:ext cx="143" cy="143"/>
              </a:xfrm>
              <a:prstGeom prst="ellipse">
                <a:avLst/>
              </a:prstGeom>
              <a:solidFill>
                <a:srgbClr val="FFFFFF"/>
              </a:solidFill>
              <a:ln w="9525">
                <a:solidFill>
                  <a:srgbClr val="33CCCC"/>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6" name="Group 16"/>
            <p:cNvGrpSpPr>
              <a:grpSpLocks/>
            </p:cNvGrpSpPr>
            <p:nvPr/>
          </p:nvGrpSpPr>
          <p:grpSpPr bwMode="auto">
            <a:xfrm flipH="1">
              <a:off x="4883" y="7550"/>
              <a:ext cx="879" cy="1451"/>
              <a:chOff x="1847" y="3176"/>
              <a:chExt cx="879" cy="1451"/>
            </a:xfrm>
          </p:grpSpPr>
          <p:grpSp>
            <p:nvGrpSpPr>
              <p:cNvPr id="61" name="Group 115"/>
              <p:cNvGrpSpPr>
                <a:grpSpLocks/>
              </p:cNvGrpSpPr>
              <p:nvPr/>
            </p:nvGrpSpPr>
            <p:grpSpPr bwMode="auto">
              <a:xfrm>
                <a:off x="1847" y="4012"/>
                <a:ext cx="684" cy="615"/>
                <a:chOff x="1641" y="5934"/>
                <a:chExt cx="684" cy="615"/>
              </a:xfrm>
            </p:grpSpPr>
            <p:sp>
              <p:nvSpPr>
                <p:cNvPr id="160" name="AutoShape 117"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1" name="Freeform 116"/>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62" name="Group 101"/>
              <p:cNvGrpSpPr>
                <a:grpSpLocks/>
              </p:cNvGrpSpPr>
              <p:nvPr/>
            </p:nvGrpSpPr>
            <p:grpSpPr bwMode="auto">
              <a:xfrm>
                <a:off x="1887" y="3176"/>
                <a:ext cx="185" cy="1434"/>
                <a:chOff x="1887" y="3176"/>
                <a:chExt cx="185" cy="1434"/>
              </a:xfrm>
            </p:grpSpPr>
            <p:grpSp>
              <p:nvGrpSpPr>
                <p:cNvPr id="147" name="Group 107"/>
                <p:cNvGrpSpPr>
                  <a:grpSpLocks/>
                </p:cNvGrpSpPr>
                <p:nvPr/>
              </p:nvGrpSpPr>
              <p:grpSpPr bwMode="auto">
                <a:xfrm>
                  <a:off x="1904" y="3261"/>
                  <a:ext cx="168" cy="1349"/>
                  <a:chOff x="1904" y="3261"/>
                  <a:chExt cx="168" cy="1349"/>
                </a:xfrm>
              </p:grpSpPr>
              <p:sp>
                <p:nvSpPr>
                  <p:cNvPr id="153" name="Freeform 114"/>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54" name="Group 108"/>
                  <p:cNvGrpSpPr>
                    <a:grpSpLocks/>
                  </p:cNvGrpSpPr>
                  <p:nvPr/>
                </p:nvGrpSpPr>
                <p:grpSpPr bwMode="auto">
                  <a:xfrm>
                    <a:off x="1904" y="4483"/>
                    <a:ext cx="168" cy="127"/>
                    <a:chOff x="1965" y="2454"/>
                    <a:chExt cx="168" cy="127"/>
                  </a:xfrm>
                </p:grpSpPr>
                <p:sp>
                  <p:nvSpPr>
                    <p:cNvPr id="155" name="Freeform 11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6" name="Freeform 11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7" name="Freeform 11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8" name="Freeform 11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9" name="Freeform 10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48" name="Group 102"/>
                <p:cNvGrpSpPr>
                  <a:grpSpLocks/>
                </p:cNvGrpSpPr>
                <p:nvPr/>
              </p:nvGrpSpPr>
              <p:grpSpPr bwMode="auto">
                <a:xfrm>
                  <a:off x="1887" y="3176"/>
                  <a:ext cx="129" cy="170"/>
                  <a:chOff x="1887" y="3176"/>
                  <a:chExt cx="129" cy="170"/>
                </a:xfrm>
              </p:grpSpPr>
              <p:grpSp>
                <p:nvGrpSpPr>
                  <p:cNvPr id="149" name="Group 104"/>
                  <p:cNvGrpSpPr>
                    <a:grpSpLocks/>
                  </p:cNvGrpSpPr>
                  <p:nvPr/>
                </p:nvGrpSpPr>
                <p:grpSpPr bwMode="auto">
                  <a:xfrm>
                    <a:off x="1887" y="3280"/>
                    <a:ext cx="129" cy="66"/>
                    <a:chOff x="1969" y="1710"/>
                    <a:chExt cx="129" cy="66"/>
                  </a:xfrm>
                </p:grpSpPr>
                <p:sp>
                  <p:nvSpPr>
                    <p:cNvPr id="151" name="Freeform 106"/>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2" name="Freeform 105"/>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50" name="Freeform 103"/>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3" name="Group 87"/>
              <p:cNvGrpSpPr>
                <a:grpSpLocks/>
              </p:cNvGrpSpPr>
              <p:nvPr/>
            </p:nvGrpSpPr>
            <p:grpSpPr bwMode="auto">
              <a:xfrm flipH="1">
                <a:off x="1965" y="3185"/>
                <a:ext cx="185" cy="1434"/>
                <a:chOff x="1887" y="3176"/>
                <a:chExt cx="185" cy="1434"/>
              </a:xfrm>
            </p:grpSpPr>
            <p:grpSp>
              <p:nvGrpSpPr>
                <p:cNvPr id="134" name="Group 93"/>
                <p:cNvGrpSpPr>
                  <a:grpSpLocks/>
                </p:cNvGrpSpPr>
                <p:nvPr/>
              </p:nvGrpSpPr>
              <p:grpSpPr bwMode="auto">
                <a:xfrm>
                  <a:off x="1904" y="3261"/>
                  <a:ext cx="168" cy="1349"/>
                  <a:chOff x="1904" y="3261"/>
                  <a:chExt cx="168" cy="1349"/>
                </a:xfrm>
              </p:grpSpPr>
              <p:sp>
                <p:nvSpPr>
                  <p:cNvPr id="140" name="Freeform 100"/>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41" name="Group 94"/>
                  <p:cNvGrpSpPr>
                    <a:grpSpLocks/>
                  </p:cNvGrpSpPr>
                  <p:nvPr/>
                </p:nvGrpSpPr>
                <p:grpSpPr bwMode="auto">
                  <a:xfrm>
                    <a:off x="1904" y="4483"/>
                    <a:ext cx="168" cy="127"/>
                    <a:chOff x="1965" y="2454"/>
                    <a:chExt cx="168" cy="127"/>
                  </a:xfrm>
                </p:grpSpPr>
                <p:sp>
                  <p:nvSpPr>
                    <p:cNvPr id="142" name="Freeform 9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3" name="Freeform 9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4" name="Freeform 9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5" name="Freeform 9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6" name="Freeform 9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35" name="Group 88"/>
                <p:cNvGrpSpPr>
                  <a:grpSpLocks/>
                </p:cNvGrpSpPr>
                <p:nvPr/>
              </p:nvGrpSpPr>
              <p:grpSpPr bwMode="auto">
                <a:xfrm>
                  <a:off x="1887" y="3176"/>
                  <a:ext cx="129" cy="170"/>
                  <a:chOff x="1887" y="3176"/>
                  <a:chExt cx="129" cy="170"/>
                </a:xfrm>
              </p:grpSpPr>
              <p:grpSp>
                <p:nvGrpSpPr>
                  <p:cNvPr id="136" name="Group 90"/>
                  <p:cNvGrpSpPr>
                    <a:grpSpLocks/>
                  </p:cNvGrpSpPr>
                  <p:nvPr/>
                </p:nvGrpSpPr>
                <p:grpSpPr bwMode="auto">
                  <a:xfrm>
                    <a:off x="1887" y="3280"/>
                    <a:ext cx="129" cy="66"/>
                    <a:chOff x="1969" y="1710"/>
                    <a:chExt cx="129" cy="66"/>
                  </a:xfrm>
                </p:grpSpPr>
                <p:sp>
                  <p:nvSpPr>
                    <p:cNvPr id="138" name="Freeform 92"/>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9" name="Freeform 91"/>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37" name="Freeform 89"/>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4" name="Group 73"/>
              <p:cNvGrpSpPr>
                <a:grpSpLocks/>
              </p:cNvGrpSpPr>
              <p:nvPr/>
            </p:nvGrpSpPr>
            <p:grpSpPr bwMode="auto">
              <a:xfrm flipH="1">
                <a:off x="2109" y="3188"/>
                <a:ext cx="185" cy="1434"/>
                <a:chOff x="1887" y="3176"/>
                <a:chExt cx="185" cy="1434"/>
              </a:xfrm>
            </p:grpSpPr>
            <p:grpSp>
              <p:nvGrpSpPr>
                <p:cNvPr id="121" name="Group 79"/>
                <p:cNvGrpSpPr>
                  <a:grpSpLocks/>
                </p:cNvGrpSpPr>
                <p:nvPr/>
              </p:nvGrpSpPr>
              <p:grpSpPr bwMode="auto">
                <a:xfrm>
                  <a:off x="1904" y="3261"/>
                  <a:ext cx="168" cy="1349"/>
                  <a:chOff x="1904" y="3261"/>
                  <a:chExt cx="168" cy="1349"/>
                </a:xfrm>
              </p:grpSpPr>
              <p:sp>
                <p:nvSpPr>
                  <p:cNvPr id="127" name="Freeform 86"/>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28" name="Group 80"/>
                  <p:cNvGrpSpPr>
                    <a:grpSpLocks/>
                  </p:cNvGrpSpPr>
                  <p:nvPr/>
                </p:nvGrpSpPr>
                <p:grpSpPr bwMode="auto">
                  <a:xfrm>
                    <a:off x="1904" y="4483"/>
                    <a:ext cx="168" cy="127"/>
                    <a:chOff x="1965" y="2454"/>
                    <a:chExt cx="168" cy="127"/>
                  </a:xfrm>
                </p:grpSpPr>
                <p:sp>
                  <p:nvSpPr>
                    <p:cNvPr id="129" name="Freeform 8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0" name="Freeform 8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1" name="Freeform 8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2" name="Freeform 8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3" name="Freeform 8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22" name="Group 74"/>
                <p:cNvGrpSpPr>
                  <a:grpSpLocks/>
                </p:cNvGrpSpPr>
                <p:nvPr/>
              </p:nvGrpSpPr>
              <p:grpSpPr bwMode="auto">
                <a:xfrm>
                  <a:off x="1887" y="3176"/>
                  <a:ext cx="129" cy="170"/>
                  <a:chOff x="1887" y="3176"/>
                  <a:chExt cx="129" cy="170"/>
                </a:xfrm>
              </p:grpSpPr>
              <p:grpSp>
                <p:nvGrpSpPr>
                  <p:cNvPr id="123" name="Group 76"/>
                  <p:cNvGrpSpPr>
                    <a:grpSpLocks/>
                  </p:cNvGrpSpPr>
                  <p:nvPr/>
                </p:nvGrpSpPr>
                <p:grpSpPr bwMode="auto">
                  <a:xfrm>
                    <a:off x="1887" y="3280"/>
                    <a:ext cx="129" cy="66"/>
                    <a:chOff x="1969" y="1710"/>
                    <a:chExt cx="129" cy="66"/>
                  </a:xfrm>
                </p:grpSpPr>
                <p:sp>
                  <p:nvSpPr>
                    <p:cNvPr id="125" name="Freeform 78"/>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6" name="Freeform 77"/>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24" name="Freeform 75"/>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5" name="Group 59"/>
              <p:cNvGrpSpPr>
                <a:grpSpLocks/>
              </p:cNvGrpSpPr>
              <p:nvPr/>
            </p:nvGrpSpPr>
            <p:grpSpPr bwMode="auto">
              <a:xfrm flipH="1">
                <a:off x="2181" y="3185"/>
                <a:ext cx="185" cy="1434"/>
                <a:chOff x="1887" y="3176"/>
                <a:chExt cx="185" cy="1434"/>
              </a:xfrm>
            </p:grpSpPr>
            <p:grpSp>
              <p:nvGrpSpPr>
                <p:cNvPr id="108" name="Group 65"/>
                <p:cNvGrpSpPr>
                  <a:grpSpLocks/>
                </p:cNvGrpSpPr>
                <p:nvPr/>
              </p:nvGrpSpPr>
              <p:grpSpPr bwMode="auto">
                <a:xfrm>
                  <a:off x="1904" y="3261"/>
                  <a:ext cx="168" cy="1349"/>
                  <a:chOff x="1904" y="3261"/>
                  <a:chExt cx="168" cy="1349"/>
                </a:xfrm>
              </p:grpSpPr>
              <p:sp>
                <p:nvSpPr>
                  <p:cNvPr id="114" name="Freeform 72"/>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15" name="Group 66"/>
                  <p:cNvGrpSpPr>
                    <a:grpSpLocks/>
                  </p:cNvGrpSpPr>
                  <p:nvPr/>
                </p:nvGrpSpPr>
                <p:grpSpPr bwMode="auto">
                  <a:xfrm>
                    <a:off x="1904" y="4483"/>
                    <a:ext cx="168" cy="127"/>
                    <a:chOff x="1965" y="2454"/>
                    <a:chExt cx="168" cy="127"/>
                  </a:xfrm>
                </p:grpSpPr>
                <p:sp>
                  <p:nvSpPr>
                    <p:cNvPr id="116" name="Freeform 7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 name="Freeform 7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8" name="Freeform 6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 name="Freeform 6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 name="Freeform 6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109" name="Group 60"/>
                <p:cNvGrpSpPr>
                  <a:grpSpLocks/>
                </p:cNvGrpSpPr>
                <p:nvPr/>
              </p:nvGrpSpPr>
              <p:grpSpPr bwMode="auto">
                <a:xfrm>
                  <a:off x="1887" y="3176"/>
                  <a:ext cx="129" cy="170"/>
                  <a:chOff x="1887" y="3176"/>
                  <a:chExt cx="129" cy="170"/>
                </a:xfrm>
              </p:grpSpPr>
              <p:grpSp>
                <p:nvGrpSpPr>
                  <p:cNvPr id="110" name="Group 62"/>
                  <p:cNvGrpSpPr>
                    <a:grpSpLocks/>
                  </p:cNvGrpSpPr>
                  <p:nvPr/>
                </p:nvGrpSpPr>
                <p:grpSpPr bwMode="auto">
                  <a:xfrm>
                    <a:off x="1887" y="3280"/>
                    <a:ext cx="129" cy="66"/>
                    <a:chOff x="1969" y="1710"/>
                    <a:chExt cx="129" cy="66"/>
                  </a:xfrm>
                </p:grpSpPr>
                <p:sp>
                  <p:nvSpPr>
                    <p:cNvPr id="112" name="Freeform 64"/>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3" name="Freeform 63"/>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11" name="Freeform 61"/>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6" name="Group 45"/>
              <p:cNvGrpSpPr>
                <a:grpSpLocks/>
              </p:cNvGrpSpPr>
              <p:nvPr/>
            </p:nvGrpSpPr>
            <p:grpSpPr bwMode="auto">
              <a:xfrm flipH="1">
                <a:off x="2247" y="3185"/>
                <a:ext cx="185" cy="1434"/>
                <a:chOff x="1887" y="3176"/>
                <a:chExt cx="185" cy="1434"/>
              </a:xfrm>
            </p:grpSpPr>
            <p:grpSp>
              <p:nvGrpSpPr>
                <p:cNvPr id="95" name="Group 51"/>
                <p:cNvGrpSpPr>
                  <a:grpSpLocks/>
                </p:cNvGrpSpPr>
                <p:nvPr/>
              </p:nvGrpSpPr>
              <p:grpSpPr bwMode="auto">
                <a:xfrm>
                  <a:off x="1904" y="3261"/>
                  <a:ext cx="168" cy="1349"/>
                  <a:chOff x="1904" y="3261"/>
                  <a:chExt cx="168" cy="1349"/>
                </a:xfrm>
              </p:grpSpPr>
              <p:sp>
                <p:nvSpPr>
                  <p:cNvPr id="101" name="Freeform 58"/>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2" name="Group 52"/>
                  <p:cNvGrpSpPr>
                    <a:grpSpLocks/>
                  </p:cNvGrpSpPr>
                  <p:nvPr/>
                </p:nvGrpSpPr>
                <p:grpSpPr bwMode="auto">
                  <a:xfrm>
                    <a:off x="1904" y="4483"/>
                    <a:ext cx="168" cy="127"/>
                    <a:chOff x="1965" y="2454"/>
                    <a:chExt cx="168" cy="127"/>
                  </a:xfrm>
                </p:grpSpPr>
                <p:sp>
                  <p:nvSpPr>
                    <p:cNvPr id="103" name="Freeform 5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 name="Freeform 5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 name="Freeform 5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 name="Freeform 5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 name="Freeform 5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6" name="Group 46"/>
                <p:cNvGrpSpPr>
                  <a:grpSpLocks/>
                </p:cNvGrpSpPr>
                <p:nvPr/>
              </p:nvGrpSpPr>
              <p:grpSpPr bwMode="auto">
                <a:xfrm>
                  <a:off x="1887" y="3176"/>
                  <a:ext cx="129" cy="170"/>
                  <a:chOff x="1887" y="3176"/>
                  <a:chExt cx="129" cy="170"/>
                </a:xfrm>
              </p:grpSpPr>
              <p:grpSp>
                <p:nvGrpSpPr>
                  <p:cNvPr id="97" name="Group 48"/>
                  <p:cNvGrpSpPr>
                    <a:grpSpLocks/>
                  </p:cNvGrpSpPr>
                  <p:nvPr/>
                </p:nvGrpSpPr>
                <p:grpSpPr bwMode="auto">
                  <a:xfrm>
                    <a:off x="1887" y="3280"/>
                    <a:ext cx="129" cy="66"/>
                    <a:chOff x="1969" y="1710"/>
                    <a:chExt cx="129" cy="66"/>
                  </a:xfrm>
                </p:grpSpPr>
                <p:sp>
                  <p:nvSpPr>
                    <p:cNvPr id="99" name="Freeform 50"/>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0" name="Freeform 49"/>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98" name="Freeform 47"/>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7" name="Group 31"/>
              <p:cNvGrpSpPr>
                <a:grpSpLocks/>
              </p:cNvGrpSpPr>
              <p:nvPr/>
            </p:nvGrpSpPr>
            <p:grpSpPr bwMode="auto">
              <a:xfrm>
                <a:off x="2304" y="3197"/>
                <a:ext cx="422" cy="1422"/>
                <a:chOff x="2304" y="3197"/>
                <a:chExt cx="422" cy="1422"/>
              </a:xfrm>
            </p:grpSpPr>
            <p:grpSp>
              <p:nvGrpSpPr>
                <p:cNvPr id="82" name="Group 37"/>
                <p:cNvGrpSpPr>
                  <a:grpSpLocks/>
                </p:cNvGrpSpPr>
                <p:nvPr/>
              </p:nvGrpSpPr>
              <p:grpSpPr bwMode="auto">
                <a:xfrm>
                  <a:off x="2304" y="3348"/>
                  <a:ext cx="336" cy="1271"/>
                  <a:chOff x="2304" y="3348"/>
                  <a:chExt cx="336" cy="1271"/>
                </a:xfrm>
              </p:grpSpPr>
              <p:sp>
                <p:nvSpPr>
                  <p:cNvPr id="88" name="Freeform 44"/>
                  <p:cNvSpPr>
                    <a:spLocks/>
                  </p:cNvSpPr>
                  <p:nvPr/>
                </p:nvSpPr>
                <p:spPr bwMode="auto">
                  <a:xfrm>
                    <a:off x="2385" y="3348"/>
                    <a:ext cx="255" cy="1210"/>
                  </a:xfrm>
                  <a:custGeom>
                    <a:avLst/>
                    <a:gdLst>
                      <a:gd name="T0" fmla="*/ 255 w 255"/>
                      <a:gd name="T1" fmla="*/ 0 h 1210"/>
                      <a:gd name="T2" fmla="*/ 108 w 255"/>
                      <a:gd name="T3" fmla="*/ 447 h 1210"/>
                      <a:gd name="T4" fmla="*/ 45 w 255"/>
                      <a:gd name="T5" fmla="*/ 657 h 1210"/>
                      <a:gd name="T6" fmla="*/ 24 w 255"/>
                      <a:gd name="T7" fmla="*/ 808 h 1210"/>
                      <a:gd name="T8" fmla="*/ 6 w 255"/>
                      <a:gd name="T9" fmla="*/ 916 h 1210"/>
                      <a:gd name="T10" fmla="*/ 3 w 255"/>
                      <a:gd name="T11" fmla="*/ 1063 h 1210"/>
                      <a:gd name="T12" fmla="*/ 0 w 255"/>
                      <a:gd name="T13" fmla="*/ 1144 h 1210"/>
                      <a:gd name="T14" fmla="*/ 0 w 255"/>
                      <a:gd name="T15" fmla="*/ 1210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210">
                        <a:moveTo>
                          <a:pt x="255" y="0"/>
                        </a:moveTo>
                        <a:cubicBezTo>
                          <a:pt x="231" y="74"/>
                          <a:pt x="143" y="338"/>
                          <a:pt x="108" y="447"/>
                        </a:cubicBezTo>
                        <a:cubicBezTo>
                          <a:pt x="73" y="556"/>
                          <a:pt x="59" y="597"/>
                          <a:pt x="45" y="657"/>
                        </a:cubicBezTo>
                        <a:cubicBezTo>
                          <a:pt x="31" y="717"/>
                          <a:pt x="30" y="765"/>
                          <a:pt x="24" y="808"/>
                        </a:cubicBezTo>
                        <a:cubicBezTo>
                          <a:pt x="18" y="851"/>
                          <a:pt x="10" y="874"/>
                          <a:pt x="6" y="916"/>
                        </a:cubicBezTo>
                        <a:cubicBezTo>
                          <a:pt x="2" y="958"/>
                          <a:pt x="4" y="1025"/>
                          <a:pt x="3" y="1063"/>
                        </a:cubicBezTo>
                        <a:cubicBezTo>
                          <a:pt x="2" y="1101"/>
                          <a:pt x="0" y="1120"/>
                          <a:pt x="0" y="1144"/>
                        </a:cubicBezTo>
                        <a:cubicBezTo>
                          <a:pt x="0" y="1168"/>
                          <a:pt x="0" y="1200"/>
                          <a:pt x="0" y="121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9" name="Group 38"/>
                  <p:cNvGrpSpPr>
                    <a:grpSpLocks/>
                  </p:cNvGrpSpPr>
                  <p:nvPr/>
                </p:nvGrpSpPr>
                <p:grpSpPr bwMode="auto">
                  <a:xfrm flipH="1">
                    <a:off x="2304" y="4492"/>
                    <a:ext cx="168" cy="127"/>
                    <a:chOff x="1965" y="2454"/>
                    <a:chExt cx="168" cy="127"/>
                  </a:xfrm>
                </p:grpSpPr>
                <p:sp>
                  <p:nvSpPr>
                    <p:cNvPr id="90" name="Freeform 4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1" name="Freeform 4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2" name="Freeform 4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3" name="Freeform 4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4" name="Freeform 3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83" name="Group 32"/>
                <p:cNvGrpSpPr>
                  <a:grpSpLocks/>
                </p:cNvGrpSpPr>
                <p:nvPr/>
              </p:nvGrpSpPr>
              <p:grpSpPr bwMode="auto">
                <a:xfrm rot="1019274" flipH="1">
                  <a:off x="2597" y="3197"/>
                  <a:ext cx="129" cy="170"/>
                  <a:chOff x="1887" y="3176"/>
                  <a:chExt cx="129" cy="170"/>
                </a:xfrm>
              </p:grpSpPr>
              <p:grpSp>
                <p:nvGrpSpPr>
                  <p:cNvPr id="84" name="Group 34"/>
                  <p:cNvGrpSpPr>
                    <a:grpSpLocks/>
                  </p:cNvGrpSpPr>
                  <p:nvPr/>
                </p:nvGrpSpPr>
                <p:grpSpPr bwMode="auto">
                  <a:xfrm>
                    <a:off x="1887" y="3280"/>
                    <a:ext cx="129" cy="66"/>
                    <a:chOff x="1969" y="1710"/>
                    <a:chExt cx="129" cy="66"/>
                  </a:xfrm>
                </p:grpSpPr>
                <p:sp>
                  <p:nvSpPr>
                    <p:cNvPr id="86" name="Freeform 36"/>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7" name="Freeform 35"/>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85" name="Freeform 33"/>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8" name="Group 17"/>
              <p:cNvGrpSpPr>
                <a:grpSpLocks/>
              </p:cNvGrpSpPr>
              <p:nvPr/>
            </p:nvGrpSpPr>
            <p:grpSpPr bwMode="auto">
              <a:xfrm flipH="1">
                <a:off x="2028" y="3185"/>
                <a:ext cx="185" cy="1434"/>
                <a:chOff x="1887" y="3176"/>
                <a:chExt cx="185" cy="1434"/>
              </a:xfrm>
            </p:grpSpPr>
            <p:grpSp>
              <p:nvGrpSpPr>
                <p:cNvPr id="69" name="Group 23"/>
                <p:cNvGrpSpPr>
                  <a:grpSpLocks/>
                </p:cNvGrpSpPr>
                <p:nvPr/>
              </p:nvGrpSpPr>
              <p:grpSpPr bwMode="auto">
                <a:xfrm>
                  <a:off x="1904" y="3261"/>
                  <a:ext cx="168" cy="1349"/>
                  <a:chOff x="1904" y="3261"/>
                  <a:chExt cx="168" cy="1349"/>
                </a:xfrm>
              </p:grpSpPr>
              <p:sp>
                <p:nvSpPr>
                  <p:cNvPr id="75" name="Freeform 30"/>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6" name="Group 24"/>
                  <p:cNvGrpSpPr>
                    <a:grpSpLocks/>
                  </p:cNvGrpSpPr>
                  <p:nvPr/>
                </p:nvGrpSpPr>
                <p:grpSpPr bwMode="auto">
                  <a:xfrm>
                    <a:off x="1904" y="4483"/>
                    <a:ext cx="168" cy="127"/>
                    <a:chOff x="1965" y="2454"/>
                    <a:chExt cx="168" cy="127"/>
                  </a:xfrm>
                </p:grpSpPr>
                <p:sp>
                  <p:nvSpPr>
                    <p:cNvPr id="77" name="Freeform 2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8" name="Freeform 2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9" name="Freeform 2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0" name="Freeform 2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1" name="Freeform 2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70" name="Group 18"/>
                <p:cNvGrpSpPr>
                  <a:grpSpLocks/>
                </p:cNvGrpSpPr>
                <p:nvPr/>
              </p:nvGrpSpPr>
              <p:grpSpPr bwMode="auto">
                <a:xfrm>
                  <a:off x="1887" y="3176"/>
                  <a:ext cx="129" cy="170"/>
                  <a:chOff x="1887" y="3176"/>
                  <a:chExt cx="129" cy="170"/>
                </a:xfrm>
              </p:grpSpPr>
              <p:grpSp>
                <p:nvGrpSpPr>
                  <p:cNvPr id="71" name="Group 20"/>
                  <p:cNvGrpSpPr>
                    <a:grpSpLocks/>
                  </p:cNvGrpSpPr>
                  <p:nvPr/>
                </p:nvGrpSpPr>
                <p:grpSpPr bwMode="auto">
                  <a:xfrm>
                    <a:off x="1887" y="3280"/>
                    <a:ext cx="129" cy="66"/>
                    <a:chOff x="1969" y="1710"/>
                    <a:chExt cx="129" cy="66"/>
                  </a:xfrm>
                </p:grpSpPr>
                <p:sp>
                  <p:nvSpPr>
                    <p:cNvPr id="73" name="Freeform 22"/>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4" name="Freeform 21"/>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72" name="Freeform 19"/>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grpSp>
          <p:nvGrpSpPr>
            <p:cNvPr id="47" name="Group 13"/>
            <p:cNvGrpSpPr>
              <a:grpSpLocks/>
            </p:cNvGrpSpPr>
            <p:nvPr/>
          </p:nvGrpSpPr>
          <p:grpSpPr bwMode="auto">
            <a:xfrm>
              <a:off x="6516" y="7398"/>
              <a:ext cx="1086" cy="1603"/>
              <a:chOff x="6446" y="972"/>
              <a:chExt cx="1086" cy="1603"/>
            </a:xfrm>
          </p:grpSpPr>
          <p:sp>
            <p:nvSpPr>
              <p:cNvPr id="59" name="AutoShape 15"/>
              <p:cNvSpPr>
                <a:spLocks/>
              </p:cNvSpPr>
              <p:nvPr/>
            </p:nvSpPr>
            <p:spPr bwMode="auto">
              <a:xfrm rot="16200000">
                <a:off x="6261" y="1305"/>
                <a:ext cx="1455" cy="1086"/>
              </a:xfrm>
              <a:prstGeom prst="rightBracket">
                <a:avLst>
                  <a:gd name="adj" fmla="val 8333"/>
                </a:avLst>
              </a:prstGeom>
              <a:noFill/>
              <a:ln w="9525">
                <a:solidFill>
                  <a:srgbClr val="33CCC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 name="Oval 14"/>
              <p:cNvSpPr>
                <a:spLocks noChangeArrowheads="1"/>
              </p:cNvSpPr>
              <p:nvPr/>
            </p:nvSpPr>
            <p:spPr bwMode="auto">
              <a:xfrm>
                <a:off x="6912" y="972"/>
                <a:ext cx="143" cy="143"/>
              </a:xfrm>
              <a:prstGeom prst="ellipse">
                <a:avLst/>
              </a:prstGeom>
              <a:solidFill>
                <a:srgbClr val="FFFFFF"/>
              </a:solidFill>
              <a:ln w="9525">
                <a:solidFill>
                  <a:srgbClr val="33CCCC"/>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8" name="Group 10"/>
            <p:cNvGrpSpPr>
              <a:grpSpLocks/>
            </p:cNvGrpSpPr>
            <p:nvPr/>
          </p:nvGrpSpPr>
          <p:grpSpPr bwMode="auto">
            <a:xfrm>
              <a:off x="7341" y="8851"/>
              <a:ext cx="182" cy="143"/>
              <a:chOff x="7755" y="2236"/>
              <a:chExt cx="143" cy="143"/>
            </a:xfrm>
          </p:grpSpPr>
          <p:sp>
            <p:nvSpPr>
              <p:cNvPr id="57" name="AutoShape 12"/>
              <p:cNvSpPr>
                <a:spLocks/>
              </p:cNvSpPr>
              <p:nvPr/>
            </p:nvSpPr>
            <p:spPr bwMode="auto">
              <a:xfrm rot="5400000">
                <a:off x="7755" y="2236"/>
                <a:ext cx="143" cy="143"/>
              </a:xfrm>
              <a:prstGeom prst="rightBracket">
                <a:avLst>
                  <a:gd name="adj" fmla="val 8333"/>
                </a:avLst>
              </a:pr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 name="AutoShape 11"/>
              <p:cNvSpPr>
                <a:spLocks/>
              </p:cNvSpPr>
              <p:nvPr/>
            </p:nvSpPr>
            <p:spPr bwMode="auto">
              <a:xfrm rot="5400000">
                <a:off x="7764" y="2245"/>
                <a:ext cx="125" cy="143"/>
              </a:xfrm>
              <a:prstGeom prst="rightBracket">
                <a:avLst>
                  <a:gd name="adj" fmla="val 9533"/>
                </a:avLst>
              </a:prstGeom>
              <a:solidFill>
                <a:srgbClr val="FFCC99"/>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49" name="AutoShape 9"/>
            <p:cNvSpPr>
              <a:spLocks noChangeArrowheads="1"/>
            </p:cNvSpPr>
            <p:nvPr/>
          </p:nvSpPr>
          <p:spPr bwMode="auto">
            <a:xfrm>
              <a:off x="5782" y="5288"/>
              <a:ext cx="616" cy="548"/>
            </a:xfrm>
            <a:prstGeom prst="star24">
              <a:avLst>
                <a:gd name="adj" fmla="val 37500"/>
              </a:avLst>
            </a:prstGeom>
            <a:solidFill>
              <a:srgbClr val="FFFF00"/>
            </a:solidFill>
            <a:ln w="317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lumière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0" name="Line 8"/>
            <p:cNvSpPr>
              <a:spLocks noChangeShapeType="1"/>
            </p:cNvSpPr>
            <p:nvPr/>
          </p:nvSpPr>
          <p:spPr bwMode="auto">
            <a:xfrm>
              <a:off x="4725" y="9001"/>
              <a:ext cx="317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Line 7"/>
            <p:cNvSpPr>
              <a:spLocks noChangeShapeType="1"/>
            </p:cNvSpPr>
            <p:nvPr/>
          </p:nvSpPr>
          <p:spPr bwMode="auto">
            <a:xfrm>
              <a:off x="4725" y="6935"/>
              <a:ext cx="317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2" name="Group 4"/>
            <p:cNvGrpSpPr>
              <a:grpSpLocks/>
            </p:cNvGrpSpPr>
            <p:nvPr/>
          </p:nvGrpSpPr>
          <p:grpSpPr bwMode="auto">
            <a:xfrm>
              <a:off x="5645" y="6943"/>
              <a:ext cx="1232" cy="616"/>
              <a:chOff x="2310" y="4926"/>
              <a:chExt cx="1232" cy="616"/>
            </a:xfrm>
          </p:grpSpPr>
          <p:sp>
            <p:nvSpPr>
              <p:cNvPr id="55" name="Line 6"/>
              <p:cNvSpPr>
                <a:spLocks noChangeShapeType="1"/>
              </p:cNvSpPr>
              <p:nvPr/>
            </p:nvSpPr>
            <p:spPr bwMode="auto">
              <a:xfrm>
                <a:off x="2922" y="4926"/>
                <a:ext cx="0" cy="6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Text Box 5"/>
              <p:cNvSpPr txBox="1">
                <a:spLocks noChangeArrowheads="1"/>
              </p:cNvSpPr>
              <p:nvPr/>
            </p:nvSpPr>
            <p:spPr bwMode="auto">
              <a:xfrm>
                <a:off x="2310" y="5049"/>
                <a:ext cx="1232" cy="2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 semaine plus tard</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sp>
          <p:nvSpPr>
            <p:cNvPr id="53" name="Text Box 3"/>
            <p:cNvSpPr txBox="1">
              <a:spLocks noChangeArrowheads="1"/>
            </p:cNvSpPr>
            <p:nvPr/>
          </p:nvSpPr>
          <p:spPr bwMode="auto">
            <a:xfrm>
              <a:off x="5066" y="9080"/>
              <a:ext cx="948"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lot n°5 (témoin)</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4" name="Text Box 2"/>
            <p:cNvSpPr txBox="1">
              <a:spLocks noChangeArrowheads="1"/>
            </p:cNvSpPr>
            <p:nvPr/>
          </p:nvSpPr>
          <p:spPr bwMode="auto">
            <a:xfrm>
              <a:off x="6752" y="9080"/>
              <a:ext cx="694"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lot n°6</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grpSp>
        <p:nvGrpSpPr>
          <p:cNvPr id="428" name="Group 770"/>
          <p:cNvGrpSpPr>
            <a:grpSpLocks/>
          </p:cNvGrpSpPr>
          <p:nvPr/>
        </p:nvGrpSpPr>
        <p:grpSpPr bwMode="auto">
          <a:xfrm>
            <a:off x="3260758" y="2951285"/>
            <a:ext cx="2197133" cy="2982400"/>
            <a:chOff x="1548" y="5342"/>
            <a:chExt cx="2730" cy="4140"/>
          </a:xfrm>
        </p:grpSpPr>
        <p:grpSp>
          <p:nvGrpSpPr>
            <p:cNvPr id="429" name="Group 1057"/>
            <p:cNvGrpSpPr>
              <a:grpSpLocks/>
            </p:cNvGrpSpPr>
            <p:nvPr/>
          </p:nvGrpSpPr>
          <p:grpSpPr bwMode="auto">
            <a:xfrm>
              <a:off x="1791" y="6043"/>
              <a:ext cx="684" cy="900"/>
              <a:chOff x="1791" y="1680"/>
              <a:chExt cx="684" cy="900"/>
            </a:xfrm>
          </p:grpSpPr>
          <p:grpSp>
            <p:nvGrpSpPr>
              <p:cNvPr id="716" name="Group 1142"/>
              <p:cNvGrpSpPr>
                <a:grpSpLocks/>
              </p:cNvGrpSpPr>
              <p:nvPr/>
            </p:nvGrpSpPr>
            <p:grpSpPr bwMode="auto">
              <a:xfrm>
                <a:off x="1791" y="1965"/>
                <a:ext cx="684" cy="615"/>
                <a:chOff x="1641" y="5934"/>
                <a:chExt cx="684" cy="615"/>
              </a:xfrm>
            </p:grpSpPr>
            <p:sp>
              <p:nvSpPr>
                <p:cNvPr id="801" name="AutoShape 1144"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2" name="Freeform 1143"/>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17" name="Group 1130"/>
              <p:cNvGrpSpPr>
                <a:grpSpLocks/>
              </p:cNvGrpSpPr>
              <p:nvPr/>
            </p:nvGrpSpPr>
            <p:grpSpPr bwMode="auto">
              <a:xfrm>
                <a:off x="1948" y="1683"/>
                <a:ext cx="170" cy="883"/>
                <a:chOff x="1963" y="1698"/>
                <a:chExt cx="170" cy="883"/>
              </a:xfrm>
            </p:grpSpPr>
            <p:grpSp>
              <p:nvGrpSpPr>
                <p:cNvPr id="790" name="Group 1139"/>
                <p:cNvGrpSpPr>
                  <a:grpSpLocks/>
                </p:cNvGrpSpPr>
                <p:nvPr/>
              </p:nvGrpSpPr>
              <p:grpSpPr bwMode="auto">
                <a:xfrm>
                  <a:off x="1963" y="1698"/>
                  <a:ext cx="129" cy="66"/>
                  <a:chOff x="1969" y="1710"/>
                  <a:chExt cx="129" cy="66"/>
                </a:xfrm>
              </p:grpSpPr>
              <p:sp>
                <p:nvSpPr>
                  <p:cNvPr id="799" name="Freeform 114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0" name="Freeform 114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91" name="Group 1131"/>
                <p:cNvGrpSpPr>
                  <a:grpSpLocks/>
                </p:cNvGrpSpPr>
                <p:nvPr/>
              </p:nvGrpSpPr>
              <p:grpSpPr bwMode="auto">
                <a:xfrm>
                  <a:off x="1965" y="1752"/>
                  <a:ext cx="168" cy="829"/>
                  <a:chOff x="1965" y="1752"/>
                  <a:chExt cx="168" cy="829"/>
                </a:xfrm>
              </p:grpSpPr>
              <p:sp>
                <p:nvSpPr>
                  <p:cNvPr id="792" name="Freeform 1138"/>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93" name="Group 1132"/>
                  <p:cNvGrpSpPr>
                    <a:grpSpLocks/>
                  </p:cNvGrpSpPr>
                  <p:nvPr/>
                </p:nvGrpSpPr>
                <p:grpSpPr bwMode="auto">
                  <a:xfrm>
                    <a:off x="1965" y="2454"/>
                    <a:ext cx="168" cy="127"/>
                    <a:chOff x="1965" y="2454"/>
                    <a:chExt cx="168" cy="127"/>
                  </a:xfrm>
                </p:grpSpPr>
                <p:sp>
                  <p:nvSpPr>
                    <p:cNvPr id="794" name="Freeform 113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95" name="Freeform 113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96" name="Freeform 113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97" name="Freeform 113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98" name="Freeform 113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718" name="Group 1118"/>
              <p:cNvGrpSpPr>
                <a:grpSpLocks/>
              </p:cNvGrpSpPr>
              <p:nvPr/>
            </p:nvGrpSpPr>
            <p:grpSpPr bwMode="auto">
              <a:xfrm>
                <a:off x="2014" y="1686"/>
                <a:ext cx="170" cy="883"/>
                <a:chOff x="1963" y="1698"/>
                <a:chExt cx="170" cy="883"/>
              </a:xfrm>
            </p:grpSpPr>
            <p:grpSp>
              <p:nvGrpSpPr>
                <p:cNvPr id="779" name="Group 1127"/>
                <p:cNvGrpSpPr>
                  <a:grpSpLocks/>
                </p:cNvGrpSpPr>
                <p:nvPr/>
              </p:nvGrpSpPr>
              <p:grpSpPr bwMode="auto">
                <a:xfrm>
                  <a:off x="1963" y="1698"/>
                  <a:ext cx="129" cy="66"/>
                  <a:chOff x="1969" y="1710"/>
                  <a:chExt cx="129" cy="66"/>
                </a:xfrm>
              </p:grpSpPr>
              <p:sp>
                <p:nvSpPr>
                  <p:cNvPr id="788" name="Freeform 112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89" name="Freeform 112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80" name="Group 1119"/>
                <p:cNvGrpSpPr>
                  <a:grpSpLocks/>
                </p:cNvGrpSpPr>
                <p:nvPr/>
              </p:nvGrpSpPr>
              <p:grpSpPr bwMode="auto">
                <a:xfrm>
                  <a:off x="1965" y="1752"/>
                  <a:ext cx="168" cy="829"/>
                  <a:chOff x="1965" y="1752"/>
                  <a:chExt cx="168" cy="829"/>
                </a:xfrm>
              </p:grpSpPr>
              <p:sp>
                <p:nvSpPr>
                  <p:cNvPr id="781" name="Freeform 1126"/>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82" name="Group 1120"/>
                  <p:cNvGrpSpPr>
                    <a:grpSpLocks/>
                  </p:cNvGrpSpPr>
                  <p:nvPr/>
                </p:nvGrpSpPr>
                <p:grpSpPr bwMode="auto">
                  <a:xfrm>
                    <a:off x="1965" y="2454"/>
                    <a:ext cx="168" cy="127"/>
                    <a:chOff x="1965" y="2454"/>
                    <a:chExt cx="168" cy="127"/>
                  </a:xfrm>
                </p:grpSpPr>
                <p:sp>
                  <p:nvSpPr>
                    <p:cNvPr id="783" name="Freeform 112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84" name="Freeform 112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85" name="Freeform 112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86" name="Freeform 112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87" name="Freeform 112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719" name="Group 1106"/>
              <p:cNvGrpSpPr>
                <a:grpSpLocks/>
              </p:cNvGrpSpPr>
              <p:nvPr/>
            </p:nvGrpSpPr>
            <p:grpSpPr bwMode="auto">
              <a:xfrm>
                <a:off x="2074" y="1683"/>
                <a:ext cx="170" cy="883"/>
                <a:chOff x="1963" y="1698"/>
                <a:chExt cx="170" cy="883"/>
              </a:xfrm>
            </p:grpSpPr>
            <p:grpSp>
              <p:nvGrpSpPr>
                <p:cNvPr id="768" name="Group 1115"/>
                <p:cNvGrpSpPr>
                  <a:grpSpLocks/>
                </p:cNvGrpSpPr>
                <p:nvPr/>
              </p:nvGrpSpPr>
              <p:grpSpPr bwMode="auto">
                <a:xfrm>
                  <a:off x="1963" y="1698"/>
                  <a:ext cx="129" cy="66"/>
                  <a:chOff x="1969" y="1710"/>
                  <a:chExt cx="129" cy="66"/>
                </a:xfrm>
              </p:grpSpPr>
              <p:sp>
                <p:nvSpPr>
                  <p:cNvPr id="777" name="Freeform 111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78" name="Freeform 111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69" name="Group 1107"/>
                <p:cNvGrpSpPr>
                  <a:grpSpLocks/>
                </p:cNvGrpSpPr>
                <p:nvPr/>
              </p:nvGrpSpPr>
              <p:grpSpPr bwMode="auto">
                <a:xfrm>
                  <a:off x="1965" y="1752"/>
                  <a:ext cx="168" cy="829"/>
                  <a:chOff x="1965" y="1752"/>
                  <a:chExt cx="168" cy="829"/>
                </a:xfrm>
              </p:grpSpPr>
              <p:sp>
                <p:nvSpPr>
                  <p:cNvPr id="770" name="Freeform 1114"/>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71" name="Group 1108"/>
                  <p:cNvGrpSpPr>
                    <a:grpSpLocks/>
                  </p:cNvGrpSpPr>
                  <p:nvPr/>
                </p:nvGrpSpPr>
                <p:grpSpPr bwMode="auto">
                  <a:xfrm>
                    <a:off x="1965" y="2454"/>
                    <a:ext cx="168" cy="127"/>
                    <a:chOff x="1965" y="2454"/>
                    <a:chExt cx="168" cy="127"/>
                  </a:xfrm>
                </p:grpSpPr>
                <p:sp>
                  <p:nvSpPr>
                    <p:cNvPr id="772" name="Freeform 111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73" name="Freeform 111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74" name="Freeform 111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75" name="Freeform 111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76" name="Freeform 110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720" name="Group 1094"/>
              <p:cNvGrpSpPr>
                <a:grpSpLocks/>
              </p:cNvGrpSpPr>
              <p:nvPr/>
            </p:nvGrpSpPr>
            <p:grpSpPr bwMode="auto">
              <a:xfrm>
                <a:off x="2209" y="1686"/>
                <a:ext cx="170" cy="883"/>
                <a:chOff x="1963" y="1698"/>
                <a:chExt cx="170" cy="883"/>
              </a:xfrm>
            </p:grpSpPr>
            <p:grpSp>
              <p:nvGrpSpPr>
                <p:cNvPr id="757" name="Group 1103"/>
                <p:cNvGrpSpPr>
                  <a:grpSpLocks/>
                </p:cNvGrpSpPr>
                <p:nvPr/>
              </p:nvGrpSpPr>
              <p:grpSpPr bwMode="auto">
                <a:xfrm>
                  <a:off x="1963" y="1698"/>
                  <a:ext cx="129" cy="66"/>
                  <a:chOff x="1969" y="1710"/>
                  <a:chExt cx="129" cy="66"/>
                </a:xfrm>
              </p:grpSpPr>
              <p:sp>
                <p:nvSpPr>
                  <p:cNvPr id="766" name="Freeform 110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67" name="Freeform 110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58" name="Group 1095"/>
                <p:cNvGrpSpPr>
                  <a:grpSpLocks/>
                </p:cNvGrpSpPr>
                <p:nvPr/>
              </p:nvGrpSpPr>
              <p:grpSpPr bwMode="auto">
                <a:xfrm>
                  <a:off x="1965" y="1752"/>
                  <a:ext cx="168" cy="829"/>
                  <a:chOff x="1965" y="1752"/>
                  <a:chExt cx="168" cy="829"/>
                </a:xfrm>
              </p:grpSpPr>
              <p:sp>
                <p:nvSpPr>
                  <p:cNvPr id="759" name="Freeform 1102"/>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60" name="Group 1096"/>
                  <p:cNvGrpSpPr>
                    <a:grpSpLocks/>
                  </p:cNvGrpSpPr>
                  <p:nvPr/>
                </p:nvGrpSpPr>
                <p:grpSpPr bwMode="auto">
                  <a:xfrm>
                    <a:off x="1965" y="2454"/>
                    <a:ext cx="168" cy="127"/>
                    <a:chOff x="1965" y="2454"/>
                    <a:chExt cx="168" cy="127"/>
                  </a:xfrm>
                </p:grpSpPr>
                <p:sp>
                  <p:nvSpPr>
                    <p:cNvPr id="761" name="Freeform 110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62" name="Freeform 110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63" name="Freeform 109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64" name="Freeform 109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65" name="Freeform 109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721" name="Group 1082"/>
              <p:cNvGrpSpPr>
                <a:grpSpLocks/>
              </p:cNvGrpSpPr>
              <p:nvPr/>
            </p:nvGrpSpPr>
            <p:grpSpPr bwMode="auto">
              <a:xfrm>
                <a:off x="2248" y="1695"/>
                <a:ext cx="170" cy="883"/>
                <a:chOff x="1963" y="1698"/>
                <a:chExt cx="170" cy="883"/>
              </a:xfrm>
            </p:grpSpPr>
            <p:grpSp>
              <p:nvGrpSpPr>
                <p:cNvPr id="746" name="Group 1091"/>
                <p:cNvGrpSpPr>
                  <a:grpSpLocks/>
                </p:cNvGrpSpPr>
                <p:nvPr/>
              </p:nvGrpSpPr>
              <p:grpSpPr bwMode="auto">
                <a:xfrm>
                  <a:off x="1963" y="1698"/>
                  <a:ext cx="129" cy="66"/>
                  <a:chOff x="1969" y="1710"/>
                  <a:chExt cx="129" cy="66"/>
                </a:xfrm>
              </p:grpSpPr>
              <p:sp>
                <p:nvSpPr>
                  <p:cNvPr id="755" name="Freeform 109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56" name="Freeform 109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47" name="Group 1083"/>
                <p:cNvGrpSpPr>
                  <a:grpSpLocks/>
                </p:cNvGrpSpPr>
                <p:nvPr/>
              </p:nvGrpSpPr>
              <p:grpSpPr bwMode="auto">
                <a:xfrm>
                  <a:off x="1965" y="1752"/>
                  <a:ext cx="168" cy="829"/>
                  <a:chOff x="1965" y="1752"/>
                  <a:chExt cx="168" cy="829"/>
                </a:xfrm>
              </p:grpSpPr>
              <p:sp>
                <p:nvSpPr>
                  <p:cNvPr id="748" name="Freeform 1090"/>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49" name="Group 1084"/>
                  <p:cNvGrpSpPr>
                    <a:grpSpLocks/>
                  </p:cNvGrpSpPr>
                  <p:nvPr/>
                </p:nvGrpSpPr>
                <p:grpSpPr bwMode="auto">
                  <a:xfrm>
                    <a:off x="1965" y="2454"/>
                    <a:ext cx="168" cy="127"/>
                    <a:chOff x="1965" y="2454"/>
                    <a:chExt cx="168" cy="127"/>
                  </a:xfrm>
                </p:grpSpPr>
                <p:sp>
                  <p:nvSpPr>
                    <p:cNvPr id="750" name="Freeform 108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51" name="Freeform 108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52" name="Freeform 108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53" name="Freeform 108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54" name="Freeform 108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722" name="Group 1070"/>
              <p:cNvGrpSpPr>
                <a:grpSpLocks/>
              </p:cNvGrpSpPr>
              <p:nvPr/>
            </p:nvGrpSpPr>
            <p:grpSpPr bwMode="auto">
              <a:xfrm>
                <a:off x="1846" y="1680"/>
                <a:ext cx="170" cy="883"/>
                <a:chOff x="1963" y="1698"/>
                <a:chExt cx="170" cy="883"/>
              </a:xfrm>
            </p:grpSpPr>
            <p:grpSp>
              <p:nvGrpSpPr>
                <p:cNvPr id="735" name="Group 1079"/>
                <p:cNvGrpSpPr>
                  <a:grpSpLocks/>
                </p:cNvGrpSpPr>
                <p:nvPr/>
              </p:nvGrpSpPr>
              <p:grpSpPr bwMode="auto">
                <a:xfrm>
                  <a:off x="1963" y="1698"/>
                  <a:ext cx="129" cy="66"/>
                  <a:chOff x="1969" y="1710"/>
                  <a:chExt cx="129" cy="66"/>
                </a:xfrm>
              </p:grpSpPr>
              <p:sp>
                <p:nvSpPr>
                  <p:cNvPr id="744" name="Freeform 108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45" name="Freeform 108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36" name="Group 1071"/>
                <p:cNvGrpSpPr>
                  <a:grpSpLocks/>
                </p:cNvGrpSpPr>
                <p:nvPr/>
              </p:nvGrpSpPr>
              <p:grpSpPr bwMode="auto">
                <a:xfrm>
                  <a:off x="1965" y="1752"/>
                  <a:ext cx="168" cy="829"/>
                  <a:chOff x="1965" y="1752"/>
                  <a:chExt cx="168" cy="829"/>
                </a:xfrm>
              </p:grpSpPr>
              <p:sp>
                <p:nvSpPr>
                  <p:cNvPr id="737" name="Freeform 1078"/>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38" name="Group 1072"/>
                  <p:cNvGrpSpPr>
                    <a:grpSpLocks/>
                  </p:cNvGrpSpPr>
                  <p:nvPr/>
                </p:nvGrpSpPr>
                <p:grpSpPr bwMode="auto">
                  <a:xfrm>
                    <a:off x="1965" y="2454"/>
                    <a:ext cx="168" cy="127"/>
                    <a:chOff x="1965" y="2454"/>
                    <a:chExt cx="168" cy="127"/>
                  </a:xfrm>
                </p:grpSpPr>
                <p:sp>
                  <p:nvSpPr>
                    <p:cNvPr id="739" name="Freeform 107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40" name="Freeform 107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41" name="Freeform 107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42" name="Freeform 107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43" name="Freeform 107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723" name="Group 1058"/>
              <p:cNvGrpSpPr>
                <a:grpSpLocks/>
              </p:cNvGrpSpPr>
              <p:nvPr/>
            </p:nvGrpSpPr>
            <p:grpSpPr bwMode="auto">
              <a:xfrm>
                <a:off x="2137" y="1686"/>
                <a:ext cx="170" cy="883"/>
                <a:chOff x="1963" y="1698"/>
                <a:chExt cx="170" cy="883"/>
              </a:xfrm>
            </p:grpSpPr>
            <p:grpSp>
              <p:nvGrpSpPr>
                <p:cNvPr id="724" name="Group 1067"/>
                <p:cNvGrpSpPr>
                  <a:grpSpLocks/>
                </p:cNvGrpSpPr>
                <p:nvPr/>
              </p:nvGrpSpPr>
              <p:grpSpPr bwMode="auto">
                <a:xfrm>
                  <a:off x="1963" y="1698"/>
                  <a:ext cx="129" cy="66"/>
                  <a:chOff x="1969" y="1710"/>
                  <a:chExt cx="129" cy="66"/>
                </a:xfrm>
              </p:grpSpPr>
              <p:sp>
                <p:nvSpPr>
                  <p:cNvPr id="733" name="Freeform 106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34" name="Freeform 106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25" name="Group 1059"/>
                <p:cNvGrpSpPr>
                  <a:grpSpLocks/>
                </p:cNvGrpSpPr>
                <p:nvPr/>
              </p:nvGrpSpPr>
              <p:grpSpPr bwMode="auto">
                <a:xfrm>
                  <a:off x="1965" y="1752"/>
                  <a:ext cx="168" cy="829"/>
                  <a:chOff x="1965" y="1752"/>
                  <a:chExt cx="168" cy="829"/>
                </a:xfrm>
              </p:grpSpPr>
              <p:sp>
                <p:nvSpPr>
                  <p:cNvPr id="726" name="Freeform 1066"/>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27" name="Group 1060"/>
                  <p:cNvGrpSpPr>
                    <a:grpSpLocks/>
                  </p:cNvGrpSpPr>
                  <p:nvPr/>
                </p:nvGrpSpPr>
                <p:grpSpPr bwMode="auto">
                  <a:xfrm>
                    <a:off x="1965" y="2454"/>
                    <a:ext cx="168" cy="127"/>
                    <a:chOff x="1965" y="2454"/>
                    <a:chExt cx="168" cy="127"/>
                  </a:xfrm>
                </p:grpSpPr>
                <p:sp>
                  <p:nvSpPr>
                    <p:cNvPr id="728" name="Freeform 106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29" name="Freeform 106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30" name="Freeform 106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31" name="Freeform 106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32" name="Freeform 106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grpSp>
          <p:nvGrpSpPr>
            <p:cNvPr id="430" name="Group 969"/>
            <p:cNvGrpSpPr>
              <a:grpSpLocks/>
            </p:cNvGrpSpPr>
            <p:nvPr/>
          </p:nvGrpSpPr>
          <p:grpSpPr bwMode="auto">
            <a:xfrm>
              <a:off x="3175" y="6031"/>
              <a:ext cx="684" cy="912"/>
              <a:chOff x="3175" y="3966"/>
              <a:chExt cx="684" cy="912"/>
            </a:xfrm>
          </p:grpSpPr>
          <p:grpSp>
            <p:nvGrpSpPr>
              <p:cNvPr id="629" name="Group 1054"/>
              <p:cNvGrpSpPr>
                <a:grpSpLocks/>
              </p:cNvGrpSpPr>
              <p:nvPr/>
            </p:nvGrpSpPr>
            <p:grpSpPr bwMode="auto">
              <a:xfrm>
                <a:off x="3175" y="4263"/>
                <a:ext cx="684" cy="615"/>
                <a:chOff x="1641" y="5934"/>
                <a:chExt cx="684" cy="615"/>
              </a:xfrm>
            </p:grpSpPr>
            <p:sp>
              <p:nvSpPr>
                <p:cNvPr id="714" name="AutoShape 1056" descr="90 %"/>
                <p:cNvSpPr>
                  <a:spLocks/>
                </p:cNvSpPr>
                <p:nvPr/>
              </p:nvSpPr>
              <p:spPr bwMode="auto">
                <a:xfrm rot="5400000">
                  <a:off x="1734" y="5961"/>
                  <a:ext cx="495" cy="681"/>
                </a:xfrm>
                <a:prstGeom prst="rightBracket">
                  <a:avLst>
                    <a:gd name="adj" fmla="val 11465"/>
                  </a:avLst>
                </a:prstGeom>
                <a:pattFill prst="pct90">
                  <a:fgClr>
                    <a:srgbClr val="CCFF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15" name="Freeform 1055"/>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630" name="Group 1042"/>
              <p:cNvGrpSpPr>
                <a:grpSpLocks/>
              </p:cNvGrpSpPr>
              <p:nvPr/>
            </p:nvGrpSpPr>
            <p:grpSpPr bwMode="auto">
              <a:xfrm>
                <a:off x="3332" y="3969"/>
                <a:ext cx="170" cy="883"/>
                <a:chOff x="1963" y="1698"/>
                <a:chExt cx="170" cy="883"/>
              </a:xfrm>
            </p:grpSpPr>
            <p:grpSp>
              <p:nvGrpSpPr>
                <p:cNvPr id="703" name="Group 1051"/>
                <p:cNvGrpSpPr>
                  <a:grpSpLocks/>
                </p:cNvGrpSpPr>
                <p:nvPr/>
              </p:nvGrpSpPr>
              <p:grpSpPr bwMode="auto">
                <a:xfrm>
                  <a:off x="1963" y="1698"/>
                  <a:ext cx="129" cy="66"/>
                  <a:chOff x="1969" y="1710"/>
                  <a:chExt cx="129" cy="66"/>
                </a:xfrm>
              </p:grpSpPr>
              <p:sp>
                <p:nvSpPr>
                  <p:cNvPr id="712" name="Freeform 105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13" name="Freeform 105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04" name="Group 1043"/>
                <p:cNvGrpSpPr>
                  <a:grpSpLocks/>
                </p:cNvGrpSpPr>
                <p:nvPr/>
              </p:nvGrpSpPr>
              <p:grpSpPr bwMode="auto">
                <a:xfrm>
                  <a:off x="1965" y="1752"/>
                  <a:ext cx="168" cy="829"/>
                  <a:chOff x="1965" y="1752"/>
                  <a:chExt cx="168" cy="829"/>
                </a:xfrm>
              </p:grpSpPr>
              <p:sp>
                <p:nvSpPr>
                  <p:cNvPr id="705" name="Freeform 1050"/>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06" name="Group 1044"/>
                  <p:cNvGrpSpPr>
                    <a:grpSpLocks/>
                  </p:cNvGrpSpPr>
                  <p:nvPr/>
                </p:nvGrpSpPr>
                <p:grpSpPr bwMode="auto">
                  <a:xfrm>
                    <a:off x="1965" y="2454"/>
                    <a:ext cx="168" cy="127"/>
                    <a:chOff x="1965" y="2454"/>
                    <a:chExt cx="168" cy="127"/>
                  </a:xfrm>
                </p:grpSpPr>
                <p:sp>
                  <p:nvSpPr>
                    <p:cNvPr id="707" name="Freeform 104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08" name="Freeform 104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09" name="Freeform 104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10" name="Freeform 104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11" name="Freeform 104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631" name="Group 1030"/>
              <p:cNvGrpSpPr>
                <a:grpSpLocks/>
              </p:cNvGrpSpPr>
              <p:nvPr/>
            </p:nvGrpSpPr>
            <p:grpSpPr bwMode="auto">
              <a:xfrm>
                <a:off x="3398" y="3972"/>
                <a:ext cx="170" cy="883"/>
                <a:chOff x="1963" y="1698"/>
                <a:chExt cx="170" cy="883"/>
              </a:xfrm>
            </p:grpSpPr>
            <p:grpSp>
              <p:nvGrpSpPr>
                <p:cNvPr id="692" name="Group 1039"/>
                <p:cNvGrpSpPr>
                  <a:grpSpLocks/>
                </p:cNvGrpSpPr>
                <p:nvPr/>
              </p:nvGrpSpPr>
              <p:grpSpPr bwMode="auto">
                <a:xfrm>
                  <a:off x="1963" y="1698"/>
                  <a:ext cx="129" cy="66"/>
                  <a:chOff x="1969" y="1710"/>
                  <a:chExt cx="129" cy="66"/>
                </a:xfrm>
              </p:grpSpPr>
              <p:sp>
                <p:nvSpPr>
                  <p:cNvPr id="701" name="Freeform 104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02" name="Freeform 104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93" name="Group 1031"/>
                <p:cNvGrpSpPr>
                  <a:grpSpLocks/>
                </p:cNvGrpSpPr>
                <p:nvPr/>
              </p:nvGrpSpPr>
              <p:grpSpPr bwMode="auto">
                <a:xfrm>
                  <a:off x="1965" y="1752"/>
                  <a:ext cx="168" cy="829"/>
                  <a:chOff x="1965" y="1752"/>
                  <a:chExt cx="168" cy="829"/>
                </a:xfrm>
              </p:grpSpPr>
              <p:sp>
                <p:nvSpPr>
                  <p:cNvPr id="694" name="Freeform 1038"/>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95" name="Group 1032"/>
                  <p:cNvGrpSpPr>
                    <a:grpSpLocks/>
                  </p:cNvGrpSpPr>
                  <p:nvPr/>
                </p:nvGrpSpPr>
                <p:grpSpPr bwMode="auto">
                  <a:xfrm>
                    <a:off x="1965" y="2454"/>
                    <a:ext cx="168" cy="127"/>
                    <a:chOff x="1965" y="2454"/>
                    <a:chExt cx="168" cy="127"/>
                  </a:xfrm>
                </p:grpSpPr>
                <p:sp>
                  <p:nvSpPr>
                    <p:cNvPr id="696" name="Freeform 103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97" name="Freeform 103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98" name="Freeform 103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99" name="Freeform 103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00" name="Freeform 103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632" name="Group 1018"/>
              <p:cNvGrpSpPr>
                <a:grpSpLocks/>
              </p:cNvGrpSpPr>
              <p:nvPr/>
            </p:nvGrpSpPr>
            <p:grpSpPr bwMode="auto">
              <a:xfrm>
                <a:off x="3458" y="3969"/>
                <a:ext cx="170" cy="883"/>
                <a:chOff x="1963" y="1698"/>
                <a:chExt cx="170" cy="883"/>
              </a:xfrm>
            </p:grpSpPr>
            <p:grpSp>
              <p:nvGrpSpPr>
                <p:cNvPr id="681" name="Group 1027"/>
                <p:cNvGrpSpPr>
                  <a:grpSpLocks/>
                </p:cNvGrpSpPr>
                <p:nvPr/>
              </p:nvGrpSpPr>
              <p:grpSpPr bwMode="auto">
                <a:xfrm>
                  <a:off x="1963" y="1698"/>
                  <a:ext cx="129" cy="66"/>
                  <a:chOff x="1969" y="1710"/>
                  <a:chExt cx="129" cy="66"/>
                </a:xfrm>
              </p:grpSpPr>
              <p:sp>
                <p:nvSpPr>
                  <p:cNvPr id="690" name="Freeform 102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91" name="Freeform 102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82" name="Group 1019"/>
                <p:cNvGrpSpPr>
                  <a:grpSpLocks/>
                </p:cNvGrpSpPr>
                <p:nvPr/>
              </p:nvGrpSpPr>
              <p:grpSpPr bwMode="auto">
                <a:xfrm>
                  <a:off x="1965" y="1752"/>
                  <a:ext cx="168" cy="829"/>
                  <a:chOff x="1965" y="1752"/>
                  <a:chExt cx="168" cy="829"/>
                </a:xfrm>
              </p:grpSpPr>
              <p:sp>
                <p:nvSpPr>
                  <p:cNvPr id="683" name="Freeform 1026"/>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84" name="Group 1020"/>
                  <p:cNvGrpSpPr>
                    <a:grpSpLocks/>
                  </p:cNvGrpSpPr>
                  <p:nvPr/>
                </p:nvGrpSpPr>
                <p:grpSpPr bwMode="auto">
                  <a:xfrm>
                    <a:off x="1965" y="2454"/>
                    <a:ext cx="168" cy="127"/>
                    <a:chOff x="1965" y="2454"/>
                    <a:chExt cx="168" cy="127"/>
                  </a:xfrm>
                </p:grpSpPr>
                <p:sp>
                  <p:nvSpPr>
                    <p:cNvPr id="685" name="Freeform 102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86" name="Freeform 102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87" name="Freeform 102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88" name="Freeform 102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89" name="Freeform 102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633" name="Group 1006"/>
              <p:cNvGrpSpPr>
                <a:grpSpLocks/>
              </p:cNvGrpSpPr>
              <p:nvPr/>
            </p:nvGrpSpPr>
            <p:grpSpPr bwMode="auto">
              <a:xfrm>
                <a:off x="3593" y="3972"/>
                <a:ext cx="170" cy="883"/>
                <a:chOff x="1963" y="1698"/>
                <a:chExt cx="170" cy="883"/>
              </a:xfrm>
            </p:grpSpPr>
            <p:grpSp>
              <p:nvGrpSpPr>
                <p:cNvPr id="670" name="Group 1015"/>
                <p:cNvGrpSpPr>
                  <a:grpSpLocks/>
                </p:cNvGrpSpPr>
                <p:nvPr/>
              </p:nvGrpSpPr>
              <p:grpSpPr bwMode="auto">
                <a:xfrm>
                  <a:off x="1963" y="1698"/>
                  <a:ext cx="129" cy="66"/>
                  <a:chOff x="1969" y="1710"/>
                  <a:chExt cx="129" cy="66"/>
                </a:xfrm>
              </p:grpSpPr>
              <p:sp>
                <p:nvSpPr>
                  <p:cNvPr id="679" name="Freeform 101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80" name="Freeform 101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71" name="Group 1007"/>
                <p:cNvGrpSpPr>
                  <a:grpSpLocks/>
                </p:cNvGrpSpPr>
                <p:nvPr/>
              </p:nvGrpSpPr>
              <p:grpSpPr bwMode="auto">
                <a:xfrm>
                  <a:off x="1965" y="1752"/>
                  <a:ext cx="168" cy="829"/>
                  <a:chOff x="1965" y="1752"/>
                  <a:chExt cx="168" cy="829"/>
                </a:xfrm>
              </p:grpSpPr>
              <p:sp>
                <p:nvSpPr>
                  <p:cNvPr id="672" name="Freeform 1014"/>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73" name="Group 1008"/>
                  <p:cNvGrpSpPr>
                    <a:grpSpLocks/>
                  </p:cNvGrpSpPr>
                  <p:nvPr/>
                </p:nvGrpSpPr>
                <p:grpSpPr bwMode="auto">
                  <a:xfrm>
                    <a:off x="1965" y="2454"/>
                    <a:ext cx="168" cy="127"/>
                    <a:chOff x="1965" y="2454"/>
                    <a:chExt cx="168" cy="127"/>
                  </a:xfrm>
                </p:grpSpPr>
                <p:sp>
                  <p:nvSpPr>
                    <p:cNvPr id="674" name="Freeform 101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75" name="Freeform 101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76" name="Freeform 101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77" name="Freeform 101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78" name="Freeform 100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634" name="Group 994"/>
              <p:cNvGrpSpPr>
                <a:grpSpLocks/>
              </p:cNvGrpSpPr>
              <p:nvPr/>
            </p:nvGrpSpPr>
            <p:grpSpPr bwMode="auto">
              <a:xfrm>
                <a:off x="3650" y="3971"/>
                <a:ext cx="170" cy="883"/>
                <a:chOff x="1963" y="1698"/>
                <a:chExt cx="170" cy="883"/>
              </a:xfrm>
            </p:grpSpPr>
            <p:grpSp>
              <p:nvGrpSpPr>
                <p:cNvPr id="659" name="Group 1003"/>
                <p:cNvGrpSpPr>
                  <a:grpSpLocks/>
                </p:cNvGrpSpPr>
                <p:nvPr/>
              </p:nvGrpSpPr>
              <p:grpSpPr bwMode="auto">
                <a:xfrm>
                  <a:off x="1963" y="1698"/>
                  <a:ext cx="129" cy="66"/>
                  <a:chOff x="1969" y="1710"/>
                  <a:chExt cx="129" cy="66"/>
                </a:xfrm>
              </p:grpSpPr>
              <p:sp>
                <p:nvSpPr>
                  <p:cNvPr id="668" name="Freeform 100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69" name="Freeform 100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60" name="Group 995"/>
                <p:cNvGrpSpPr>
                  <a:grpSpLocks/>
                </p:cNvGrpSpPr>
                <p:nvPr/>
              </p:nvGrpSpPr>
              <p:grpSpPr bwMode="auto">
                <a:xfrm>
                  <a:off x="1965" y="1752"/>
                  <a:ext cx="168" cy="829"/>
                  <a:chOff x="1965" y="1752"/>
                  <a:chExt cx="168" cy="829"/>
                </a:xfrm>
              </p:grpSpPr>
              <p:sp>
                <p:nvSpPr>
                  <p:cNvPr id="661" name="Freeform 1002"/>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62" name="Group 996"/>
                  <p:cNvGrpSpPr>
                    <a:grpSpLocks/>
                  </p:cNvGrpSpPr>
                  <p:nvPr/>
                </p:nvGrpSpPr>
                <p:grpSpPr bwMode="auto">
                  <a:xfrm>
                    <a:off x="1965" y="2454"/>
                    <a:ext cx="168" cy="127"/>
                    <a:chOff x="1965" y="2454"/>
                    <a:chExt cx="168" cy="127"/>
                  </a:xfrm>
                </p:grpSpPr>
                <p:sp>
                  <p:nvSpPr>
                    <p:cNvPr id="663" name="Freeform 100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4" name="Freeform 100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5" name="Freeform 99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6" name="Freeform 99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7" name="Freeform 99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635" name="Group 982"/>
              <p:cNvGrpSpPr>
                <a:grpSpLocks/>
              </p:cNvGrpSpPr>
              <p:nvPr/>
            </p:nvGrpSpPr>
            <p:grpSpPr bwMode="auto">
              <a:xfrm>
                <a:off x="3230" y="3966"/>
                <a:ext cx="170" cy="883"/>
                <a:chOff x="1963" y="1698"/>
                <a:chExt cx="170" cy="883"/>
              </a:xfrm>
            </p:grpSpPr>
            <p:grpSp>
              <p:nvGrpSpPr>
                <p:cNvPr id="648" name="Group 991"/>
                <p:cNvGrpSpPr>
                  <a:grpSpLocks/>
                </p:cNvGrpSpPr>
                <p:nvPr/>
              </p:nvGrpSpPr>
              <p:grpSpPr bwMode="auto">
                <a:xfrm>
                  <a:off x="1963" y="1698"/>
                  <a:ext cx="129" cy="66"/>
                  <a:chOff x="1969" y="1710"/>
                  <a:chExt cx="129" cy="66"/>
                </a:xfrm>
              </p:grpSpPr>
              <p:sp>
                <p:nvSpPr>
                  <p:cNvPr id="657" name="Freeform 99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58" name="Freeform 99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49" name="Group 983"/>
                <p:cNvGrpSpPr>
                  <a:grpSpLocks/>
                </p:cNvGrpSpPr>
                <p:nvPr/>
              </p:nvGrpSpPr>
              <p:grpSpPr bwMode="auto">
                <a:xfrm>
                  <a:off x="1965" y="1752"/>
                  <a:ext cx="168" cy="829"/>
                  <a:chOff x="1965" y="1752"/>
                  <a:chExt cx="168" cy="829"/>
                </a:xfrm>
              </p:grpSpPr>
              <p:sp>
                <p:nvSpPr>
                  <p:cNvPr id="650" name="Freeform 990"/>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51" name="Group 984"/>
                  <p:cNvGrpSpPr>
                    <a:grpSpLocks/>
                  </p:cNvGrpSpPr>
                  <p:nvPr/>
                </p:nvGrpSpPr>
                <p:grpSpPr bwMode="auto">
                  <a:xfrm>
                    <a:off x="1965" y="2454"/>
                    <a:ext cx="168" cy="127"/>
                    <a:chOff x="1965" y="2454"/>
                    <a:chExt cx="168" cy="127"/>
                  </a:xfrm>
                </p:grpSpPr>
                <p:sp>
                  <p:nvSpPr>
                    <p:cNvPr id="652" name="Freeform 98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53" name="Freeform 98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54" name="Freeform 98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55" name="Freeform 98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56" name="Freeform 98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636" name="Group 970"/>
              <p:cNvGrpSpPr>
                <a:grpSpLocks/>
              </p:cNvGrpSpPr>
              <p:nvPr/>
            </p:nvGrpSpPr>
            <p:grpSpPr bwMode="auto">
              <a:xfrm>
                <a:off x="3521" y="3972"/>
                <a:ext cx="170" cy="883"/>
                <a:chOff x="1963" y="1698"/>
                <a:chExt cx="170" cy="883"/>
              </a:xfrm>
            </p:grpSpPr>
            <p:grpSp>
              <p:nvGrpSpPr>
                <p:cNvPr id="637" name="Group 979"/>
                <p:cNvGrpSpPr>
                  <a:grpSpLocks/>
                </p:cNvGrpSpPr>
                <p:nvPr/>
              </p:nvGrpSpPr>
              <p:grpSpPr bwMode="auto">
                <a:xfrm>
                  <a:off x="1963" y="1698"/>
                  <a:ext cx="129" cy="66"/>
                  <a:chOff x="1969" y="1710"/>
                  <a:chExt cx="129" cy="66"/>
                </a:xfrm>
              </p:grpSpPr>
              <p:sp>
                <p:nvSpPr>
                  <p:cNvPr id="646" name="Freeform 98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47" name="Freeform 98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38" name="Group 971"/>
                <p:cNvGrpSpPr>
                  <a:grpSpLocks/>
                </p:cNvGrpSpPr>
                <p:nvPr/>
              </p:nvGrpSpPr>
              <p:grpSpPr bwMode="auto">
                <a:xfrm>
                  <a:off x="1965" y="1752"/>
                  <a:ext cx="168" cy="829"/>
                  <a:chOff x="1965" y="1752"/>
                  <a:chExt cx="168" cy="829"/>
                </a:xfrm>
              </p:grpSpPr>
              <p:sp>
                <p:nvSpPr>
                  <p:cNvPr id="639" name="Freeform 978"/>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40" name="Group 972"/>
                  <p:cNvGrpSpPr>
                    <a:grpSpLocks/>
                  </p:cNvGrpSpPr>
                  <p:nvPr/>
                </p:nvGrpSpPr>
                <p:grpSpPr bwMode="auto">
                  <a:xfrm>
                    <a:off x="1965" y="2454"/>
                    <a:ext cx="168" cy="127"/>
                    <a:chOff x="1965" y="2454"/>
                    <a:chExt cx="168" cy="127"/>
                  </a:xfrm>
                </p:grpSpPr>
                <p:sp>
                  <p:nvSpPr>
                    <p:cNvPr id="641" name="Freeform 97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2" name="Freeform 97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3" name="Freeform 97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4" name="Freeform 97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5" name="Freeform 97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grpSp>
          <p:nvGrpSpPr>
            <p:cNvPr id="431" name="Group 867"/>
            <p:cNvGrpSpPr>
              <a:grpSpLocks/>
            </p:cNvGrpSpPr>
            <p:nvPr/>
          </p:nvGrpSpPr>
          <p:grpSpPr bwMode="auto">
            <a:xfrm>
              <a:off x="1847" y="7545"/>
              <a:ext cx="879" cy="1451"/>
              <a:chOff x="1847" y="3176"/>
              <a:chExt cx="879" cy="1451"/>
            </a:xfrm>
          </p:grpSpPr>
          <p:grpSp>
            <p:nvGrpSpPr>
              <p:cNvPr id="528" name="Group 966"/>
              <p:cNvGrpSpPr>
                <a:grpSpLocks/>
              </p:cNvGrpSpPr>
              <p:nvPr/>
            </p:nvGrpSpPr>
            <p:grpSpPr bwMode="auto">
              <a:xfrm>
                <a:off x="1847" y="4012"/>
                <a:ext cx="684" cy="615"/>
                <a:chOff x="1641" y="5934"/>
                <a:chExt cx="684" cy="615"/>
              </a:xfrm>
            </p:grpSpPr>
            <p:sp>
              <p:nvSpPr>
                <p:cNvPr id="627" name="AutoShape 968"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28" name="Freeform 967"/>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529" name="Group 952"/>
              <p:cNvGrpSpPr>
                <a:grpSpLocks/>
              </p:cNvGrpSpPr>
              <p:nvPr/>
            </p:nvGrpSpPr>
            <p:grpSpPr bwMode="auto">
              <a:xfrm>
                <a:off x="1887" y="3176"/>
                <a:ext cx="185" cy="1434"/>
                <a:chOff x="1887" y="3176"/>
                <a:chExt cx="185" cy="1434"/>
              </a:xfrm>
            </p:grpSpPr>
            <p:grpSp>
              <p:nvGrpSpPr>
                <p:cNvPr id="614" name="Group 958"/>
                <p:cNvGrpSpPr>
                  <a:grpSpLocks/>
                </p:cNvGrpSpPr>
                <p:nvPr/>
              </p:nvGrpSpPr>
              <p:grpSpPr bwMode="auto">
                <a:xfrm>
                  <a:off x="1904" y="3261"/>
                  <a:ext cx="168" cy="1349"/>
                  <a:chOff x="1904" y="3261"/>
                  <a:chExt cx="168" cy="1349"/>
                </a:xfrm>
              </p:grpSpPr>
              <p:sp>
                <p:nvSpPr>
                  <p:cNvPr id="620" name="Freeform 965"/>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21" name="Group 959"/>
                  <p:cNvGrpSpPr>
                    <a:grpSpLocks/>
                  </p:cNvGrpSpPr>
                  <p:nvPr/>
                </p:nvGrpSpPr>
                <p:grpSpPr bwMode="auto">
                  <a:xfrm>
                    <a:off x="1904" y="4483"/>
                    <a:ext cx="168" cy="127"/>
                    <a:chOff x="1965" y="2454"/>
                    <a:chExt cx="168" cy="127"/>
                  </a:xfrm>
                </p:grpSpPr>
                <p:sp>
                  <p:nvSpPr>
                    <p:cNvPr id="622" name="Freeform 964"/>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3" name="Freeform 963"/>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4" name="Freeform 962"/>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5" name="Freeform 961"/>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6" name="Freeform 960"/>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5" name="Group 953"/>
                <p:cNvGrpSpPr>
                  <a:grpSpLocks/>
                </p:cNvGrpSpPr>
                <p:nvPr/>
              </p:nvGrpSpPr>
              <p:grpSpPr bwMode="auto">
                <a:xfrm>
                  <a:off x="1887" y="3176"/>
                  <a:ext cx="129" cy="170"/>
                  <a:chOff x="1887" y="3176"/>
                  <a:chExt cx="129" cy="170"/>
                </a:xfrm>
              </p:grpSpPr>
              <p:grpSp>
                <p:nvGrpSpPr>
                  <p:cNvPr id="616" name="Group 955"/>
                  <p:cNvGrpSpPr>
                    <a:grpSpLocks/>
                  </p:cNvGrpSpPr>
                  <p:nvPr/>
                </p:nvGrpSpPr>
                <p:grpSpPr bwMode="auto">
                  <a:xfrm>
                    <a:off x="1887" y="3280"/>
                    <a:ext cx="129" cy="66"/>
                    <a:chOff x="1969" y="1710"/>
                    <a:chExt cx="129" cy="66"/>
                  </a:xfrm>
                </p:grpSpPr>
                <p:sp>
                  <p:nvSpPr>
                    <p:cNvPr id="618" name="Freeform 95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9" name="Freeform 95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617" name="Freeform 954"/>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30" name="Group 938"/>
              <p:cNvGrpSpPr>
                <a:grpSpLocks/>
              </p:cNvGrpSpPr>
              <p:nvPr/>
            </p:nvGrpSpPr>
            <p:grpSpPr bwMode="auto">
              <a:xfrm flipH="1">
                <a:off x="1965" y="3185"/>
                <a:ext cx="185" cy="1434"/>
                <a:chOff x="1887" y="3176"/>
                <a:chExt cx="185" cy="1434"/>
              </a:xfrm>
            </p:grpSpPr>
            <p:grpSp>
              <p:nvGrpSpPr>
                <p:cNvPr id="601" name="Group 944"/>
                <p:cNvGrpSpPr>
                  <a:grpSpLocks/>
                </p:cNvGrpSpPr>
                <p:nvPr/>
              </p:nvGrpSpPr>
              <p:grpSpPr bwMode="auto">
                <a:xfrm>
                  <a:off x="1904" y="3261"/>
                  <a:ext cx="168" cy="1349"/>
                  <a:chOff x="1904" y="3261"/>
                  <a:chExt cx="168" cy="1349"/>
                </a:xfrm>
              </p:grpSpPr>
              <p:sp>
                <p:nvSpPr>
                  <p:cNvPr id="607" name="Freeform 951"/>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08" name="Group 945"/>
                  <p:cNvGrpSpPr>
                    <a:grpSpLocks/>
                  </p:cNvGrpSpPr>
                  <p:nvPr/>
                </p:nvGrpSpPr>
                <p:grpSpPr bwMode="auto">
                  <a:xfrm>
                    <a:off x="1904" y="4483"/>
                    <a:ext cx="168" cy="127"/>
                    <a:chOff x="1965" y="2454"/>
                    <a:chExt cx="168" cy="127"/>
                  </a:xfrm>
                </p:grpSpPr>
                <p:sp>
                  <p:nvSpPr>
                    <p:cNvPr id="609" name="Freeform 950"/>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 name="Freeform 949"/>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 name="Freeform 948"/>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 name="Freeform 947"/>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3" name="Freeform 946"/>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02" name="Group 939"/>
                <p:cNvGrpSpPr>
                  <a:grpSpLocks/>
                </p:cNvGrpSpPr>
                <p:nvPr/>
              </p:nvGrpSpPr>
              <p:grpSpPr bwMode="auto">
                <a:xfrm>
                  <a:off x="1887" y="3176"/>
                  <a:ext cx="129" cy="170"/>
                  <a:chOff x="1887" y="3176"/>
                  <a:chExt cx="129" cy="170"/>
                </a:xfrm>
              </p:grpSpPr>
              <p:grpSp>
                <p:nvGrpSpPr>
                  <p:cNvPr id="603" name="Group 941"/>
                  <p:cNvGrpSpPr>
                    <a:grpSpLocks/>
                  </p:cNvGrpSpPr>
                  <p:nvPr/>
                </p:nvGrpSpPr>
                <p:grpSpPr bwMode="auto">
                  <a:xfrm>
                    <a:off x="1887" y="3280"/>
                    <a:ext cx="129" cy="66"/>
                    <a:chOff x="1969" y="1710"/>
                    <a:chExt cx="129" cy="66"/>
                  </a:xfrm>
                </p:grpSpPr>
                <p:sp>
                  <p:nvSpPr>
                    <p:cNvPr id="605" name="Freeform 94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06" name="Freeform 94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604" name="Freeform 940"/>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31" name="Group 924"/>
              <p:cNvGrpSpPr>
                <a:grpSpLocks/>
              </p:cNvGrpSpPr>
              <p:nvPr/>
            </p:nvGrpSpPr>
            <p:grpSpPr bwMode="auto">
              <a:xfrm flipH="1">
                <a:off x="2109" y="3188"/>
                <a:ext cx="185" cy="1434"/>
                <a:chOff x="1887" y="3176"/>
                <a:chExt cx="185" cy="1434"/>
              </a:xfrm>
            </p:grpSpPr>
            <p:grpSp>
              <p:nvGrpSpPr>
                <p:cNvPr id="588" name="Group 930"/>
                <p:cNvGrpSpPr>
                  <a:grpSpLocks/>
                </p:cNvGrpSpPr>
                <p:nvPr/>
              </p:nvGrpSpPr>
              <p:grpSpPr bwMode="auto">
                <a:xfrm>
                  <a:off x="1904" y="3261"/>
                  <a:ext cx="168" cy="1349"/>
                  <a:chOff x="1904" y="3261"/>
                  <a:chExt cx="168" cy="1349"/>
                </a:xfrm>
              </p:grpSpPr>
              <p:sp>
                <p:nvSpPr>
                  <p:cNvPr id="594" name="Freeform 937"/>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95" name="Group 931"/>
                  <p:cNvGrpSpPr>
                    <a:grpSpLocks/>
                  </p:cNvGrpSpPr>
                  <p:nvPr/>
                </p:nvGrpSpPr>
                <p:grpSpPr bwMode="auto">
                  <a:xfrm>
                    <a:off x="1904" y="4483"/>
                    <a:ext cx="168" cy="127"/>
                    <a:chOff x="1965" y="2454"/>
                    <a:chExt cx="168" cy="127"/>
                  </a:xfrm>
                </p:grpSpPr>
                <p:sp>
                  <p:nvSpPr>
                    <p:cNvPr id="596" name="Freeform 936"/>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97" name="Freeform 935"/>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98" name="Freeform 934"/>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99" name="Freeform 933"/>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0" name="Freeform 932"/>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589" name="Group 925"/>
                <p:cNvGrpSpPr>
                  <a:grpSpLocks/>
                </p:cNvGrpSpPr>
                <p:nvPr/>
              </p:nvGrpSpPr>
              <p:grpSpPr bwMode="auto">
                <a:xfrm>
                  <a:off x="1887" y="3176"/>
                  <a:ext cx="129" cy="170"/>
                  <a:chOff x="1887" y="3176"/>
                  <a:chExt cx="129" cy="170"/>
                </a:xfrm>
              </p:grpSpPr>
              <p:grpSp>
                <p:nvGrpSpPr>
                  <p:cNvPr id="590" name="Group 927"/>
                  <p:cNvGrpSpPr>
                    <a:grpSpLocks/>
                  </p:cNvGrpSpPr>
                  <p:nvPr/>
                </p:nvGrpSpPr>
                <p:grpSpPr bwMode="auto">
                  <a:xfrm>
                    <a:off x="1887" y="3280"/>
                    <a:ext cx="129" cy="66"/>
                    <a:chOff x="1969" y="1710"/>
                    <a:chExt cx="129" cy="66"/>
                  </a:xfrm>
                </p:grpSpPr>
                <p:sp>
                  <p:nvSpPr>
                    <p:cNvPr id="592" name="Freeform 92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3" name="Freeform 92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91" name="Freeform 926"/>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32" name="Group 910"/>
              <p:cNvGrpSpPr>
                <a:grpSpLocks/>
              </p:cNvGrpSpPr>
              <p:nvPr/>
            </p:nvGrpSpPr>
            <p:grpSpPr bwMode="auto">
              <a:xfrm flipH="1">
                <a:off x="2181" y="3185"/>
                <a:ext cx="185" cy="1434"/>
                <a:chOff x="1887" y="3176"/>
                <a:chExt cx="185" cy="1434"/>
              </a:xfrm>
            </p:grpSpPr>
            <p:grpSp>
              <p:nvGrpSpPr>
                <p:cNvPr id="575" name="Group 916"/>
                <p:cNvGrpSpPr>
                  <a:grpSpLocks/>
                </p:cNvGrpSpPr>
                <p:nvPr/>
              </p:nvGrpSpPr>
              <p:grpSpPr bwMode="auto">
                <a:xfrm>
                  <a:off x="1904" y="3261"/>
                  <a:ext cx="168" cy="1349"/>
                  <a:chOff x="1904" y="3261"/>
                  <a:chExt cx="168" cy="1349"/>
                </a:xfrm>
              </p:grpSpPr>
              <p:sp>
                <p:nvSpPr>
                  <p:cNvPr id="581" name="Freeform 923"/>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82" name="Group 917"/>
                  <p:cNvGrpSpPr>
                    <a:grpSpLocks/>
                  </p:cNvGrpSpPr>
                  <p:nvPr/>
                </p:nvGrpSpPr>
                <p:grpSpPr bwMode="auto">
                  <a:xfrm>
                    <a:off x="1904" y="4483"/>
                    <a:ext cx="168" cy="127"/>
                    <a:chOff x="1965" y="2454"/>
                    <a:chExt cx="168" cy="127"/>
                  </a:xfrm>
                </p:grpSpPr>
                <p:sp>
                  <p:nvSpPr>
                    <p:cNvPr id="583" name="Freeform 922"/>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4" name="Freeform 921"/>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5" name="Freeform 920"/>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6" name="Freeform 919"/>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7" name="Freeform 918"/>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576" name="Group 911"/>
                <p:cNvGrpSpPr>
                  <a:grpSpLocks/>
                </p:cNvGrpSpPr>
                <p:nvPr/>
              </p:nvGrpSpPr>
              <p:grpSpPr bwMode="auto">
                <a:xfrm>
                  <a:off x="1887" y="3176"/>
                  <a:ext cx="129" cy="170"/>
                  <a:chOff x="1887" y="3176"/>
                  <a:chExt cx="129" cy="170"/>
                </a:xfrm>
              </p:grpSpPr>
              <p:grpSp>
                <p:nvGrpSpPr>
                  <p:cNvPr id="577" name="Group 913"/>
                  <p:cNvGrpSpPr>
                    <a:grpSpLocks/>
                  </p:cNvGrpSpPr>
                  <p:nvPr/>
                </p:nvGrpSpPr>
                <p:grpSpPr bwMode="auto">
                  <a:xfrm>
                    <a:off x="1887" y="3280"/>
                    <a:ext cx="129" cy="66"/>
                    <a:chOff x="1969" y="1710"/>
                    <a:chExt cx="129" cy="66"/>
                  </a:xfrm>
                </p:grpSpPr>
                <p:sp>
                  <p:nvSpPr>
                    <p:cNvPr id="579" name="Freeform 91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80" name="Freeform 91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78" name="Freeform 912"/>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33" name="Group 896"/>
              <p:cNvGrpSpPr>
                <a:grpSpLocks/>
              </p:cNvGrpSpPr>
              <p:nvPr/>
            </p:nvGrpSpPr>
            <p:grpSpPr bwMode="auto">
              <a:xfrm flipH="1">
                <a:off x="2247" y="3185"/>
                <a:ext cx="185" cy="1434"/>
                <a:chOff x="1887" y="3176"/>
                <a:chExt cx="185" cy="1434"/>
              </a:xfrm>
            </p:grpSpPr>
            <p:grpSp>
              <p:nvGrpSpPr>
                <p:cNvPr id="562" name="Group 902"/>
                <p:cNvGrpSpPr>
                  <a:grpSpLocks/>
                </p:cNvGrpSpPr>
                <p:nvPr/>
              </p:nvGrpSpPr>
              <p:grpSpPr bwMode="auto">
                <a:xfrm>
                  <a:off x="1904" y="3261"/>
                  <a:ext cx="168" cy="1349"/>
                  <a:chOff x="1904" y="3261"/>
                  <a:chExt cx="168" cy="1349"/>
                </a:xfrm>
              </p:grpSpPr>
              <p:sp>
                <p:nvSpPr>
                  <p:cNvPr id="568" name="Freeform 909"/>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69" name="Group 903"/>
                  <p:cNvGrpSpPr>
                    <a:grpSpLocks/>
                  </p:cNvGrpSpPr>
                  <p:nvPr/>
                </p:nvGrpSpPr>
                <p:grpSpPr bwMode="auto">
                  <a:xfrm>
                    <a:off x="1904" y="4483"/>
                    <a:ext cx="168" cy="127"/>
                    <a:chOff x="1965" y="2454"/>
                    <a:chExt cx="168" cy="127"/>
                  </a:xfrm>
                </p:grpSpPr>
                <p:sp>
                  <p:nvSpPr>
                    <p:cNvPr id="570" name="Freeform 908"/>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71" name="Freeform 907"/>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72" name="Freeform 906"/>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73" name="Freeform 905"/>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74" name="Freeform 904"/>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563" name="Group 897"/>
                <p:cNvGrpSpPr>
                  <a:grpSpLocks/>
                </p:cNvGrpSpPr>
                <p:nvPr/>
              </p:nvGrpSpPr>
              <p:grpSpPr bwMode="auto">
                <a:xfrm>
                  <a:off x="1887" y="3176"/>
                  <a:ext cx="129" cy="170"/>
                  <a:chOff x="1887" y="3176"/>
                  <a:chExt cx="129" cy="170"/>
                </a:xfrm>
              </p:grpSpPr>
              <p:grpSp>
                <p:nvGrpSpPr>
                  <p:cNvPr id="564" name="Group 899"/>
                  <p:cNvGrpSpPr>
                    <a:grpSpLocks/>
                  </p:cNvGrpSpPr>
                  <p:nvPr/>
                </p:nvGrpSpPr>
                <p:grpSpPr bwMode="auto">
                  <a:xfrm>
                    <a:off x="1887" y="3280"/>
                    <a:ext cx="129" cy="66"/>
                    <a:chOff x="1969" y="1710"/>
                    <a:chExt cx="129" cy="66"/>
                  </a:xfrm>
                </p:grpSpPr>
                <p:sp>
                  <p:nvSpPr>
                    <p:cNvPr id="566" name="Freeform 90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67" name="Freeform 90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65" name="Freeform 898"/>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34" name="Group 882"/>
              <p:cNvGrpSpPr>
                <a:grpSpLocks/>
              </p:cNvGrpSpPr>
              <p:nvPr/>
            </p:nvGrpSpPr>
            <p:grpSpPr bwMode="auto">
              <a:xfrm>
                <a:off x="2304" y="3197"/>
                <a:ext cx="422" cy="1422"/>
                <a:chOff x="2304" y="3197"/>
                <a:chExt cx="422" cy="1422"/>
              </a:xfrm>
            </p:grpSpPr>
            <p:grpSp>
              <p:nvGrpSpPr>
                <p:cNvPr id="549" name="Group 888"/>
                <p:cNvGrpSpPr>
                  <a:grpSpLocks/>
                </p:cNvGrpSpPr>
                <p:nvPr/>
              </p:nvGrpSpPr>
              <p:grpSpPr bwMode="auto">
                <a:xfrm>
                  <a:off x="2304" y="3348"/>
                  <a:ext cx="336" cy="1271"/>
                  <a:chOff x="2304" y="3348"/>
                  <a:chExt cx="336" cy="1271"/>
                </a:xfrm>
              </p:grpSpPr>
              <p:sp>
                <p:nvSpPr>
                  <p:cNvPr id="555" name="Freeform 895"/>
                  <p:cNvSpPr>
                    <a:spLocks/>
                  </p:cNvSpPr>
                  <p:nvPr/>
                </p:nvSpPr>
                <p:spPr bwMode="auto">
                  <a:xfrm>
                    <a:off x="2385" y="3348"/>
                    <a:ext cx="255" cy="1210"/>
                  </a:xfrm>
                  <a:custGeom>
                    <a:avLst/>
                    <a:gdLst>
                      <a:gd name="T0" fmla="*/ 255 w 255"/>
                      <a:gd name="T1" fmla="*/ 0 h 1210"/>
                      <a:gd name="T2" fmla="*/ 108 w 255"/>
                      <a:gd name="T3" fmla="*/ 447 h 1210"/>
                      <a:gd name="T4" fmla="*/ 45 w 255"/>
                      <a:gd name="T5" fmla="*/ 657 h 1210"/>
                      <a:gd name="T6" fmla="*/ 24 w 255"/>
                      <a:gd name="T7" fmla="*/ 808 h 1210"/>
                      <a:gd name="T8" fmla="*/ 6 w 255"/>
                      <a:gd name="T9" fmla="*/ 916 h 1210"/>
                      <a:gd name="T10" fmla="*/ 3 w 255"/>
                      <a:gd name="T11" fmla="*/ 1063 h 1210"/>
                      <a:gd name="T12" fmla="*/ 0 w 255"/>
                      <a:gd name="T13" fmla="*/ 1144 h 1210"/>
                      <a:gd name="T14" fmla="*/ 0 w 255"/>
                      <a:gd name="T15" fmla="*/ 1210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210">
                        <a:moveTo>
                          <a:pt x="255" y="0"/>
                        </a:moveTo>
                        <a:cubicBezTo>
                          <a:pt x="231" y="74"/>
                          <a:pt x="143" y="338"/>
                          <a:pt x="108" y="447"/>
                        </a:cubicBezTo>
                        <a:cubicBezTo>
                          <a:pt x="73" y="556"/>
                          <a:pt x="59" y="597"/>
                          <a:pt x="45" y="657"/>
                        </a:cubicBezTo>
                        <a:cubicBezTo>
                          <a:pt x="31" y="717"/>
                          <a:pt x="30" y="765"/>
                          <a:pt x="24" y="808"/>
                        </a:cubicBezTo>
                        <a:cubicBezTo>
                          <a:pt x="18" y="851"/>
                          <a:pt x="10" y="874"/>
                          <a:pt x="6" y="916"/>
                        </a:cubicBezTo>
                        <a:cubicBezTo>
                          <a:pt x="2" y="958"/>
                          <a:pt x="4" y="1025"/>
                          <a:pt x="3" y="1063"/>
                        </a:cubicBezTo>
                        <a:cubicBezTo>
                          <a:pt x="2" y="1101"/>
                          <a:pt x="0" y="1120"/>
                          <a:pt x="0" y="1144"/>
                        </a:cubicBezTo>
                        <a:cubicBezTo>
                          <a:pt x="0" y="1168"/>
                          <a:pt x="0" y="1200"/>
                          <a:pt x="0" y="121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56" name="Group 889"/>
                  <p:cNvGrpSpPr>
                    <a:grpSpLocks/>
                  </p:cNvGrpSpPr>
                  <p:nvPr/>
                </p:nvGrpSpPr>
                <p:grpSpPr bwMode="auto">
                  <a:xfrm flipH="1">
                    <a:off x="2304" y="4492"/>
                    <a:ext cx="168" cy="127"/>
                    <a:chOff x="1965" y="2454"/>
                    <a:chExt cx="168" cy="127"/>
                  </a:xfrm>
                </p:grpSpPr>
                <p:sp>
                  <p:nvSpPr>
                    <p:cNvPr id="557" name="Freeform 894"/>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58" name="Freeform 893"/>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59" name="Freeform 892"/>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0" name="Freeform 891"/>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1" name="Freeform 890"/>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550" name="Group 883"/>
                <p:cNvGrpSpPr>
                  <a:grpSpLocks/>
                </p:cNvGrpSpPr>
                <p:nvPr/>
              </p:nvGrpSpPr>
              <p:grpSpPr bwMode="auto">
                <a:xfrm rot="1019274" flipH="1">
                  <a:off x="2597" y="3197"/>
                  <a:ext cx="129" cy="170"/>
                  <a:chOff x="1887" y="3176"/>
                  <a:chExt cx="129" cy="170"/>
                </a:xfrm>
              </p:grpSpPr>
              <p:grpSp>
                <p:nvGrpSpPr>
                  <p:cNvPr id="551" name="Group 885"/>
                  <p:cNvGrpSpPr>
                    <a:grpSpLocks/>
                  </p:cNvGrpSpPr>
                  <p:nvPr/>
                </p:nvGrpSpPr>
                <p:grpSpPr bwMode="auto">
                  <a:xfrm>
                    <a:off x="1887" y="3280"/>
                    <a:ext cx="129" cy="66"/>
                    <a:chOff x="1969" y="1710"/>
                    <a:chExt cx="129" cy="66"/>
                  </a:xfrm>
                </p:grpSpPr>
                <p:sp>
                  <p:nvSpPr>
                    <p:cNvPr id="553" name="Freeform 88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54" name="Freeform 88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52" name="Freeform 884"/>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35" name="Group 868"/>
              <p:cNvGrpSpPr>
                <a:grpSpLocks/>
              </p:cNvGrpSpPr>
              <p:nvPr/>
            </p:nvGrpSpPr>
            <p:grpSpPr bwMode="auto">
              <a:xfrm flipH="1">
                <a:off x="2028" y="3185"/>
                <a:ext cx="185" cy="1434"/>
                <a:chOff x="1887" y="3176"/>
                <a:chExt cx="185" cy="1434"/>
              </a:xfrm>
            </p:grpSpPr>
            <p:grpSp>
              <p:nvGrpSpPr>
                <p:cNvPr id="536" name="Group 874"/>
                <p:cNvGrpSpPr>
                  <a:grpSpLocks/>
                </p:cNvGrpSpPr>
                <p:nvPr/>
              </p:nvGrpSpPr>
              <p:grpSpPr bwMode="auto">
                <a:xfrm>
                  <a:off x="1904" y="3261"/>
                  <a:ext cx="168" cy="1349"/>
                  <a:chOff x="1904" y="3261"/>
                  <a:chExt cx="168" cy="1349"/>
                </a:xfrm>
              </p:grpSpPr>
              <p:sp>
                <p:nvSpPr>
                  <p:cNvPr id="542" name="Freeform 881"/>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43" name="Group 875"/>
                  <p:cNvGrpSpPr>
                    <a:grpSpLocks/>
                  </p:cNvGrpSpPr>
                  <p:nvPr/>
                </p:nvGrpSpPr>
                <p:grpSpPr bwMode="auto">
                  <a:xfrm>
                    <a:off x="1904" y="4483"/>
                    <a:ext cx="168" cy="127"/>
                    <a:chOff x="1965" y="2454"/>
                    <a:chExt cx="168" cy="127"/>
                  </a:xfrm>
                </p:grpSpPr>
                <p:sp>
                  <p:nvSpPr>
                    <p:cNvPr id="544" name="Freeform 880"/>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5" name="Freeform 879"/>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6" name="Freeform 878"/>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7" name="Freeform 877"/>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8" name="Freeform 876"/>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537" name="Group 869"/>
                <p:cNvGrpSpPr>
                  <a:grpSpLocks/>
                </p:cNvGrpSpPr>
                <p:nvPr/>
              </p:nvGrpSpPr>
              <p:grpSpPr bwMode="auto">
                <a:xfrm>
                  <a:off x="1887" y="3176"/>
                  <a:ext cx="129" cy="170"/>
                  <a:chOff x="1887" y="3176"/>
                  <a:chExt cx="129" cy="170"/>
                </a:xfrm>
              </p:grpSpPr>
              <p:grpSp>
                <p:nvGrpSpPr>
                  <p:cNvPr id="538" name="Group 871"/>
                  <p:cNvGrpSpPr>
                    <a:grpSpLocks/>
                  </p:cNvGrpSpPr>
                  <p:nvPr/>
                </p:nvGrpSpPr>
                <p:grpSpPr bwMode="auto">
                  <a:xfrm>
                    <a:off x="1887" y="3280"/>
                    <a:ext cx="129" cy="66"/>
                    <a:chOff x="1969" y="1710"/>
                    <a:chExt cx="129" cy="66"/>
                  </a:xfrm>
                </p:grpSpPr>
                <p:sp>
                  <p:nvSpPr>
                    <p:cNvPr id="540" name="Freeform 87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 name="Freeform 87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39" name="Freeform 870"/>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grpSp>
          <p:nvGrpSpPr>
            <p:cNvPr id="432" name="Group 779"/>
            <p:cNvGrpSpPr>
              <a:grpSpLocks/>
            </p:cNvGrpSpPr>
            <p:nvPr/>
          </p:nvGrpSpPr>
          <p:grpSpPr bwMode="auto">
            <a:xfrm>
              <a:off x="3005" y="7984"/>
              <a:ext cx="809" cy="1014"/>
              <a:chOff x="3005" y="3612"/>
              <a:chExt cx="809" cy="1014"/>
            </a:xfrm>
          </p:grpSpPr>
          <p:grpSp>
            <p:nvGrpSpPr>
              <p:cNvPr id="441" name="Group 864"/>
              <p:cNvGrpSpPr>
                <a:grpSpLocks/>
              </p:cNvGrpSpPr>
              <p:nvPr/>
            </p:nvGrpSpPr>
            <p:grpSpPr bwMode="auto">
              <a:xfrm>
                <a:off x="3130" y="4011"/>
                <a:ext cx="684" cy="615"/>
                <a:chOff x="1641" y="5934"/>
                <a:chExt cx="684" cy="615"/>
              </a:xfrm>
            </p:grpSpPr>
            <p:sp>
              <p:nvSpPr>
                <p:cNvPr id="526" name="AutoShape 866" descr="90 %"/>
                <p:cNvSpPr>
                  <a:spLocks/>
                </p:cNvSpPr>
                <p:nvPr/>
              </p:nvSpPr>
              <p:spPr bwMode="auto">
                <a:xfrm rot="5400000">
                  <a:off x="1734" y="5961"/>
                  <a:ext cx="495" cy="681"/>
                </a:xfrm>
                <a:prstGeom prst="rightBracket">
                  <a:avLst>
                    <a:gd name="adj" fmla="val 11465"/>
                  </a:avLst>
                </a:prstGeom>
                <a:pattFill prst="pct90">
                  <a:fgClr>
                    <a:srgbClr val="CCFF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7" name="Freeform 865"/>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442" name="Group 852"/>
              <p:cNvGrpSpPr>
                <a:grpSpLocks/>
              </p:cNvGrpSpPr>
              <p:nvPr/>
            </p:nvGrpSpPr>
            <p:grpSpPr bwMode="auto">
              <a:xfrm>
                <a:off x="3005" y="3621"/>
                <a:ext cx="335" cy="991"/>
                <a:chOff x="3005" y="3621"/>
                <a:chExt cx="335" cy="991"/>
              </a:xfrm>
            </p:grpSpPr>
            <p:grpSp>
              <p:nvGrpSpPr>
                <p:cNvPr id="515" name="Group 861"/>
                <p:cNvGrpSpPr>
                  <a:grpSpLocks/>
                </p:cNvGrpSpPr>
                <p:nvPr/>
              </p:nvGrpSpPr>
              <p:grpSpPr bwMode="auto">
                <a:xfrm rot="-514148">
                  <a:off x="3005" y="3621"/>
                  <a:ext cx="129" cy="66"/>
                  <a:chOff x="1969" y="1710"/>
                  <a:chExt cx="129" cy="66"/>
                </a:xfrm>
              </p:grpSpPr>
              <p:sp>
                <p:nvSpPr>
                  <p:cNvPr id="524" name="Freeform 86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5" name="Freeform 86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 name="Group 853"/>
                <p:cNvGrpSpPr>
                  <a:grpSpLocks/>
                </p:cNvGrpSpPr>
                <p:nvPr/>
              </p:nvGrpSpPr>
              <p:grpSpPr bwMode="auto">
                <a:xfrm>
                  <a:off x="3078" y="3684"/>
                  <a:ext cx="262" cy="928"/>
                  <a:chOff x="3078" y="3684"/>
                  <a:chExt cx="262" cy="928"/>
                </a:xfrm>
              </p:grpSpPr>
              <p:sp>
                <p:nvSpPr>
                  <p:cNvPr id="517" name="Freeform 860"/>
                  <p:cNvSpPr>
                    <a:spLocks/>
                  </p:cNvSpPr>
                  <p:nvPr/>
                </p:nvSpPr>
                <p:spPr bwMode="auto">
                  <a:xfrm>
                    <a:off x="3078" y="3684"/>
                    <a:ext cx="181" cy="867"/>
                  </a:xfrm>
                  <a:custGeom>
                    <a:avLst/>
                    <a:gdLst>
                      <a:gd name="T0" fmla="*/ 0 w 181"/>
                      <a:gd name="T1" fmla="*/ 0 h 867"/>
                      <a:gd name="T2" fmla="*/ 102 w 181"/>
                      <a:gd name="T3" fmla="*/ 225 h 867"/>
                      <a:gd name="T4" fmla="*/ 157 w 181"/>
                      <a:gd name="T5" fmla="*/ 465 h 867"/>
                      <a:gd name="T6" fmla="*/ 175 w 181"/>
                      <a:gd name="T7" fmla="*/ 573 h 867"/>
                      <a:gd name="T8" fmla="*/ 178 w 181"/>
                      <a:gd name="T9" fmla="*/ 720 h 867"/>
                      <a:gd name="T10" fmla="*/ 181 w 181"/>
                      <a:gd name="T11" fmla="*/ 801 h 867"/>
                      <a:gd name="T12" fmla="*/ 181 w 181"/>
                      <a:gd name="T13" fmla="*/ 867 h 867"/>
                    </a:gdLst>
                    <a:ahLst/>
                    <a:cxnLst>
                      <a:cxn ang="0">
                        <a:pos x="T0" y="T1"/>
                      </a:cxn>
                      <a:cxn ang="0">
                        <a:pos x="T2" y="T3"/>
                      </a:cxn>
                      <a:cxn ang="0">
                        <a:pos x="T4" y="T5"/>
                      </a:cxn>
                      <a:cxn ang="0">
                        <a:pos x="T6" y="T7"/>
                      </a:cxn>
                      <a:cxn ang="0">
                        <a:pos x="T8" y="T9"/>
                      </a:cxn>
                      <a:cxn ang="0">
                        <a:pos x="T10" y="T11"/>
                      </a:cxn>
                      <a:cxn ang="0">
                        <a:pos x="T12" y="T13"/>
                      </a:cxn>
                    </a:cxnLst>
                    <a:rect l="0" t="0" r="r" b="b"/>
                    <a:pathLst>
                      <a:path w="181" h="867">
                        <a:moveTo>
                          <a:pt x="0" y="0"/>
                        </a:moveTo>
                        <a:cubicBezTo>
                          <a:pt x="16" y="38"/>
                          <a:pt x="76" y="148"/>
                          <a:pt x="102" y="225"/>
                        </a:cubicBezTo>
                        <a:cubicBezTo>
                          <a:pt x="128" y="302"/>
                          <a:pt x="145" y="407"/>
                          <a:pt x="157" y="465"/>
                        </a:cubicBezTo>
                        <a:cubicBezTo>
                          <a:pt x="169" y="523"/>
                          <a:pt x="171" y="531"/>
                          <a:pt x="175" y="573"/>
                        </a:cubicBezTo>
                        <a:cubicBezTo>
                          <a:pt x="179" y="615"/>
                          <a:pt x="177" y="682"/>
                          <a:pt x="178" y="720"/>
                        </a:cubicBezTo>
                        <a:cubicBezTo>
                          <a:pt x="179" y="758"/>
                          <a:pt x="181" y="777"/>
                          <a:pt x="181" y="801"/>
                        </a:cubicBezTo>
                        <a:cubicBezTo>
                          <a:pt x="181" y="825"/>
                          <a:pt x="181" y="857"/>
                          <a:pt x="181" y="867"/>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18" name="Group 854"/>
                  <p:cNvGrpSpPr>
                    <a:grpSpLocks/>
                  </p:cNvGrpSpPr>
                  <p:nvPr/>
                </p:nvGrpSpPr>
                <p:grpSpPr bwMode="auto">
                  <a:xfrm>
                    <a:off x="3172" y="4485"/>
                    <a:ext cx="168" cy="127"/>
                    <a:chOff x="1965" y="2454"/>
                    <a:chExt cx="168" cy="127"/>
                  </a:xfrm>
                </p:grpSpPr>
                <p:sp>
                  <p:nvSpPr>
                    <p:cNvPr id="519" name="Freeform 85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0" name="Freeform 85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1" name="Freeform 85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2" name="Freeform 85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3" name="Freeform 85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443" name="Group 840"/>
              <p:cNvGrpSpPr>
                <a:grpSpLocks/>
              </p:cNvGrpSpPr>
              <p:nvPr/>
            </p:nvGrpSpPr>
            <p:grpSpPr bwMode="auto">
              <a:xfrm>
                <a:off x="3236" y="3615"/>
                <a:ext cx="197" cy="1003"/>
                <a:chOff x="3158" y="3606"/>
                <a:chExt cx="197" cy="1003"/>
              </a:xfrm>
            </p:grpSpPr>
            <p:grpSp>
              <p:nvGrpSpPr>
                <p:cNvPr id="504" name="Group 849"/>
                <p:cNvGrpSpPr>
                  <a:grpSpLocks/>
                </p:cNvGrpSpPr>
                <p:nvPr/>
              </p:nvGrpSpPr>
              <p:grpSpPr bwMode="auto">
                <a:xfrm>
                  <a:off x="3158" y="3606"/>
                  <a:ext cx="129" cy="66"/>
                  <a:chOff x="1969" y="1710"/>
                  <a:chExt cx="129" cy="66"/>
                </a:xfrm>
              </p:grpSpPr>
              <p:sp>
                <p:nvSpPr>
                  <p:cNvPr id="513" name="Freeform 85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4" name="Freeform 85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05" name="Group 841"/>
                <p:cNvGrpSpPr>
                  <a:grpSpLocks/>
                </p:cNvGrpSpPr>
                <p:nvPr/>
              </p:nvGrpSpPr>
              <p:grpSpPr bwMode="auto">
                <a:xfrm>
                  <a:off x="3187" y="3663"/>
                  <a:ext cx="168" cy="946"/>
                  <a:chOff x="3187" y="3663"/>
                  <a:chExt cx="168" cy="946"/>
                </a:xfrm>
              </p:grpSpPr>
              <p:sp>
                <p:nvSpPr>
                  <p:cNvPr id="506" name="Freeform 848"/>
                  <p:cNvSpPr>
                    <a:spLocks/>
                  </p:cNvSpPr>
                  <p:nvPr/>
                </p:nvSpPr>
                <p:spPr bwMode="auto">
                  <a:xfrm>
                    <a:off x="3225" y="3663"/>
                    <a:ext cx="49" cy="885"/>
                  </a:xfrm>
                  <a:custGeom>
                    <a:avLst/>
                    <a:gdLst>
                      <a:gd name="T0" fmla="*/ 0 w 49"/>
                      <a:gd name="T1" fmla="*/ 0 h 885"/>
                      <a:gd name="T2" fmla="*/ 28 w 49"/>
                      <a:gd name="T3" fmla="*/ 213 h 885"/>
                      <a:gd name="T4" fmla="*/ 25 w 49"/>
                      <a:gd name="T5" fmla="*/ 483 h 885"/>
                      <a:gd name="T6" fmla="*/ 43 w 49"/>
                      <a:gd name="T7" fmla="*/ 591 h 885"/>
                      <a:gd name="T8" fmla="*/ 46 w 49"/>
                      <a:gd name="T9" fmla="*/ 738 h 885"/>
                      <a:gd name="T10" fmla="*/ 49 w 49"/>
                      <a:gd name="T11" fmla="*/ 819 h 885"/>
                      <a:gd name="T12" fmla="*/ 49 w 49"/>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49" h="885">
                        <a:moveTo>
                          <a:pt x="0" y="0"/>
                        </a:moveTo>
                        <a:cubicBezTo>
                          <a:pt x="5" y="35"/>
                          <a:pt x="24" y="133"/>
                          <a:pt x="28" y="213"/>
                        </a:cubicBezTo>
                        <a:cubicBezTo>
                          <a:pt x="32" y="293"/>
                          <a:pt x="23" y="420"/>
                          <a:pt x="25" y="483"/>
                        </a:cubicBezTo>
                        <a:cubicBezTo>
                          <a:pt x="27" y="546"/>
                          <a:pt x="39" y="549"/>
                          <a:pt x="43" y="591"/>
                        </a:cubicBezTo>
                        <a:cubicBezTo>
                          <a:pt x="47" y="633"/>
                          <a:pt x="45" y="700"/>
                          <a:pt x="46" y="738"/>
                        </a:cubicBezTo>
                        <a:cubicBezTo>
                          <a:pt x="47" y="776"/>
                          <a:pt x="49" y="795"/>
                          <a:pt x="49" y="819"/>
                        </a:cubicBezTo>
                        <a:cubicBezTo>
                          <a:pt x="49" y="843"/>
                          <a:pt x="49" y="875"/>
                          <a:pt x="49" y="885"/>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07" name="Group 842"/>
                  <p:cNvGrpSpPr>
                    <a:grpSpLocks/>
                  </p:cNvGrpSpPr>
                  <p:nvPr/>
                </p:nvGrpSpPr>
                <p:grpSpPr bwMode="auto">
                  <a:xfrm>
                    <a:off x="3187" y="4482"/>
                    <a:ext cx="168" cy="127"/>
                    <a:chOff x="1965" y="2454"/>
                    <a:chExt cx="168" cy="127"/>
                  </a:xfrm>
                </p:grpSpPr>
                <p:sp>
                  <p:nvSpPr>
                    <p:cNvPr id="508" name="Freeform 84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9" name="Freeform 84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0" name="Freeform 84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1" name="Freeform 84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2" name="Freeform 84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444" name="Group 828"/>
              <p:cNvGrpSpPr>
                <a:grpSpLocks/>
              </p:cNvGrpSpPr>
              <p:nvPr/>
            </p:nvGrpSpPr>
            <p:grpSpPr bwMode="auto">
              <a:xfrm>
                <a:off x="3308" y="3615"/>
                <a:ext cx="197" cy="1003"/>
                <a:chOff x="3158" y="3606"/>
                <a:chExt cx="197" cy="1003"/>
              </a:xfrm>
            </p:grpSpPr>
            <p:grpSp>
              <p:nvGrpSpPr>
                <p:cNvPr id="493" name="Group 837"/>
                <p:cNvGrpSpPr>
                  <a:grpSpLocks/>
                </p:cNvGrpSpPr>
                <p:nvPr/>
              </p:nvGrpSpPr>
              <p:grpSpPr bwMode="auto">
                <a:xfrm>
                  <a:off x="3158" y="3606"/>
                  <a:ext cx="129" cy="66"/>
                  <a:chOff x="1969" y="1710"/>
                  <a:chExt cx="129" cy="66"/>
                </a:xfrm>
              </p:grpSpPr>
              <p:sp>
                <p:nvSpPr>
                  <p:cNvPr id="502" name="Freeform 83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3" name="Freeform 83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94" name="Group 829"/>
                <p:cNvGrpSpPr>
                  <a:grpSpLocks/>
                </p:cNvGrpSpPr>
                <p:nvPr/>
              </p:nvGrpSpPr>
              <p:grpSpPr bwMode="auto">
                <a:xfrm>
                  <a:off x="3187" y="3663"/>
                  <a:ext cx="168" cy="946"/>
                  <a:chOff x="3187" y="3663"/>
                  <a:chExt cx="168" cy="946"/>
                </a:xfrm>
              </p:grpSpPr>
              <p:sp>
                <p:nvSpPr>
                  <p:cNvPr id="495" name="Freeform 836"/>
                  <p:cNvSpPr>
                    <a:spLocks/>
                  </p:cNvSpPr>
                  <p:nvPr/>
                </p:nvSpPr>
                <p:spPr bwMode="auto">
                  <a:xfrm>
                    <a:off x="3225" y="3663"/>
                    <a:ext cx="49" cy="885"/>
                  </a:xfrm>
                  <a:custGeom>
                    <a:avLst/>
                    <a:gdLst>
                      <a:gd name="T0" fmla="*/ 0 w 49"/>
                      <a:gd name="T1" fmla="*/ 0 h 885"/>
                      <a:gd name="T2" fmla="*/ 28 w 49"/>
                      <a:gd name="T3" fmla="*/ 213 h 885"/>
                      <a:gd name="T4" fmla="*/ 25 w 49"/>
                      <a:gd name="T5" fmla="*/ 483 h 885"/>
                      <a:gd name="T6" fmla="*/ 43 w 49"/>
                      <a:gd name="T7" fmla="*/ 591 h 885"/>
                      <a:gd name="T8" fmla="*/ 46 w 49"/>
                      <a:gd name="T9" fmla="*/ 738 h 885"/>
                      <a:gd name="T10" fmla="*/ 49 w 49"/>
                      <a:gd name="T11" fmla="*/ 819 h 885"/>
                      <a:gd name="T12" fmla="*/ 49 w 49"/>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49" h="885">
                        <a:moveTo>
                          <a:pt x="0" y="0"/>
                        </a:moveTo>
                        <a:cubicBezTo>
                          <a:pt x="5" y="35"/>
                          <a:pt x="24" y="133"/>
                          <a:pt x="28" y="213"/>
                        </a:cubicBezTo>
                        <a:cubicBezTo>
                          <a:pt x="32" y="293"/>
                          <a:pt x="23" y="420"/>
                          <a:pt x="25" y="483"/>
                        </a:cubicBezTo>
                        <a:cubicBezTo>
                          <a:pt x="27" y="546"/>
                          <a:pt x="39" y="549"/>
                          <a:pt x="43" y="591"/>
                        </a:cubicBezTo>
                        <a:cubicBezTo>
                          <a:pt x="47" y="633"/>
                          <a:pt x="45" y="700"/>
                          <a:pt x="46" y="738"/>
                        </a:cubicBezTo>
                        <a:cubicBezTo>
                          <a:pt x="47" y="776"/>
                          <a:pt x="49" y="795"/>
                          <a:pt x="49" y="819"/>
                        </a:cubicBezTo>
                        <a:cubicBezTo>
                          <a:pt x="49" y="843"/>
                          <a:pt x="49" y="875"/>
                          <a:pt x="49" y="885"/>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96" name="Group 830"/>
                  <p:cNvGrpSpPr>
                    <a:grpSpLocks/>
                  </p:cNvGrpSpPr>
                  <p:nvPr/>
                </p:nvGrpSpPr>
                <p:grpSpPr bwMode="auto">
                  <a:xfrm>
                    <a:off x="3187" y="4482"/>
                    <a:ext cx="168" cy="127"/>
                    <a:chOff x="1965" y="2454"/>
                    <a:chExt cx="168" cy="127"/>
                  </a:xfrm>
                </p:grpSpPr>
                <p:sp>
                  <p:nvSpPr>
                    <p:cNvPr id="497" name="Freeform 83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8" name="Freeform 83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9" name="Freeform 83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0" name="Freeform 83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1" name="Freeform 83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445" name="Group 816"/>
              <p:cNvGrpSpPr>
                <a:grpSpLocks/>
              </p:cNvGrpSpPr>
              <p:nvPr/>
            </p:nvGrpSpPr>
            <p:grpSpPr bwMode="auto">
              <a:xfrm flipH="1">
                <a:off x="3389" y="3621"/>
                <a:ext cx="197" cy="1003"/>
                <a:chOff x="3158" y="3606"/>
                <a:chExt cx="197" cy="1003"/>
              </a:xfrm>
            </p:grpSpPr>
            <p:grpSp>
              <p:nvGrpSpPr>
                <p:cNvPr id="482" name="Group 825"/>
                <p:cNvGrpSpPr>
                  <a:grpSpLocks/>
                </p:cNvGrpSpPr>
                <p:nvPr/>
              </p:nvGrpSpPr>
              <p:grpSpPr bwMode="auto">
                <a:xfrm>
                  <a:off x="3158" y="3606"/>
                  <a:ext cx="129" cy="66"/>
                  <a:chOff x="1969" y="1710"/>
                  <a:chExt cx="129" cy="66"/>
                </a:xfrm>
              </p:grpSpPr>
              <p:sp>
                <p:nvSpPr>
                  <p:cNvPr id="491" name="Freeform 82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2" name="Freeform 82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83" name="Group 817"/>
                <p:cNvGrpSpPr>
                  <a:grpSpLocks/>
                </p:cNvGrpSpPr>
                <p:nvPr/>
              </p:nvGrpSpPr>
              <p:grpSpPr bwMode="auto">
                <a:xfrm>
                  <a:off x="3187" y="3663"/>
                  <a:ext cx="168" cy="946"/>
                  <a:chOff x="3187" y="3663"/>
                  <a:chExt cx="168" cy="946"/>
                </a:xfrm>
              </p:grpSpPr>
              <p:sp>
                <p:nvSpPr>
                  <p:cNvPr id="484" name="Freeform 824"/>
                  <p:cNvSpPr>
                    <a:spLocks/>
                  </p:cNvSpPr>
                  <p:nvPr/>
                </p:nvSpPr>
                <p:spPr bwMode="auto">
                  <a:xfrm>
                    <a:off x="3225" y="3663"/>
                    <a:ext cx="49" cy="885"/>
                  </a:xfrm>
                  <a:custGeom>
                    <a:avLst/>
                    <a:gdLst>
                      <a:gd name="T0" fmla="*/ 0 w 49"/>
                      <a:gd name="T1" fmla="*/ 0 h 885"/>
                      <a:gd name="T2" fmla="*/ 28 w 49"/>
                      <a:gd name="T3" fmla="*/ 213 h 885"/>
                      <a:gd name="T4" fmla="*/ 25 w 49"/>
                      <a:gd name="T5" fmla="*/ 483 h 885"/>
                      <a:gd name="T6" fmla="*/ 43 w 49"/>
                      <a:gd name="T7" fmla="*/ 591 h 885"/>
                      <a:gd name="T8" fmla="*/ 46 w 49"/>
                      <a:gd name="T9" fmla="*/ 738 h 885"/>
                      <a:gd name="T10" fmla="*/ 49 w 49"/>
                      <a:gd name="T11" fmla="*/ 819 h 885"/>
                      <a:gd name="T12" fmla="*/ 49 w 49"/>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49" h="885">
                        <a:moveTo>
                          <a:pt x="0" y="0"/>
                        </a:moveTo>
                        <a:cubicBezTo>
                          <a:pt x="5" y="35"/>
                          <a:pt x="24" y="133"/>
                          <a:pt x="28" y="213"/>
                        </a:cubicBezTo>
                        <a:cubicBezTo>
                          <a:pt x="32" y="293"/>
                          <a:pt x="23" y="420"/>
                          <a:pt x="25" y="483"/>
                        </a:cubicBezTo>
                        <a:cubicBezTo>
                          <a:pt x="27" y="546"/>
                          <a:pt x="39" y="549"/>
                          <a:pt x="43" y="591"/>
                        </a:cubicBezTo>
                        <a:cubicBezTo>
                          <a:pt x="47" y="633"/>
                          <a:pt x="45" y="700"/>
                          <a:pt x="46" y="738"/>
                        </a:cubicBezTo>
                        <a:cubicBezTo>
                          <a:pt x="47" y="776"/>
                          <a:pt x="49" y="795"/>
                          <a:pt x="49" y="819"/>
                        </a:cubicBezTo>
                        <a:cubicBezTo>
                          <a:pt x="49" y="843"/>
                          <a:pt x="49" y="875"/>
                          <a:pt x="49" y="885"/>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85" name="Group 818"/>
                  <p:cNvGrpSpPr>
                    <a:grpSpLocks/>
                  </p:cNvGrpSpPr>
                  <p:nvPr/>
                </p:nvGrpSpPr>
                <p:grpSpPr bwMode="auto">
                  <a:xfrm>
                    <a:off x="3187" y="4482"/>
                    <a:ext cx="168" cy="127"/>
                    <a:chOff x="1965" y="2454"/>
                    <a:chExt cx="168" cy="127"/>
                  </a:xfrm>
                </p:grpSpPr>
                <p:sp>
                  <p:nvSpPr>
                    <p:cNvPr id="486" name="Freeform 82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7" name="Freeform 82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8" name="Freeform 82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9" name="Freeform 82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0" name="Freeform 81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446" name="Group 804"/>
              <p:cNvGrpSpPr>
                <a:grpSpLocks/>
              </p:cNvGrpSpPr>
              <p:nvPr/>
            </p:nvGrpSpPr>
            <p:grpSpPr bwMode="auto">
              <a:xfrm flipH="1">
                <a:off x="3533" y="3612"/>
                <a:ext cx="197" cy="1003"/>
                <a:chOff x="3158" y="3606"/>
                <a:chExt cx="197" cy="1003"/>
              </a:xfrm>
            </p:grpSpPr>
            <p:grpSp>
              <p:nvGrpSpPr>
                <p:cNvPr id="471" name="Group 813"/>
                <p:cNvGrpSpPr>
                  <a:grpSpLocks/>
                </p:cNvGrpSpPr>
                <p:nvPr/>
              </p:nvGrpSpPr>
              <p:grpSpPr bwMode="auto">
                <a:xfrm>
                  <a:off x="3158" y="3606"/>
                  <a:ext cx="129" cy="66"/>
                  <a:chOff x="1969" y="1710"/>
                  <a:chExt cx="129" cy="66"/>
                </a:xfrm>
              </p:grpSpPr>
              <p:sp>
                <p:nvSpPr>
                  <p:cNvPr id="480" name="Freeform 81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1" name="Freeform 81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72" name="Group 805"/>
                <p:cNvGrpSpPr>
                  <a:grpSpLocks/>
                </p:cNvGrpSpPr>
                <p:nvPr/>
              </p:nvGrpSpPr>
              <p:grpSpPr bwMode="auto">
                <a:xfrm>
                  <a:off x="3187" y="3663"/>
                  <a:ext cx="168" cy="946"/>
                  <a:chOff x="3187" y="3663"/>
                  <a:chExt cx="168" cy="946"/>
                </a:xfrm>
              </p:grpSpPr>
              <p:sp>
                <p:nvSpPr>
                  <p:cNvPr id="473" name="Freeform 812"/>
                  <p:cNvSpPr>
                    <a:spLocks/>
                  </p:cNvSpPr>
                  <p:nvPr/>
                </p:nvSpPr>
                <p:spPr bwMode="auto">
                  <a:xfrm>
                    <a:off x="3225" y="3663"/>
                    <a:ext cx="49" cy="885"/>
                  </a:xfrm>
                  <a:custGeom>
                    <a:avLst/>
                    <a:gdLst>
                      <a:gd name="T0" fmla="*/ 0 w 49"/>
                      <a:gd name="T1" fmla="*/ 0 h 885"/>
                      <a:gd name="T2" fmla="*/ 28 w 49"/>
                      <a:gd name="T3" fmla="*/ 213 h 885"/>
                      <a:gd name="T4" fmla="*/ 25 w 49"/>
                      <a:gd name="T5" fmla="*/ 483 h 885"/>
                      <a:gd name="T6" fmla="*/ 43 w 49"/>
                      <a:gd name="T7" fmla="*/ 591 h 885"/>
                      <a:gd name="T8" fmla="*/ 46 w 49"/>
                      <a:gd name="T9" fmla="*/ 738 h 885"/>
                      <a:gd name="T10" fmla="*/ 49 w 49"/>
                      <a:gd name="T11" fmla="*/ 819 h 885"/>
                      <a:gd name="T12" fmla="*/ 49 w 49"/>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49" h="885">
                        <a:moveTo>
                          <a:pt x="0" y="0"/>
                        </a:moveTo>
                        <a:cubicBezTo>
                          <a:pt x="5" y="35"/>
                          <a:pt x="24" y="133"/>
                          <a:pt x="28" y="213"/>
                        </a:cubicBezTo>
                        <a:cubicBezTo>
                          <a:pt x="32" y="293"/>
                          <a:pt x="23" y="420"/>
                          <a:pt x="25" y="483"/>
                        </a:cubicBezTo>
                        <a:cubicBezTo>
                          <a:pt x="27" y="546"/>
                          <a:pt x="39" y="549"/>
                          <a:pt x="43" y="591"/>
                        </a:cubicBezTo>
                        <a:cubicBezTo>
                          <a:pt x="47" y="633"/>
                          <a:pt x="45" y="700"/>
                          <a:pt x="46" y="738"/>
                        </a:cubicBezTo>
                        <a:cubicBezTo>
                          <a:pt x="47" y="776"/>
                          <a:pt x="49" y="795"/>
                          <a:pt x="49" y="819"/>
                        </a:cubicBezTo>
                        <a:cubicBezTo>
                          <a:pt x="49" y="843"/>
                          <a:pt x="49" y="875"/>
                          <a:pt x="49" y="885"/>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74" name="Group 806"/>
                  <p:cNvGrpSpPr>
                    <a:grpSpLocks/>
                  </p:cNvGrpSpPr>
                  <p:nvPr/>
                </p:nvGrpSpPr>
                <p:grpSpPr bwMode="auto">
                  <a:xfrm>
                    <a:off x="3187" y="4482"/>
                    <a:ext cx="168" cy="127"/>
                    <a:chOff x="1965" y="2454"/>
                    <a:chExt cx="168" cy="127"/>
                  </a:xfrm>
                </p:grpSpPr>
                <p:sp>
                  <p:nvSpPr>
                    <p:cNvPr id="475" name="Freeform 81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6" name="Freeform 81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7" name="Freeform 80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8" name="Freeform 80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9" name="Freeform 80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447" name="Group 792"/>
              <p:cNvGrpSpPr>
                <a:grpSpLocks/>
              </p:cNvGrpSpPr>
              <p:nvPr/>
            </p:nvGrpSpPr>
            <p:grpSpPr bwMode="auto">
              <a:xfrm flipH="1">
                <a:off x="3605" y="3615"/>
                <a:ext cx="197" cy="1003"/>
                <a:chOff x="3158" y="3606"/>
                <a:chExt cx="197" cy="1003"/>
              </a:xfrm>
            </p:grpSpPr>
            <p:grpSp>
              <p:nvGrpSpPr>
                <p:cNvPr id="460" name="Group 801"/>
                <p:cNvGrpSpPr>
                  <a:grpSpLocks/>
                </p:cNvGrpSpPr>
                <p:nvPr/>
              </p:nvGrpSpPr>
              <p:grpSpPr bwMode="auto">
                <a:xfrm>
                  <a:off x="3158" y="3606"/>
                  <a:ext cx="129" cy="66"/>
                  <a:chOff x="1969" y="1710"/>
                  <a:chExt cx="129" cy="66"/>
                </a:xfrm>
              </p:grpSpPr>
              <p:sp>
                <p:nvSpPr>
                  <p:cNvPr id="469" name="Freeform 80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0" name="Freeform 80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61" name="Group 793"/>
                <p:cNvGrpSpPr>
                  <a:grpSpLocks/>
                </p:cNvGrpSpPr>
                <p:nvPr/>
              </p:nvGrpSpPr>
              <p:grpSpPr bwMode="auto">
                <a:xfrm>
                  <a:off x="3187" y="3663"/>
                  <a:ext cx="168" cy="946"/>
                  <a:chOff x="3187" y="3663"/>
                  <a:chExt cx="168" cy="946"/>
                </a:xfrm>
              </p:grpSpPr>
              <p:sp>
                <p:nvSpPr>
                  <p:cNvPr id="462" name="Freeform 800"/>
                  <p:cNvSpPr>
                    <a:spLocks/>
                  </p:cNvSpPr>
                  <p:nvPr/>
                </p:nvSpPr>
                <p:spPr bwMode="auto">
                  <a:xfrm>
                    <a:off x="3225" y="3663"/>
                    <a:ext cx="49" cy="885"/>
                  </a:xfrm>
                  <a:custGeom>
                    <a:avLst/>
                    <a:gdLst>
                      <a:gd name="T0" fmla="*/ 0 w 49"/>
                      <a:gd name="T1" fmla="*/ 0 h 885"/>
                      <a:gd name="T2" fmla="*/ 28 w 49"/>
                      <a:gd name="T3" fmla="*/ 213 h 885"/>
                      <a:gd name="T4" fmla="*/ 25 w 49"/>
                      <a:gd name="T5" fmla="*/ 483 h 885"/>
                      <a:gd name="T6" fmla="*/ 43 w 49"/>
                      <a:gd name="T7" fmla="*/ 591 h 885"/>
                      <a:gd name="T8" fmla="*/ 46 w 49"/>
                      <a:gd name="T9" fmla="*/ 738 h 885"/>
                      <a:gd name="T10" fmla="*/ 49 w 49"/>
                      <a:gd name="T11" fmla="*/ 819 h 885"/>
                      <a:gd name="T12" fmla="*/ 49 w 49"/>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49" h="885">
                        <a:moveTo>
                          <a:pt x="0" y="0"/>
                        </a:moveTo>
                        <a:cubicBezTo>
                          <a:pt x="5" y="35"/>
                          <a:pt x="24" y="133"/>
                          <a:pt x="28" y="213"/>
                        </a:cubicBezTo>
                        <a:cubicBezTo>
                          <a:pt x="32" y="293"/>
                          <a:pt x="23" y="420"/>
                          <a:pt x="25" y="483"/>
                        </a:cubicBezTo>
                        <a:cubicBezTo>
                          <a:pt x="27" y="546"/>
                          <a:pt x="39" y="549"/>
                          <a:pt x="43" y="591"/>
                        </a:cubicBezTo>
                        <a:cubicBezTo>
                          <a:pt x="47" y="633"/>
                          <a:pt x="45" y="700"/>
                          <a:pt x="46" y="738"/>
                        </a:cubicBezTo>
                        <a:cubicBezTo>
                          <a:pt x="47" y="776"/>
                          <a:pt x="49" y="795"/>
                          <a:pt x="49" y="819"/>
                        </a:cubicBezTo>
                        <a:cubicBezTo>
                          <a:pt x="49" y="843"/>
                          <a:pt x="49" y="875"/>
                          <a:pt x="49" y="885"/>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63" name="Group 794"/>
                  <p:cNvGrpSpPr>
                    <a:grpSpLocks/>
                  </p:cNvGrpSpPr>
                  <p:nvPr/>
                </p:nvGrpSpPr>
                <p:grpSpPr bwMode="auto">
                  <a:xfrm>
                    <a:off x="3187" y="4482"/>
                    <a:ext cx="168" cy="127"/>
                    <a:chOff x="1965" y="2454"/>
                    <a:chExt cx="168" cy="127"/>
                  </a:xfrm>
                </p:grpSpPr>
                <p:sp>
                  <p:nvSpPr>
                    <p:cNvPr id="464" name="Freeform 79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5" name="Freeform 79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6" name="Freeform 79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7" name="Freeform 79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8" name="Freeform 79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448" name="Group 780"/>
              <p:cNvGrpSpPr>
                <a:grpSpLocks/>
              </p:cNvGrpSpPr>
              <p:nvPr/>
            </p:nvGrpSpPr>
            <p:grpSpPr bwMode="auto">
              <a:xfrm flipH="1">
                <a:off x="3458" y="3612"/>
                <a:ext cx="197" cy="1003"/>
                <a:chOff x="3158" y="3606"/>
                <a:chExt cx="197" cy="1003"/>
              </a:xfrm>
            </p:grpSpPr>
            <p:grpSp>
              <p:nvGrpSpPr>
                <p:cNvPr id="449" name="Group 789"/>
                <p:cNvGrpSpPr>
                  <a:grpSpLocks/>
                </p:cNvGrpSpPr>
                <p:nvPr/>
              </p:nvGrpSpPr>
              <p:grpSpPr bwMode="auto">
                <a:xfrm>
                  <a:off x="3158" y="3606"/>
                  <a:ext cx="129" cy="66"/>
                  <a:chOff x="1969" y="1710"/>
                  <a:chExt cx="129" cy="66"/>
                </a:xfrm>
              </p:grpSpPr>
              <p:sp>
                <p:nvSpPr>
                  <p:cNvPr id="458" name="Freeform 79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9" name="Freeform 79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50" name="Group 781"/>
                <p:cNvGrpSpPr>
                  <a:grpSpLocks/>
                </p:cNvGrpSpPr>
                <p:nvPr/>
              </p:nvGrpSpPr>
              <p:grpSpPr bwMode="auto">
                <a:xfrm>
                  <a:off x="3187" y="3663"/>
                  <a:ext cx="168" cy="946"/>
                  <a:chOff x="3187" y="3663"/>
                  <a:chExt cx="168" cy="946"/>
                </a:xfrm>
              </p:grpSpPr>
              <p:sp>
                <p:nvSpPr>
                  <p:cNvPr id="451" name="Freeform 788"/>
                  <p:cNvSpPr>
                    <a:spLocks/>
                  </p:cNvSpPr>
                  <p:nvPr/>
                </p:nvSpPr>
                <p:spPr bwMode="auto">
                  <a:xfrm>
                    <a:off x="3225" y="3663"/>
                    <a:ext cx="49" cy="885"/>
                  </a:xfrm>
                  <a:custGeom>
                    <a:avLst/>
                    <a:gdLst>
                      <a:gd name="T0" fmla="*/ 0 w 49"/>
                      <a:gd name="T1" fmla="*/ 0 h 885"/>
                      <a:gd name="T2" fmla="*/ 28 w 49"/>
                      <a:gd name="T3" fmla="*/ 213 h 885"/>
                      <a:gd name="T4" fmla="*/ 25 w 49"/>
                      <a:gd name="T5" fmla="*/ 483 h 885"/>
                      <a:gd name="T6" fmla="*/ 43 w 49"/>
                      <a:gd name="T7" fmla="*/ 591 h 885"/>
                      <a:gd name="T8" fmla="*/ 46 w 49"/>
                      <a:gd name="T9" fmla="*/ 738 h 885"/>
                      <a:gd name="T10" fmla="*/ 49 w 49"/>
                      <a:gd name="T11" fmla="*/ 819 h 885"/>
                      <a:gd name="T12" fmla="*/ 49 w 49"/>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49" h="885">
                        <a:moveTo>
                          <a:pt x="0" y="0"/>
                        </a:moveTo>
                        <a:cubicBezTo>
                          <a:pt x="5" y="35"/>
                          <a:pt x="24" y="133"/>
                          <a:pt x="28" y="213"/>
                        </a:cubicBezTo>
                        <a:cubicBezTo>
                          <a:pt x="32" y="293"/>
                          <a:pt x="23" y="420"/>
                          <a:pt x="25" y="483"/>
                        </a:cubicBezTo>
                        <a:cubicBezTo>
                          <a:pt x="27" y="546"/>
                          <a:pt x="39" y="549"/>
                          <a:pt x="43" y="591"/>
                        </a:cubicBezTo>
                        <a:cubicBezTo>
                          <a:pt x="47" y="633"/>
                          <a:pt x="45" y="700"/>
                          <a:pt x="46" y="738"/>
                        </a:cubicBezTo>
                        <a:cubicBezTo>
                          <a:pt x="47" y="776"/>
                          <a:pt x="49" y="795"/>
                          <a:pt x="49" y="819"/>
                        </a:cubicBezTo>
                        <a:cubicBezTo>
                          <a:pt x="49" y="843"/>
                          <a:pt x="49" y="875"/>
                          <a:pt x="49" y="885"/>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52" name="Group 782"/>
                  <p:cNvGrpSpPr>
                    <a:grpSpLocks/>
                  </p:cNvGrpSpPr>
                  <p:nvPr/>
                </p:nvGrpSpPr>
                <p:grpSpPr bwMode="auto">
                  <a:xfrm>
                    <a:off x="3187" y="4482"/>
                    <a:ext cx="168" cy="127"/>
                    <a:chOff x="1965" y="2454"/>
                    <a:chExt cx="168" cy="127"/>
                  </a:xfrm>
                </p:grpSpPr>
                <p:sp>
                  <p:nvSpPr>
                    <p:cNvPr id="453" name="Freeform 78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4" name="Freeform 78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5" name="Freeform 78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6" name="Freeform 78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7" name="Freeform 78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sp>
          <p:nvSpPr>
            <p:cNvPr id="433" name="AutoShape 778"/>
            <p:cNvSpPr>
              <a:spLocks noChangeArrowheads="1"/>
            </p:cNvSpPr>
            <p:nvPr/>
          </p:nvSpPr>
          <p:spPr bwMode="auto">
            <a:xfrm>
              <a:off x="2512" y="5342"/>
              <a:ext cx="616" cy="563"/>
            </a:xfrm>
            <a:prstGeom prst="star24">
              <a:avLst>
                <a:gd name="adj" fmla="val 37500"/>
              </a:avLst>
            </a:prstGeom>
            <a:solidFill>
              <a:srgbClr val="FFFF00"/>
            </a:solidFill>
            <a:ln w="317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lumière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34" name="Line 777"/>
            <p:cNvSpPr>
              <a:spLocks noChangeShapeType="1"/>
            </p:cNvSpPr>
            <p:nvPr/>
          </p:nvSpPr>
          <p:spPr bwMode="auto">
            <a:xfrm>
              <a:off x="1548" y="6949"/>
              <a:ext cx="264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35" name="Line 776"/>
            <p:cNvSpPr>
              <a:spLocks noChangeShapeType="1"/>
            </p:cNvSpPr>
            <p:nvPr/>
          </p:nvSpPr>
          <p:spPr bwMode="auto">
            <a:xfrm>
              <a:off x="1632" y="9000"/>
              <a:ext cx="264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36" name="Group 773"/>
            <p:cNvGrpSpPr>
              <a:grpSpLocks/>
            </p:cNvGrpSpPr>
            <p:nvPr/>
          </p:nvGrpSpPr>
          <p:grpSpPr bwMode="auto">
            <a:xfrm>
              <a:off x="2310" y="6955"/>
              <a:ext cx="1232" cy="616"/>
              <a:chOff x="2310" y="4926"/>
              <a:chExt cx="1232" cy="616"/>
            </a:xfrm>
          </p:grpSpPr>
          <p:sp>
            <p:nvSpPr>
              <p:cNvPr id="439" name="Line 775"/>
              <p:cNvSpPr>
                <a:spLocks noChangeShapeType="1"/>
              </p:cNvSpPr>
              <p:nvPr/>
            </p:nvSpPr>
            <p:spPr bwMode="auto">
              <a:xfrm>
                <a:off x="2922" y="4926"/>
                <a:ext cx="0" cy="6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0" name="Text Box 774"/>
              <p:cNvSpPr txBox="1">
                <a:spLocks noChangeArrowheads="1"/>
              </p:cNvSpPr>
              <p:nvPr/>
            </p:nvSpPr>
            <p:spPr bwMode="auto">
              <a:xfrm>
                <a:off x="2310" y="5049"/>
                <a:ext cx="1232" cy="2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 semaine plus tard</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sp>
          <p:nvSpPr>
            <p:cNvPr id="437" name="Text Box 772"/>
            <p:cNvSpPr txBox="1">
              <a:spLocks noChangeArrowheads="1"/>
            </p:cNvSpPr>
            <p:nvPr/>
          </p:nvSpPr>
          <p:spPr bwMode="auto">
            <a:xfrm>
              <a:off x="1779" y="9071"/>
              <a:ext cx="939"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lot n°3 (témoin)</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438" name="Text Box 771"/>
            <p:cNvSpPr txBox="1">
              <a:spLocks noChangeArrowheads="1"/>
            </p:cNvSpPr>
            <p:nvPr/>
          </p:nvSpPr>
          <p:spPr bwMode="auto">
            <a:xfrm>
              <a:off x="3162" y="9089"/>
              <a:ext cx="694"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lot n°4</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grpSp>
        <p:nvGrpSpPr>
          <p:cNvPr id="803" name="Group 407"/>
          <p:cNvGrpSpPr>
            <a:grpSpLocks/>
          </p:cNvGrpSpPr>
          <p:nvPr/>
        </p:nvGrpSpPr>
        <p:grpSpPr bwMode="auto">
          <a:xfrm>
            <a:off x="367895" y="2926581"/>
            <a:ext cx="2325888" cy="3023706"/>
            <a:chOff x="610" y="641"/>
            <a:chExt cx="2779" cy="4161"/>
          </a:xfrm>
        </p:grpSpPr>
        <p:grpSp>
          <p:nvGrpSpPr>
            <p:cNvPr id="804" name="Group 682"/>
            <p:cNvGrpSpPr>
              <a:grpSpLocks/>
            </p:cNvGrpSpPr>
            <p:nvPr/>
          </p:nvGrpSpPr>
          <p:grpSpPr bwMode="auto">
            <a:xfrm>
              <a:off x="1090" y="1349"/>
              <a:ext cx="684" cy="900"/>
              <a:chOff x="1791" y="1680"/>
              <a:chExt cx="684" cy="900"/>
            </a:xfrm>
          </p:grpSpPr>
          <p:grpSp>
            <p:nvGrpSpPr>
              <p:cNvPr id="1079" name="Group 767"/>
              <p:cNvGrpSpPr>
                <a:grpSpLocks/>
              </p:cNvGrpSpPr>
              <p:nvPr/>
            </p:nvGrpSpPr>
            <p:grpSpPr bwMode="auto">
              <a:xfrm>
                <a:off x="1791" y="1965"/>
                <a:ext cx="684" cy="615"/>
                <a:chOff x="1641" y="5934"/>
                <a:chExt cx="684" cy="615"/>
              </a:xfrm>
            </p:grpSpPr>
            <p:sp>
              <p:nvSpPr>
                <p:cNvPr id="1164" name="AutoShape 769"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5" name="Freeform 768"/>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080" name="Group 755"/>
              <p:cNvGrpSpPr>
                <a:grpSpLocks/>
              </p:cNvGrpSpPr>
              <p:nvPr/>
            </p:nvGrpSpPr>
            <p:grpSpPr bwMode="auto">
              <a:xfrm>
                <a:off x="1948" y="1683"/>
                <a:ext cx="170" cy="883"/>
                <a:chOff x="1963" y="1698"/>
                <a:chExt cx="170" cy="883"/>
              </a:xfrm>
            </p:grpSpPr>
            <p:grpSp>
              <p:nvGrpSpPr>
                <p:cNvPr id="1153" name="Group 764"/>
                <p:cNvGrpSpPr>
                  <a:grpSpLocks/>
                </p:cNvGrpSpPr>
                <p:nvPr/>
              </p:nvGrpSpPr>
              <p:grpSpPr bwMode="auto">
                <a:xfrm>
                  <a:off x="1963" y="1698"/>
                  <a:ext cx="129" cy="66"/>
                  <a:chOff x="1969" y="1710"/>
                  <a:chExt cx="129" cy="66"/>
                </a:xfrm>
              </p:grpSpPr>
              <p:sp>
                <p:nvSpPr>
                  <p:cNvPr id="1162" name="Freeform 766"/>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3" name="Freeform 765"/>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54" name="Group 756"/>
                <p:cNvGrpSpPr>
                  <a:grpSpLocks/>
                </p:cNvGrpSpPr>
                <p:nvPr/>
              </p:nvGrpSpPr>
              <p:grpSpPr bwMode="auto">
                <a:xfrm>
                  <a:off x="1965" y="1752"/>
                  <a:ext cx="168" cy="829"/>
                  <a:chOff x="1965" y="1752"/>
                  <a:chExt cx="168" cy="829"/>
                </a:xfrm>
              </p:grpSpPr>
              <p:sp>
                <p:nvSpPr>
                  <p:cNvPr id="1155" name="Freeform 763"/>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156" name="Group 757"/>
                  <p:cNvGrpSpPr>
                    <a:grpSpLocks/>
                  </p:cNvGrpSpPr>
                  <p:nvPr/>
                </p:nvGrpSpPr>
                <p:grpSpPr bwMode="auto">
                  <a:xfrm>
                    <a:off x="1965" y="2454"/>
                    <a:ext cx="168" cy="127"/>
                    <a:chOff x="1965" y="2454"/>
                    <a:chExt cx="168" cy="127"/>
                  </a:xfrm>
                </p:grpSpPr>
                <p:sp>
                  <p:nvSpPr>
                    <p:cNvPr id="1157" name="Freeform 762"/>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8" name="Freeform 761"/>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9" name="Freeform 760"/>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60" name="Freeform 759"/>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61" name="Freeform 758"/>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081" name="Group 743"/>
              <p:cNvGrpSpPr>
                <a:grpSpLocks/>
              </p:cNvGrpSpPr>
              <p:nvPr/>
            </p:nvGrpSpPr>
            <p:grpSpPr bwMode="auto">
              <a:xfrm>
                <a:off x="2014" y="1686"/>
                <a:ext cx="170" cy="883"/>
                <a:chOff x="1963" y="1698"/>
                <a:chExt cx="170" cy="883"/>
              </a:xfrm>
            </p:grpSpPr>
            <p:grpSp>
              <p:nvGrpSpPr>
                <p:cNvPr id="1142" name="Group 752"/>
                <p:cNvGrpSpPr>
                  <a:grpSpLocks/>
                </p:cNvGrpSpPr>
                <p:nvPr/>
              </p:nvGrpSpPr>
              <p:grpSpPr bwMode="auto">
                <a:xfrm>
                  <a:off x="1963" y="1698"/>
                  <a:ext cx="129" cy="66"/>
                  <a:chOff x="1969" y="1710"/>
                  <a:chExt cx="129" cy="66"/>
                </a:xfrm>
              </p:grpSpPr>
              <p:sp>
                <p:nvSpPr>
                  <p:cNvPr id="1151" name="Freeform 754"/>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52" name="Freeform 753"/>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43" name="Group 744"/>
                <p:cNvGrpSpPr>
                  <a:grpSpLocks/>
                </p:cNvGrpSpPr>
                <p:nvPr/>
              </p:nvGrpSpPr>
              <p:grpSpPr bwMode="auto">
                <a:xfrm>
                  <a:off x="1965" y="1752"/>
                  <a:ext cx="168" cy="829"/>
                  <a:chOff x="1965" y="1752"/>
                  <a:chExt cx="168" cy="829"/>
                </a:xfrm>
              </p:grpSpPr>
              <p:sp>
                <p:nvSpPr>
                  <p:cNvPr id="1144" name="Freeform 751"/>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145" name="Group 745"/>
                  <p:cNvGrpSpPr>
                    <a:grpSpLocks/>
                  </p:cNvGrpSpPr>
                  <p:nvPr/>
                </p:nvGrpSpPr>
                <p:grpSpPr bwMode="auto">
                  <a:xfrm>
                    <a:off x="1965" y="2454"/>
                    <a:ext cx="168" cy="127"/>
                    <a:chOff x="1965" y="2454"/>
                    <a:chExt cx="168" cy="127"/>
                  </a:xfrm>
                </p:grpSpPr>
                <p:sp>
                  <p:nvSpPr>
                    <p:cNvPr id="1146" name="Freeform 750"/>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47" name="Freeform 749"/>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48" name="Freeform 748"/>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49" name="Freeform 747"/>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0" name="Freeform 746"/>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082" name="Group 731"/>
              <p:cNvGrpSpPr>
                <a:grpSpLocks/>
              </p:cNvGrpSpPr>
              <p:nvPr/>
            </p:nvGrpSpPr>
            <p:grpSpPr bwMode="auto">
              <a:xfrm>
                <a:off x="2074" y="1683"/>
                <a:ext cx="170" cy="883"/>
                <a:chOff x="1963" y="1698"/>
                <a:chExt cx="170" cy="883"/>
              </a:xfrm>
            </p:grpSpPr>
            <p:grpSp>
              <p:nvGrpSpPr>
                <p:cNvPr id="1131" name="Group 740"/>
                <p:cNvGrpSpPr>
                  <a:grpSpLocks/>
                </p:cNvGrpSpPr>
                <p:nvPr/>
              </p:nvGrpSpPr>
              <p:grpSpPr bwMode="auto">
                <a:xfrm>
                  <a:off x="1963" y="1698"/>
                  <a:ext cx="129" cy="66"/>
                  <a:chOff x="1969" y="1710"/>
                  <a:chExt cx="129" cy="66"/>
                </a:xfrm>
              </p:grpSpPr>
              <p:sp>
                <p:nvSpPr>
                  <p:cNvPr id="1140" name="Freeform 742"/>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1" name="Freeform 741"/>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32" name="Group 732"/>
                <p:cNvGrpSpPr>
                  <a:grpSpLocks/>
                </p:cNvGrpSpPr>
                <p:nvPr/>
              </p:nvGrpSpPr>
              <p:grpSpPr bwMode="auto">
                <a:xfrm>
                  <a:off x="1965" y="1752"/>
                  <a:ext cx="168" cy="829"/>
                  <a:chOff x="1965" y="1752"/>
                  <a:chExt cx="168" cy="829"/>
                </a:xfrm>
              </p:grpSpPr>
              <p:sp>
                <p:nvSpPr>
                  <p:cNvPr id="1133" name="Freeform 739"/>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134" name="Group 733"/>
                  <p:cNvGrpSpPr>
                    <a:grpSpLocks/>
                  </p:cNvGrpSpPr>
                  <p:nvPr/>
                </p:nvGrpSpPr>
                <p:grpSpPr bwMode="auto">
                  <a:xfrm>
                    <a:off x="1965" y="2454"/>
                    <a:ext cx="168" cy="127"/>
                    <a:chOff x="1965" y="2454"/>
                    <a:chExt cx="168" cy="127"/>
                  </a:xfrm>
                </p:grpSpPr>
                <p:sp>
                  <p:nvSpPr>
                    <p:cNvPr id="1135" name="Freeform 738"/>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6" name="Freeform 737"/>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7" name="Freeform 736"/>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8" name="Freeform 735"/>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9" name="Freeform 734"/>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083" name="Group 719"/>
              <p:cNvGrpSpPr>
                <a:grpSpLocks/>
              </p:cNvGrpSpPr>
              <p:nvPr/>
            </p:nvGrpSpPr>
            <p:grpSpPr bwMode="auto">
              <a:xfrm>
                <a:off x="2209" y="1686"/>
                <a:ext cx="170" cy="883"/>
                <a:chOff x="1963" y="1698"/>
                <a:chExt cx="170" cy="883"/>
              </a:xfrm>
            </p:grpSpPr>
            <p:grpSp>
              <p:nvGrpSpPr>
                <p:cNvPr id="1120" name="Group 728"/>
                <p:cNvGrpSpPr>
                  <a:grpSpLocks/>
                </p:cNvGrpSpPr>
                <p:nvPr/>
              </p:nvGrpSpPr>
              <p:grpSpPr bwMode="auto">
                <a:xfrm>
                  <a:off x="1963" y="1698"/>
                  <a:ext cx="129" cy="66"/>
                  <a:chOff x="1969" y="1710"/>
                  <a:chExt cx="129" cy="66"/>
                </a:xfrm>
              </p:grpSpPr>
              <p:sp>
                <p:nvSpPr>
                  <p:cNvPr id="1129" name="Freeform 730"/>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30" name="Freeform 729"/>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21" name="Group 720"/>
                <p:cNvGrpSpPr>
                  <a:grpSpLocks/>
                </p:cNvGrpSpPr>
                <p:nvPr/>
              </p:nvGrpSpPr>
              <p:grpSpPr bwMode="auto">
                <a:xfrm>
                  <a:off x="1965" y="1752"/>
                  <a:ext cx="168" cy="829"/>
                  <a:chOff x="1965" y="1752"/>
                  <a:chExt cx="168" cy="829"/>
                </a:xfrm>
              </p:grpSpPr>
              <p:sp>
                <p:nvSpPr>
                  <p:cNvPr id="1122" name="Freeform 727"/>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123" name="Group 721"/>
                  <p:cNvGrpSpPr>
                    <a:grpSpLocks/>
                  </p:cNvGrpSpPr>
                  <p:nvPr/>
                </p:nvGrpSpPr>
                <p:grpSpPr bwMode="auto">
                  <a:xfrm>
                    <a:off x="1965" y="2454"/>
                    <a:ext cx="168" cy="127"/>
                    <a:chOff x="1965" y="2454"/>
                    <a:chExt cx="168" cy="127"/>
                  </a:xfrm>
                </p:grpSpPr>
                <p:sp>
                  <p:nvSpPr>
                    <p:cNvPr id="1124" name="Freeform 726"/>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25" name="Freeform 725"/>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26" name="Freeform 724"/>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27" name="Freeform 723"/>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28" name="Freeform 722"/>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084" name="Group 707"/>
              <p:cNvGrpSpPr>
                <a:grpSpLocks/>
              </p:cNvGrpSpPr>
              <p:nvPr/>
            </p:nvGrpSpPr>
            <p:grpSpPr bwMode="auto">
              <a:xfrm>
                <a:off x="2248" y="1695"/>
                <a:ext cx="170" cy="883"/>
                <a:chOff x="1963" y="1698"/>
                <a:chExt cx="170" cy="883"/>
              </a:xfrm>
            </p:grpSpPr>
            <p:grpSp>
              <p:nvGrpSpPr>
                <p:cNvPr id="1109" name="Group 716"/>
                <p:cNvGrpSpPr>
                  <a:grpSpLocks/>
                </p:cNvGrpSpPr>
                <p:nvPr/>
              </p:nvGrpSpPr>
              <p:grpSpPr bwMode="auto">
                <a:xfrm>
                  <a:off x="1963" y="1698"/>
                  <a:ext cx="129" cy="66"/>
                  <a:chOff x="1969" y="1710"/>
                  <a:chExt cx="129" cy="66"/>
                </a:xfrm>
              </p:grpSpPr>
              <p:sp>
                <p:nvSpPr>
                  <p:cNvPr id="1118" name="Freeform 718"/>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19" name="Freeform 717"/>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10" name="Group 708"/>
                <p:cNvGrpSpPr>
                  <a:grpSpLocks/>
                </p:cNvGrpSpPr>
                <p:nvPr/>
              </p:nvGrpSpPr>
              <p:grpSpPr bwMode="auto">
                <a:xfrm>
                  <a:off x="1965" y="1752"/>
                  <a:ext cx="168" cy="829"/>
                  <a:chOff x="1965" y="1752"/>
                  <a:chExt cx="168" cy="829"/>
                </a:xfrm>
              </p:grpSpPr>
              <p:sp>
                <p:nvSpPr>
                  <p:cNvPr id="1111" name="Freeform 715"/>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112" name="Group 709"/>
                  <p:cNvGrpSpPr>
                    <a:grpSpLocks/>
                  </p:cNvGrpSpPr>
                  <p:nvPr/>
                </p:nvGrpSpPr>
                <p:grpSpPr bwMode="auto">
                  <a:xfrm>
                    <a:off x="1965" y="2454"/>
                    <a:ext cx="168" cy="127"/>
                    <a:chOff x="1965" y="2454"/>
                    <a:chExt cx="168" cy="127"/>
                  </a:xfrm>
                </p:grpSpPr>
                <p:sp>
                  <p:nvSpPr>
                    <p:cNvPr id="1113" name="Freeform 714"/>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4" name="Freeform 713"/>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5" name="Freeform 712"/>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6" name="Freeform 711"/>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7" name="Freeform 710"/>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085" name="Group 695"/>
              <p:cNvGrpSpPr>
                <a:grpSpLocks/>
              </p:cNvGrpSpPr>
              <p:nvPr/>
            </p:nvGrpSpPr>
            <p:grpSpPr bwMode="auto">
              <a:xfrm>
                <a:off x="1846" y="1680"/>
                <a:ext cx="170" cy="883"/>
                <a:chOff x="1963" y="1698"/>
                <a:chExt cx="170" cy="883"/>
              </a:xfrm>
            </p:grpSpPr>
            <p:grpSp>
              <p:nvGrpSpPr>
                <p:cNvPr id="1098" name="Group 704"/>
                <p:cNvGrpSpPr>
                  <a:grpSpLocks/>
                </p:cNvGrpSpPr>
                <p:nvPr/>
              </p:nvGrpSpPr>
              <p:grpSpPr bwMode="auto">
                <a:xfrm>
                  <a:off x="1963" y="1698"/>
                  <a:ext cx="129" cy="66"/>
                  <a:chOff x="1969" y="1710"/>
                  <a:chExt cx="129" cy="66"/>
                </a:xfrm>
              </p:grpSpPr>
              <p:sp>
                <p:nvSpPr>
                  <p:cNvPr id="1107" name="Freeform 706"/>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08" name="Freeform 705"/>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99" name="Group 696"/>
                <p:cNvGrpSpPr>
                  <a:grpSpLocks/>
                </p:cNvGrpSpPr>
                <p:nvPr/>
              </p:nvGrpSpPr>
              <p:grpSpPr bwMode="auto">
                <a:xfrm>
                  <a:off x="1965" y="1752"/>
                  <a:ext cx="168" cy="829"/>
                  <a:chOff x="1965" y="1752"/>
                  <a:chExt cx="168" cy="829"/>
                </a:xfrm>
              </p:grpSpPr>
              <p:sp>
                <p:nvSpPr>
                  <p:cNvPr id="1100" name="Freeform 703"/>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101" name="Group 697"/>
                  <p:cNvGrpSpPr>
                    <a:grpSpLocks/>
                  </p:cNvGrpSpPr>
                  <p:nvPr/>
                </p:nvGrpSpPr>
                <p:grpSpPr bwMode="auto">
                  <a:xfrm>
                    <a:off x="1965" y="2454"/>
                    <a:ext cx="168" cy="127"/>
                    <a:chOff x="1965" y="2454"/>
                    <a:chExt cx="168" cy="127"/>
                  </a:xfrm>
                </p:grpSpPr>
                <p:sp>
                  <p:nvSpPr>
                    <p:cNvPr id="1102" name="Freeform 702"/>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3" name="Freeform 701"/>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4" name="Freeform 700"/>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5" name="Freeform 699"/>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6" name="Freeform 698"/>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1086" name="Group 683"/>
              <p:cNvGrpSpPr>
                <a:grpSpLocks/>
              </p:cNvGrpSpPr>
              <p:nvPr/>
            </p:nvGrpSpPr>
            <p:grpSpPr bwMode="auto">
              <a:xfrm>
                <a:off x="2137" y="1686"/>
                <a:ext cx="170" cy="883"/>
                <a:chOff x="1963" y="1698"/>
                <a:chExt cx="170" cy="883"/>
              </a:xfrm>
            </p:grpSpPr>
            <p:grpSp>
              <p:nvGrpSpPr>
                <p:cNvPr id="1087" name="Group 692"/>
                <p:cNvGrpSpPr>
                  <a:grpSpLocks/>
                </p:cNvGrpSpPr>
                <p:nvPr/>
              </p:nvGrpSpPr>
              <p:grpSpPr bwMode="auto">
                <a:xfrm>
                  <a:off x="1963" y="1698"/>
                  <a:ext cx="129" cy="66"/>
                  <a:chOff x="1969" y="1710"/>
                  <a:chExt cx="129" cy="66"/>
                </a:xfrm>
              </p:grpSpPr>
              <p:sp>
                <p:nvSpPr>
                  <p:cNvPr id="1096" name="Freeform 694"/>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7" name="Freeform 693"/>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88" name="Group 684"/>
                <p:cNvGrpSpPr>
                  <a:grpSpLocks/>
                </p:cNvGrpSpPr>
                <p:nvPr/>
              </p:nvGrpSpPr>
              <p:grpSpPr bwMode="auto">
                <a:xfrm>
                  <a:off x="1965" y="1752"/>
                  <a:ext cx="168" cy="829"/>
                  <a:chOff x="1965" y="1752"/>
                  <a:chExt cx="168" cy="829"/>
                </a:xfrm>
              </p:grpSpPr>
              <p:sp>
                <p:nvSpPr>
                  <p:cNvPr id="1089" name="Freeform 691"/>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90" name="Group 685"/>
                  <p:cNvGrpSpPr>
                    <a:grpSpLocks/>
                  </p:cNvGrpSpPr>
                  <p:nvPr/>
                </p:nvGrpSpPr>
                <p:grpSpPr bwMode="auto">
                  <a:xfrm>
                    <a:off x="1965" y="2454"/>
                    <a:ext cx="168" cy="127"/>
                    <a:chOff x="1965" y="2454"/>
                    <a:chExt cx="168" cy="127"/>
                  </a:xfrm>
                </p:grpSpPr>
                <p:sp>
                  <p:nvSpPr>
                    <p:cNvPr id="1091" name="Freeform 690"/>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2" name="Freeform 689"/>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3" name="Freeform 688"/>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4" name="Freeform 687"/>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5" name="Freeform 686"/>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grpSp>
          <p:nvGrpSpPr>
            <p:cNvPr id="805" name="Group 594"/>
            <p:cNvGrpSpPr>
              <a:grpSpLocks/>
            </p:cNvGrpSpPr>
            <p:nvPr/>
          </p:nvGrpSpPr>
          <p:grpSpPr bwMode="auto">
            <a:xfrm>
              <a:off x="2474" y="1340"/>
              <a:ext cx="684" cy="912"/>
              <a:chOff x="3175" y="3966"/>
              <a:chExt cx="684" cy="912"/>
            </a:xfrm>
          </p:grpSpPr>
          <p:grpSp>
            <p:nvGrpSpPr>
              <p:cNvPr id="992" name="Group 679"/>
              <p:cNvGrpSpPr>
                <a:grpSpLocks/>
              </p:cNvGrpSpPr>
              <p:nvPr/>
            </p:nvGrpSpPr>
            <p:grpSpPr bwMode="auto">
              <a:xfrm>
                <a:off x="3175" y="4263"/>
                <a:ext cx="684" cy="615"/>
                <a:chOff x="1641" y="5934"/>
                <a:chExt cx="684" cy="615"/>
              </a:xfrm>
            </p:grpSpPr>
            <p:sp>
              <p:nvSpPr>
                <p:cNvPr id="1077" name="AutoShape 681" descr="Petits confettis"/>
                <p:cNvSpPr>
                  <a:spLocks/>
                </p:cNvSpPr>
                <p:nvPr/>
              </p:nvSpPr>
              <p:spPr bwMode="auto">
                <a:xfrm rot="5400000">
                  <a:off x="1734" y="5961"/>
                  <a:ext cx="495" cy="681"/>
                </a:xfrm>
                <a:prstGeom prst="rightBracket">
                  <a:avLst>
                    <a:gd name="adj" fmla="val 11465"/>
                  </a:avLst>
                </a:prstGeom>
                <a:pattFill prst="smConfetti">
                  <a:fgClr>
                    <a:srgbClr val="333333"/>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8" name="Freeform 680"/>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993" name="Group 667"/>
              <p:cNvGrpSpPr>
                <a:grpSpLocks/>
              </p:cNvGrpSpPr>
              <p:nvPr/>
            </p:nvGrpSpPr>
            <p:grpSpPr bwMode="auto">
              <a:xfrm>
                <a:off x="3332" y="3969"/>
                <a:ext cx="170" cy="883"/>
                <a:chOff x="1963" y="1698"/>
                <a:chExt cx="170" cy="883"/>
              </a:xfrm>
            </p:grpSpPr>
            <p:grpSp>
              <p:nvGrpSpPr>
                <p:cNvPr id="1066" name="Group 676"/>
                <p:cNvGrpSpPr>
                  <a:grpSpLocks/>
                </p:cNvGrpSpPr>
                <p:nvPr/>
              </p:nvGrpSpPr>
              <p:grpSpPr bwMode="auto">
                <a:xfrm>
                  <a:off x="1963" y="1698"/>
                  <a:ext cx="129" cy="66"/>
                  <a:chOff x="1969" y="1710"/>
                  <a:chExt cx="129" cy="66"/>
                </a:xfrm>
              </p:grpSpPr>
              <p:sp>
                <p:nvSpPr>
                  <p:cNvPr id="1075" name="Freeform 678"/>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6" name="Freeform 677"/>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67" name="Group 668"/>
                <p:cNvGrpSpPr>
                  <a:grpSpLocks/>
                </p:cNvGrpSpPr>
                <p:nvPr/>
              </p:nvGrpSpPr>
              <p:grpSpPr bwMode="auto">
                <a:xfrm>
                  <a:off x="1965" y="1752"/>
                  <a:ext cx="168" cy="829"/>
                  <a:chOff x="1965" y="1752"/>
                  <a:chExt cx="168" cy="829"/>
                </a:xfrm>
              </p:grpSpPr>
              <p:sp>
                <p:nvSpPr>
                  <p:cNvPr id="1068" name="Freeform 675"/>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69" name="Group 669"/>
                  <p:cNvGrpSpPr>
                    <a:grpSpLocks/>
                  </p:cNvGrpSpPr>
                  <p:nvPr/>
                </p:nvGrpSpPr>
                <p:grpSpPr bwMode="auto">
                  <a:xfrm>
                    <a:off x="1965" y="2454"/>
                    <a:ext cx="168" cy="127"/>
                    <a:chOff x="1965" y="2454"/>
                    <a:chExt cx="168" cy="127"/>
                  </a:xfrm>
                </p:grpSpPr>
                <p:sp>
                  <p:nvSpPr>
                    <p:cNvPr id="1070" name="Freeform 674"/>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1" name="Freeform 673"/>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2" name="Freeform 672"/>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3" name="Freeform 671"/>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4" name="Freeform 670"/>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994" name="Group 655"/>
              <p:cNvGrpSpPr>
                <a:grpSpLocks/>
              </p:cNvGrpSpPr>
              <p:nvPr/>
            </p:nvGrpSpPr>
            <p:grpSpPr bwMode="auto">
              <a:xfrm>
                <a:off x="3398" y="3972"/>
                <a:ext cx="170" cy="883"/>
                <a:chOff x="1963" y="1698"/>
                <a:chExt cx="170" cy="883"/>
              </a:xfrm>
            </p:grpSpPr>
            <p:grpSp>
              <p:nvGrpSpPr>
                <p:cNvPr id="1055" name="Group 664"/>
                <p:cNvGrpSpPr>
                  <a:grpSpLocks/>
                </p:cNvGrpSpPr>
                <p:nvPr/>
              </p:nvGrpSpPr>
              <p:grpSpPr bwMode="auto">
                <a:xfrm>
                  <a:off x="1963" y="1698"/>
                  <a:ext cx="129" cy="66"/>
                  <a:chOff x="1969" y="1710"/>
                  <a:chExt cx="129" cy="66"/>
                </a:xfrm>
              </p:grpSpPr>
              <p:sp>
                <p:nvSpPr>
                  <p:cNvPr id="1064" name="Freeform 666"/>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5" name="Freeform 665"/>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56" name="Group 656"/>
                <p:cNvGrpSpPr>
                  <a:grpSpLocks/>
                </p:cNvGrpSpPr>
                <p:nvPr/>
              </p:nvGrpSpPr>
              <p:grpSpPr bwMode="auto">
                <a:xfrm>
                  <a:off x="1965" y="1752"/>
                  <a:ext cx="168" cy="829"/>
                  <a:chOff x="1965" y="1752"/>
                  <a:chExt cx="168" cy="829"/>
                </a:xfrm>
              </p:grpSpPr>
              <p:sp>
                <p:nvSpPr>
                  <p:cNvPr id="1057" name="Freeform 663"/>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58" name="Group 657"/>
                  <p:cNvGrpSpPr>
                    <a:grpSpLocks/>
                  </p:cNvGrpSpPr>
                  <p:nvPr/>
                </p:nvGrpSpPr>
                <p:grpSpPr bwMode="auto">
                  <a:xfrm>
                    <a:off x="1965" y="2454"/>
                    <a:ext cx="168" cy="127"/>
                    <a:chOff x="1965" y="2454"/>
                    <a:chExt cx="168" cy="127"/>
                  </a:xfrm>
                </p:grpSpPr>
                <p:sp>
                  <p:nvSpPr>
                    <p:cNvPr id="1059" name="Freeform 662"/>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0" name="Freeform 661"/>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1" name="Freeform 660"/>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2" name="Freeform 659"/>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3" name="Freeform 658"/>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995" name="Group 643"/>
              <p:cNvGrpSpPr>
                <a:grpSpLocks/>
              </p:cNvGrpSpPr>
              <p:nvPr/>
            </p:nvGrpSpPr>
            <p:grpSpPr bwMode="auto">
              <a:xfrm>
                <a:off x="3458" y="3969"/>
                <a:ext cx="170" cy="883"/>
                <a:chOff x="1963" y="1698"/>
                <a:chExt cx="170" cy="883"/>
              </a:xfrm>
            </p:grpSpPr>
            <p:grpSp>
              <p:nvGrpSpPr>
                <p:cNvPr id="1044" name="Group 652"/>
                <p:cNvGrpSpPr>
                  <a:grpSpLocks/>
                </p:cNvGrpSpPr>
                <p:nvPr/>
              </p:nvGrpSpPr>
              <p:grpSpPr bwMode="auto">
                <a:xfrm>
                  <a:off x="1963" y="1698"/>
                  <a:ext cx="129" cy="66"/>
                  <a:chOff x="1969" y="1710"/>
                  <a:chExt cx="129" cy="66"/>
                </a:xfrm>
              </p:grpSpPr>
              <p:sp>
                <p:nvSpPr>
                  <p:cNvPr id="1053" name="Freeform 654"/>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4" name="Freeform 653"/>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45" name="Group 644"/>
                <p:cNvGrpSpPr>
                  <a:grpSpLocks/>
                </p:cNvGrpSpPr>
                <p:nvPr/>
              </p:nvGrpSpPr>
              <p:grpSpPr bwMode="auto">
                <a:xfrm>
                  <a:off x="1965" y="1752"/>
                  <a:ext cx="168" cy="829"/>
                  <a:chOff x="1965" y="1752"/>
                  <a:chExt cx="168" cy="829"/>
                </a:xfrm>
              </p:grpSpPr>
              <p:sp>
                <p:nvSpPr>
                  <p:cNvPr id="1046" name="Freeform 651"/>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47" name="Group 645"/>
                  <p:cNvGrpSpPr>
                    <a:grpSpLocks/>
                  </p:cNvGrpSpPr>
                  <p:nvPr/>
                </p:nvGrpSpPr>
                <p:grpSpPr bwMode="auto">
                  <a:xfrm>
                    <a:off x="1965" y="2454"/>
                    <a:ext cx="168" cy="127"/>
                    <a:chOff x="1965" y="2454"/>
                    <a:chExt cx="168" cy="127"/>
                  </a:xfrm>
                </p:grpSpPr>
                <p:sp>
                  <p:nvSpPr>
                    <p:cNvPr id="1048" name="Freeform 650"/>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9" name="Freeform 649"/>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0" name="Freeform 648"/>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1" name="Freeform 647"/>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2" name="Freeform 646"/>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996" name="Group 631"/>
              <p:cNvGrpSpPr>
                <a:grpSpLocks/>
              </p:cNvGrpSpPr>
              <p:nvPr/>
            </p:nvGrpSpPr>
            <p:grpSpPr bwMode="auto">
              <a:xfrm>
                <a:off x="3593" y="3972"/>
                <a:ext cx="170" cy="883"/>
                <a:chOff x="1963" y="1698"/>
                <a:chExt cx="170" cy="883"/>
              </a:xfrm>
            </p:grpSpPr>
            <p:grpSp>
              <p:nvGrpSpPr>
                <p:cNvPr id="1033" name="Group 640"/>
                <p:cNvGrpSpPr>
                  <a:grpSpLocks/>
                </p:cNvGrpSpPr>
                <p:nvPr/>
              </p:nvGrpSpPr>
              <p:grpSpPr bwMode="auto">
                <a:xfrm>
                  <a:off x="1963" y="1698"/>
                  <a:ext cx="129" cy="66"/>
                  <a:chOff x="1969" y="1710"/>
                  <a:chExt cx="129" cy="66"/>
                </a:xfrm>
              </p:grpSpPr>
              <p:sp>
                <p:nvSpPr>
                  <p:cNvPr id="1042" name="Freeform 642"/>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3" name="Freeform 641"/>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34" name="Group 632"/>
                <p:cNvGrpSpPr>
                  <a:grpSpLocks/>
                </p:cNvGrpSpPr>
                <p:nvPr/>
              </p:nvGrpSpPr>
              <p:grpSpPr bwMode="auto">
                <a:xfrm>
                  <a:off x="1965" y="1752"/>
                  <a:ext cx="168" cy="829"/>
                  <a:chOff x="1965" y="1752"/>
                  <a:chExt cx="168" cy="829"/>
                </a:xfrm>
              </p:grpSpPr>
              <p:sp>
                <p:nvSpPr>
                  <p:cNvPr id="1035" name="Freeform 639"/>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36" name="Group 633"/>
                  <p:cNvGrpSpPr>
                    <a:grpSpLocks/>
                  </p:cNvGrpSpPr>
                  <p:nvPr/>
                </p:nvGrpSpPr>
                <p:grpSpPr bwMode="auto">
                  <a:xfrm>
                    <a:off x="1965" y="2454"/>
                    <a:ext cx="168" cy="127"/>
                    <a:chOff x="1965" y="2454"/>
                    <a:chExt cx="168" cy="127"/>
                  </a:xfrm>
                </p:grpSpPr>
                <p:sp>
                  <p:nvSpPr>
                    <p:cNvPr id="1037" name="Freeform 638"/>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8" name="Freeform 637"/>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9" name="Freeform 636"/>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0" name="Freeform 635"/>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1" name="Freeform 634"/>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997" name="Group 619"/>
              <p:cNvGrpSpPr>
                <a:grpSpLocks/>
              </p:cNvGrpSpPr>
              <p:nvPr/>
            </p:nvGrpSpPr>
            <p:grpSpPr bwMode="auto">
              <a:xfrm>
                <a:off x="3650" y="3971"/>
                <a:ext cx="170" cy="883"/>
                <a:chOff x="1963" y="1698"/>
                <a:chExt cx="170" cy="883"/>
              </a:xfrm>
            </p:grpSpPr>
            <p:grpSp>
              <p:nvGrpSpPr>
                <p:cNvPr id="1022" name="Group 628"/>
                <p:cNvGrpSpPr>
                  <a:grpSpLocks/>
                </p:cNvGrpSpPr>
                <p:nvPr/>
              </p:nvGrpSpPr>
              <p:grpSpPr bwMode="auto">
                <a:xfrm>
                  <a:off x="1963" y="1698"/>
                  <a:ext cx="129" cy="66"/>
                  <a:chOff x="1969" y="1710"/>
                  <a:chExt cx="129" cy="66"/>
                </a:xfrm>
              </p:grpSpPr>
              <p:sp>
                <p:nvSpPr>
                  <p:cNvPr id="1031" name="Freeform 630"/>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2" name="Freeform 629"/>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23" name="Group 620"/>
                <p:cNvGrpSpPr>
                  <a:grpSpLocks/>
                </p:cNvGrpSpPr>
                <p:nvPr/>
              </p:nvGrpSpPr>
              <p:grpSpPr bwMode="auto">
                <a:xfrm>
                  <a:off x="1965" y="1752"/>
                  <a:ext cx="168" cy="829"/>
                  <a:chOff x="1965" y="1752"/>
                  <a:chExt cx="168" cy="829"/>
                </a:xfrm>
              </p:grpSpPr>
              <p:sp>
                <p:nvSpPr>
                  <p:cNvPr id="1024" name="Freeform 627"/>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25" name="Group 621"/>
                  <p:cNvGrpSpPr>
                    <a:grpSpLocks/>
                  </p:cNvGrpSpPr>
                  <p:nvPr/>
                </p:nvGrpSpPr>
                <p:grpSpPr bwMode="auto">
                  <a:xfrm>
                    <a:off x="1965" y="2454"/>
                    <a:ext cx="168" cy="127"/>
                    <a:chOff x="1965" y="2454"/>
                    <a:chExt cx="168" cy="127"/>
                  </a:xfrm>
                </p:grpSpPr>
                <p:sp>
                  <p:nvSpPr>
                    <p:cNvPr id="1026" name="Freeform 626"/>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7" name="Freeform 625"/>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8" name="Freeform 624"/>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9" name="Freeform 623"/>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0" name="Freeform 622"/>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998" name="Group 607"/>
              <p:cNvGrpSpPr>
                <a:grpSpLocks/>
              </p:cNvGrpSpPr>
              <p:nvPr/>
            </p:nvGrpSpPr>
            <p:grpSpPr bwMode="auto">
              <a:xfrm>
                <a:off x="3230" y="3966"/>
                <a:ext cx="170" cy="883"/>
                <a:chOff x="1963" y="1698"/>
                <a:chExt cx="170" cy="883"/>
              </a:xfrm>
            </p:grpSpPr>
            <p:grpSp>
              <p:nvGrpSpPr>
                <p:cNvPr id="1011" name="Group 616"/>
                <p:cNvGrpSpPr>
                  <a:grpSpLocks/>
                </p:cNvGrpSpPr>
                <p:nvPr/>
              </p:nvGrpSpPr>
              <p:grpSpPr bwMode="auto">
                <a:xfrm>
                  <a:off x="1963" y="1698"/>
                  <a:ext cx="129" cy="66"/>
                  <a:chOff x="1969" y="1710"/>
                  <a:chExt cx="129" cy="66"/>
                </a:xfrm>
              </p:grpSpPr>
              <p:sp>
                <p:nvSpPr>
                  <p:cNvPr id="1020" name="Freeform 618"/>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1" name="Freeform 617"/>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12" name="Group 608"/>
                <p:cNvGrpSpPr>
                  <a:grpSpLocks/>
                </p:cNvGrpSpPr>
                <p:nvPr/>
              </p:nvGrpSpPr>
              <p:grpSpPr bwMode="auto">
                <a:xfrm>
                  <a:off x="1965" y="1752"/>
                  <a:ext cx="168" cy="829"/>
                  <a:chOff x="1965" y="1752"/>
                  <a:chExt cx="168" cy="829"/>
                </a:xfrm>
              </p:grpSpPr>
              <p:sp>
                <p:nvSpPr>
                  <p:cNvPr id="1013" name="Freeform 615"/>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14" name="Group 609"/>
                  <p:cNvGrpSpPr>
                    <a:grpSpLocks/>
                  </p:cNvGrpSpPr>
                  <p:nvPr/>
                </p:nvGrpSpPr>
                <p:grpSpPr bwMode="auto">
                  <a:xfrm>
                    <a:off x="1965" y="2454"/>
                    <a:ext cx="168" cy="127"/>
                    <a:chOff x="1965" y="2454"/>
                    <a:chExt cx="168" cy="127"/>
                  </a:xfrm>
                </p:grpSpPr>
                <p:sp>
                  <p:nvSpPr>
                    <p:cNvPr id="1015" name="Freeform 614"/>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6" name="Freeform 613"/>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7" name="Freeform 612"/>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8" name="Freeform 611"/>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9" name="Freeform 610"/>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999" name="Group 595"/>
              <p:cNvGrpSpPr>
                <a:grpSpLocks/>
              </p:cNvGrpSpPr>
              <p:nvPr/>
            </p:nvGrpSpPr>
            <p:grpSpPr bwMode="auto">
              <a:xfrm>
                <a:off x="3521" y="3972"/>
                <a:ext cx="170" cy="883"/>
                <a:chOff x="1963" y="1698"/>
                <a:chExt cx="170" cy="883"/>
              </a:xfrm>
            </p:grpSpPr>
            <p:grpSp>
              <p:nvGrpSpPr>
                <p:cNvPr id="1000" name="Group 604"/>
                <p:cNvGrpSpPr>
                  <a:grpSpLocks/>
                </p:cNvGrpSpPr>
                <p:nvPr/>
              </p:nvGrpSpPr>
              <p:grpSpPr bwMode="auto">
                <a:xfrm>
                  <a:off x="1963" y="1698"/>
                  <a:ext cx="129" cy="66"/>
                  <a:chOff x="1969" y="1710"/>
                  <a:chExt cx="129" cy="66"/>
                </a:xfrm>
              </p:grpSpPr>
              <p:sp>
                <p:nvSpPr>
                  <p:cNvPr id="1009" name="Freeform 606"/>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10" name="Freeform 605"/>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01" name="Group 596"/>
                <p:cNvGrpSpPr>
                  <a:grpSpLocks/>
                </p:cNvGrpSpPr>
                <p:nvPr/>
              </p:nvGrpSpPr>
              <p:grpSpPr bwMode="auto">
                <a:xfrm>
                  <a:off x="1965" y="1752"/>
                  <a:ext cx="168" cy="829"/>
                  <a:chOff x="1965" y="1752"/>
                  <a:chExt cx="168" cy="829"/>
                </a:xfrm>
              </p:grpSpPr>
              <p:sp>
                <p:nvSpPr>
                  <p:cNvPr id="1002" name="Freeform 603"/>
                  <p:cNvSpPr>
                    <a:spLocks/>
                  </p:cNvSpPr>
                  <p:nvPr/>
                </p:nvSpPr>
                <p:spPr bwMode="auto">
                  <a:xfrm>
                    <a:off x="2018" y="1752"/>
                    <a:ext cx="34" cy="768"/>
                  </a:xfrm>
                  <a:custGeom>
                    <a:avLst/>
                    <a:gdLst>
                      <a:gd name="T0" fmla="*/ 19 w 34"/>
                      <a:gd name="T1" fmla="*/ 0 h 768"/>
                      <a:gd name="T2" fmla="*/ 13 w 34"/>
                      <a:gd name="T3" fmla="*/ 96 h 768"/>
                      <a:gd name="T4" fmla="*/ 1 w 34"/>
                      <a:gd name="T5" fmla="*/ 189 h 768"/>
                      <a:gd name="T6" fmla="*/ 10 w 34"/>
                      <a:gd name="T7" fmla="*/ 366 h 768"/>
                      <a:gd name="T8" fmla="*/ 28 w 34"/>
                      <a:gd name="T9" fmla="*/ 474 h 768"/>
                      <a:gd name="T10" fmla="*/ 31 w 34"/>
                      <a:gd name="T11" fmla="*/ 621 h 768"/>
                      <a:gd name="T12" fmla="*/ 34 w 34"/>
                      <a:gd name="T13" fmla="*/ 702 h 768"/>
                      <a:gd name="T14" fmla="*/ 34 w 34"/>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768">
                        <a:moveTo>
                          <a:pt x="19" y="0"/>
                        </a:moveTo>
                        <a:cubicBezTo>
                          <a:pt x="17" y="32"/>
                          <a:pt x="16" y="64"/>
                          <a:pt x="13" y="96"/>
                        </a:cubicBezTo>
                        <a:cubicBezTo>
                          <a:pt x="10" y="128"/>
                          <a:pt x="2" y="144"/>
                          <a:pt x="1" y="189"/>
                        </a:cubicBezTo>
                        <a:cubicBezTo>
                          <a:pt x="0" y="234"/>
                          <a:pt x="6" y="319"/>
                          <a:pt x="10" y="366"/>
                        </a:cubicBezTo>
                        <a:cubicBezTo>
                          <a:pt x="14" y="413"/>
                          <a:pt x="24" y="432"/>
                          <a:pt x="28" y="474"/>
                        </a:cubicBezTo>
                        <a:cubicBezTo>
                          <a:pt x="32" y="516"/>
                          <a:pt x="30" y="583"/>
                          <a:pt x="31" y="621"/>
                        </a:cubicBezTo>
                        <a:cubicBezTo>
                          <a:pt x="32" y="659"/>
                          <a:pt x="34" y="678"/>
                          <a:pt x="34" y="702"/>
                        </a:cubicBezTo>
                        <a:cubicBezTo>
                          <a:pt x="34" y="726"/>
                          <a:pt x="34" y="758"/>
                          <a:pt x="34" y="76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03" name="Group 597"/>
                  <p:cNvGrpSpPr>
                    <a:grpSpLocks/>
                  </p:cNvGrpSpPr>
                  <p:nvPr/>
                </p:nvGrpSpPr>
                <p:grpSpPr bwMode="auto">
                  <a:xfrm>
                    <a:off x="1965" y="2454"/>
                    <a:ext cx="168" cy="127"/>
                    <a:chOff x="1965" y="2454"/>
                    <a:chExt cx="168" cy="127"/>
                  </a:xfrm>
                </p:grpSpPr>
                <p:sp>
                  <p:nvSpPr>
                    <p:cNvPr id="1004" name="Freeform 602"/>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5" name="Freeform 601"/>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6" name="Freeform 600"/>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7" name="Freeform 599"/>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8" name="Freeform 598"/>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sp>
          <p:nvSpPr>
            <p:cNvPr id="806" name="AutoShape 593"/>
            <p:cNvSpPr>
              <a:spLocks noChangeArrowheads="1"/>
            </p:cNvSpPr>
            <p:nvPr/>
          </p:nvSpPr>
          <p:spPr bwMode="auto">
            <a:xfrm>
              <a:off x="1811" y="641"/>
              <a:ext cx="616" cy="563"/>
            </a:xfrm>
            <a:prstGeom prst="star24">
              <a:avLst>
                <a:gd name="adj" fmla="val 37500"/>
              </a:avLst>
            </a:prstGeom>
            <a:solidFill>
              <a:srgbClr val="FFFF00"/>
            </a:solidFill>
            <a:ln w="317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lumière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nvGrpSpPr>
            <p:cNvPr id="807" name="Group 491"/>
            <p:cNvGrpSpPr>
              <a:grpSpLocks/>
            </p:cNvGrpSpPr>
            <p:nvPr/>
          </p:nvGrpSpPr>
          <p:grpSpPr bwMode="auto">
            <a:xfrm>
              <a:off x="1005" y="2876"/>
              <a:ext cx="879" cy="1451"/>
              <a:chOff x="1847" y="3176"/>
              <a:chExt cx="879" cy="1451"/>
            </a:xfrm>
          </p:grpSpPr>
          <p:grpSp>
            <p:nvGrpSpPr>
              <p:cNvPr id="891" name="Group 590"/>
              <p:cNvGrpSpPr>
                <a:grpSpLocks/>
              </p:cNvGrpSpPr>
              <p:nvPr/>
            </p:nvGrpSpPr>
            <p:grpSpPr bwMode="auto">
              <a:xfrm>
                <a:off x="1847" y="4012"/>
                <a:ext cx="684" cy="615"/>
                <a:chOff x="1641" y="5934"/>
                <a:chExt cx="684" cy="615"/>
              </a:xfrm>
            </p:grpSpPr>
            <p:sp>
              <p:nvSpPr>
                <p:cNvPr id="990" name="AutoShape 592"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91" name="Freeform 591"/>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892" name="Group 576"/>
              <p:cNvGrpSpPr>
                <a:grpSpLocks/>
              </p:cNvGrpSpPr>
              <p:nvPr/>
            </p:nvGrpSpPr>
            <p:grpSpPr bwMode="auto">
              <a:xfrm>
                <a:off x="1887" y="3176"/>
                <a:ext cx="185" cy="1434"/>
                <a:chOff x="1887" y="3176"/>
                <a:chExt cx="185" cy="1434"/>
              </a:xfrm>
            </p:grpSpPr>
            <p:grpSp>
              <p:nvGrpSpPr>
                <p:cNvPr id="977" name="Group 582"/>
                <p:cNvGrpSpPr>
                  <a:grpSpLocks/>
                </p:cNvGrpSpPr>
                <p:nvPr/>
              </p:nvGrpSpPr>
              <p:grpSpPr bwMode="auto">
                <a:xfrm>
                  <a:off x="1904" y="3261"/>
                  <a:ext cx="168" cy="1349"/>
                  <a:chOff x="1904" y="3261"/>
                  <a:chExt cx="168" cy="1349"/>
                </a:xfrm>
              </p:grpSpPr>
              <p:sp>
                <p:nvSpPr>
                  <p:cNvPr id="983" name="Freeform 589"/>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84" name="Group 583"/>
                  <p:cNvGrpSpPr>
                    <a:grpSpLocks/>
                  </p:cNvGrpSpPr>
                  <p:nvPr/>
                </p:nvGrpSpPr>
                <p:grpSpPr bwMode="auto">
                  <a:xfrm>
                    <a:off x="1904" y="4483"/>
                    <a:ext cx="168" cy="127"/>
                    <a:chOff x="1965" y="2454"/>
                    <a:chExt cx="168" cy="127"/>
                  </a:xfrm>
                </p:grpSpPr>
                <p:sp>
                  <p:nvSpPr>
                    <p:cNvPr id="985" name="Freeform 588"/>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6" name="Freeform 587"/>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7" name="Freeform 586"/>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8" name="Freeform 585"/>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9" name="Freeform 584"/>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78" name="Group 577"/>
                <p:cNvGrpSpPr>
                  <a:grpSpLocks/>
                </p:cNvGrpSpPr>
                <p:nvPr/>
              </p:nvGrpSpPr>
              <p:grpSpPr bwMode="auto">
                <a:xfrm>
                  <a:off x="1887" y="3176"/>
                  <a:ext cx="129" cy="170"/>
                  <a:chOff x="1887" y="3176"/>
                  <a:chExt cx="129" cy="170"/>
                </a:xfrm>
              </p:grpSpPr>
              <p:grpSp>
                <p:nvGrpSpPr>
                  <p:cNvPr id="979" name="Group 579"/>
                  <p:cNvGrpSpPr>
                    <a:grpSpLocks/>
                  </p:cNvGrpSpPr>
                  <p:nvPr/>
                </p:nvGrpSpPr>
                <p:grpSpPr bwMode="auto">
                  <a:xfrm>
                    <a:off x="1887" y="3280"/>
                    <a:ext cx="129" cy="66"/>
                    <a:chOff x="1969" y="1710"/>
                    <a:chExt cx="129" cy="66"/>
                  </a:xfrm>
                </p:grpSpPr>
                <p:sp>
                  <p:nvSpPr>
                    <p:cNvPr id="981" name="Freeform 58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2" name="Freeform 58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980" name="Freeform 578"/>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893" name="Group 562"/>
              <p:cNvGrpSpPr>
                <a:grpSpLocks/>
              </p:cNvGrpSpPr>
              <p:nvPr/>
            </p:nvGrpSpPr>
            <p:grpSpPr bwMode="auto">
              <a:xfrm flipH="1">
                <a:off x="1965" y="3185"/>
                <a:ext cx="185" cy="1434"/>
                <a:chOff x="1887" y="3176"/>
                <a:chExt cx="185" cy="1434"/>
              </a:xfrm>
            </p:grpSpPr>
            <p:grpSp>
              <p:nvGrpSpPr>
                <p:cNvPr id="964" name="Group 568"/>
                <p:cNvGrpSpPr>
                  <a:grpSpLocks/>
                </p:cNvGrpSpPr>
                <p:nvPr/>
              </p:nvGrpSpPr>
              <p:grpSpPr bwMode="auto">
                <a:xfrm>
                  <a:off x="1904" y="3261"/>
                  <a:ext cx="168" cy="1349"/>
                  <a:chOff x="1904" y="3261"/>
                  <a:chExt cx="168" cy="1349"/>
                </a:xfrm>
              </p:grpSpPr>
              <p:sp>
                <p:nvSpPr>
                  <p:cNvPr id="970" name="Freeform 575"/>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71" name="Group 569"/>
                  <p:cNvGrpSpPr>
                    <a:grpSpLocks/>
                  </p:cNvGrpSpPr>
                  <p:nvPr/>
                </p:nvGrpSpPr>
                <p:grpSpPr bwMode="auto">
                  <a:xfrm>
                    <a:off x="1904" y="4483"/>
                    <a:ext cx="168" cy="127"/>
                    <a:chOff x="1965" y="2454"/>
                    <a:chExt cx="168" cy="127"/>
                  </a:xfrm>
                </p:grpSpPr>
                <p:sp>
                  <p:nvSpPr>
                    <p:cNvPr id="972" name="Freeform 574"/>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73" name="Freeform 573"/>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74" name="Freeform 572"/>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75" name="Freeform 571"/>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76" name="Freeform 570"/>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65" name="Group 563"/>
                <p:cNvGrpSpPr>
                  <a:grpSpLocks/>
                </p:cNvGrpSpPr>
                <p:nvPr/>
              </p:nvGrpSpPr>
              <p:grpSpPr bwMode="auto">
                <a:xfrm>
                  <a:off x="1887" y="3176"/>
                  <a:ext cx="129" cy="170"/>
                  <a:chOff x="1887" y="3176"/>
                  <a:chExt cx="129" cy="170"/>
                </a:xfrm>
              </p:grpSpPr>
              <p:grpSp>
                <p:nvGrpSpPr>
                  <p:cNvPr id="966" name="Group 565"/>
                  <p:cNvGrpSpPr>
                    <a:grpSpLocks/>
                  </p:cNvGrpSpPr>
                  <p:nvPr/>
                </p:nvGrpSpPr>
                <p:grpSpPr bwMode="auto">
                  <a:xfrm>
                    <a:off x="1887" y="3280"/>
                    <a:ext cx="129" cy="66"/>
                    <a:chOff x="1969" y="1710"/>
                    <a:chExt cx="129" cy="66"/>
                  </a:xfrm>
                </p:grpSpPr>
                <p:sp>
                  <p:nvSpPr>
                    <p:cNvPr id="968" name="Freeform 56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69" name="Freeform 56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967" name="Freeform 564"/>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894" name="Group 548"/>
              <p:cNvGrpSpPr>
                <a:grpSpLocks/>
              </p:cNvGrpSpPr>
              <p:nvPr/>
            </p:nvGrpSpPr>
            <p:grpSpPr bwMode="auto">
              <a:xfrm flipH="1">
                <a:off x="2109" y="3188"/>
                <a:ext cx="185" cy="1434"/>
                <a:chOff x="1887" y="3176"/>
                <a:chExt cx="185" cy="1434"/>
              </a:xfrm>
            </p:grpSpPr>
            <p:grpSp>
              <p:nvGrpSpPr>
                <p:cNvPr id="951" name="Group 554"/>
                <p:cNvGrpSpPr>
                  <a:grpSpLocks/>
                </p:cNvGrpSpPr>
                <p:nvPr/>
              </p:nvGrpSpPr>
              <p:grpSpPr bwMode="auto">
                <a:xfrm>
                  <a:off x="1904" y="3261"/>
                  <a:ext cx="168" cy="1349"/>
                  <a:chOff x="1904" y="3261"/>
                  <a:chExt cx="168" cy="1349"/>
                </a:xfrm>
              </p:grpSpPr>
              <p:sp>
                <p:nvSpPr>
                  <p:cNvPr id="957" name="Freeform 561"/>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58" name="Group 555"/>
                  <p:cNvGrpSpPr>
                    <a:grpSpLocks/>
                  </p:cNvGrpSpPr>
                  <p:nvPr/>
                </p:nvGrpSpPr>
                <p:grpSpPr bwMode="auto">
                  <a:xfrm>
                    <a:off x="1904" y="4483"/>
                    <a:ext cx="168" cy="127"/>
                    <a:chOff x="1965" y="2454"/>
                    <a:chExt cx="168" cy="127"/>
                  </a:xfrm>
                </p:grpSpPr>
                <p:sp>
                  <p:nvSpPr>
                    <p:cNvPr id="959" name="Freeform 560"/>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60" name="Freeform 559"/>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61" name="Freeform 558"/>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62" name="Freeform 557"/>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63" name="Freeform 556"/>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52" name="Group 549"/>
                <p:cNvGrpSpPr>
                  <a:grpSpLocks/>
                </p:cNvGrpSpPr>
                <p:nvPr/>
              </p:nvGrpSpPr>
              <p:grpSpPr bwMode="auto">
                <a:xfrm>
                  <a:off x="1887" y="3176"/>
                  <a:ext cx="129" cy="170"/>
                  <a:chOff x="1887" y="3176"/>
                  <a:chExt cx="129" cy="170"/>
                </a:xfrm>
              </p:grpSpPr>
              <p:grpSp>
                <p:nvGrpSpPr>
                  <p:cNvPr id="953" name="Group 551"/>
                  <p:cNvGrpSpPr>
                    <a:grpSpLocks/>
                  </p:cNvGrpSpPr>
                  <p:nvPr/>
                </p:nvGrpSpPr>
                <p:grpSpPr bwMode="auto">
                  <a:xfrm>
                    <a:off x="1887" y="3280"/>
                    <a:ext cx="129" cy="66"/>
                    <a:chOff x="1969" y="1710"/>
                    <a:chExt cx="129" cy="66"/>
                  </a:xfrm>
                </p:grpSpPr>
                <p:sp>
                  <p:nvSpPr>
                    <p:cNvPr id="955" name="Freeform 55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56" name="Freeform 55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954" name="Freeform 550"/>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895" name="Group 534"/>
              <p:cNvGrpSpPr>
                <a:grpSpLocks/>
              </p:cNvGrpSpPr>
              <p:nvPr/>
            </p:nvGrpSpPr>
            <p:grpSpPr bwMode="auto">
              <a:xfrm flipH="1">
                <a:off x="2181" y="3185"/>
                <a:ext cx="185" cy="1434"/>
                <a:chOff x="1887" y="3176"/>
                <a:chExt cx="185" cy="1434"/>
              </a:xfrm>
            </p:grpSpPr>
            <p:grpSp>
              <p:nvGrpSpPr>
                <p:cNvPr id="938" name="Group 540"/>
                <p:cNvGrpSpPr>
                  <a:grpSpLocks/>
                </p:cNvGrpSpPr>
                <p:nvPr/>
              </p:nvGrpSpPr>
              <p:grpSpPr bwMode="auto">
                <a:xfrm>
                  <a:off x="1904" y="3261"/>
                  <a:ext cx="168" cy="1349"/>
                  <a:chOff x="1904" y="3261"/>
                  <a:chExt cx="168" cy="1349"/>
                </a:xfrm>
              </p:grpSpPr>
              <p:sp>
                <p:nvSpPr>
                  <p:cNvPr id="944" name="Freeform 547"/>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45" name="Group 541"/>
                  <p:cNvGrpSpPr>
                    <a:grpSpLocks/>
                  </p:cNvGrpSpPr>
                  <p:nvPr/>
                </p:nvGrpSpPr>
                <p:grpSpPr bwMode="auto">
                  <a:xfrm>
                    <a:off x="1904" y="4483"/>
                    <a:ext cx="168" cy="127"/>
                    <a:chOff x="1965" y="2454"/>
                    <a:chExt cx="168" cy="127"/>
                  </a:xfrm>
                </p:grpSpPr>
                <p:sp>
                  <p:nvSpPr>
                    <p:cNvPr id="946" name="Freeform 546"/>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47" name="Freeform 545"/>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48" name="Freeform 544"/>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49" name="Freeform 543"/>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50" name="Freeform 542"/>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39" name="Group 535"/>
                <p:cNvGrpSpPr>
                  <a:grpSpLocks/>
                </p:cNvGrpSpPr>
                <p:nvPr/>
              </p:nvGrpSpPr>
              <p:grpSpPr bwMode="auto">
                <a:xfrm>
                  <a:off x="1887" y="3176"/>
                  <a:ext cx="129" cy="170"/>
                  <a:chOff x="1887" y="3176"/>
                  <a:chExt cx="129" cy="170"/>
                </a:xfrm>
              </p:grpSpPr>
              <p:grpSp>
                <p:nvGrpSpPr>
                  <p:cNvPr id="940" name="Group 537"/>
                  <p:cNvGrpSpPr>
                    <a:grpSpLocks/>
                  </p:cNvGrpSpPr>
                  <p:nvPr/>
                </p:nvGrpSpPr>
                <p:grpSpPr bwMode="auto">
                  <a:xfrm>
                    <a:off x="1887" y="3280"/>
                    <a:ext cx="129" cy="66"/>
                    <a:chOff x="1969" y="1710"/>
                    <a:chExt cx="129" cy="66"/>
                  </a:xfrm>
                </p:grpSpPr>
                <p:sp>
                  <p:nvSpPr>
                    <p:cNvPr id="942" name="Freeform 53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43" name="Freeform 53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941" name="Freeform 536"/>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896" name="Group 520"/>
              <p:cNvGrpSpPr>
                <a:grpSpLocks/>
              </p:cNvGrpSpPr>
              <p:nvPr/>
            </p:nvGrpSpPr>
            <p:grpSpPr bwMode="auto">
              <a:xfrm flipH="1">
                <a:off x="2247" y="3185"/>
                <a:ext cx="185" cy="1434"/>
                <a:chOff x="1887" y="3176"/>
                <a:chExt cx="185" cy="1434"/>
              </a:xfrm>
            </p:grpSpPr>
            <p:grpSp>
              <p:nvGrpSpPr>
                <p:cNvPr id="925" name="Group 526"/>
                <p:cNvGrpSpPr>
                  <a:grpSpLocks/>
                </p:cNvGrpSpPr>
                <p:nvPr/>
              </p:nvGrpSpPr>
              <p:grpSpPr bwMode="auto">
                <a:xfrm>
                  <a:off x="1904" y="3261"/>
                  <a:ext cx="168" cy="1349"/>
                  <a:chOff x="1904" y="3261"/>
                  <a:chExt cx="168" cy="1349"/>
                </a:xfrm>
              </p:grpSpPr>
              <p:sp>
                <p:nvSpPr>
                  <p:cNvPr id="931" name="Freeform 533"/>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32" name="Group 527"/>
                  <p:cNvGrpSpPr>
                    <a:grpSpLocks/>
                  </p:cNvGrpSpPr>
                  <p:nvPr/>
                </p:nvGrpSpPr>
                <p:grpSpPr bwMode="auto">
                  <a:xfrm>
                    <a:off x="1904" y="4483"/>
                    <a:ext cx="168" cy="127"/>
                    <a:chOff x="1965" y="2454"/>
                    <a:chExt cx="168" cy="127"/>
                  </a:xfrm>
                </p:grpSpPr>
                <p:sp>
                  <p:nvSpPr>
                    <p:cNvPr id="933" name="Freeform 532"/>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34" name="Freeform 531"/>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35" name="Freeform 530"/>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36" name="Freeform 529"/>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37" name="Freeform 528"/>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26" name="Group 521"/>
                <p:cNvGrpSpPr>
                  <a:grpSpLocks/>
                </p:cNvGrpSpPr>
                <p:nvPr/>
              </p:nvGrpSpPr>
              <p:grpSpPr bwMode="auto">
                <a:xfrm>
                  <a:off x="1887" y="3176"/>
                  <a:ext cx="129" cy="170"/>
                  <a:chOff x="1887" y="3176"/>
                  <a:chExt cx="129" cy="170"/>
                </a:xfrm>
              </p:grpSpPr>
              <p:grpSp>
                <p:nvGrpSpPr>
                  <p:cNvPr id="927" name="Group 523"/>
                  <p:cNvGrpSpPr>
                    <a:grpSpLocks/>
                  </p:cNvGrpSpPr>
                  <p:nvPr/>
                </p:nvGrpSpPr>
                <p:grpSpPr bwMode="auto">
                  <a:xfrm>
                    <a:off x="1887" y="3280"/>
                    <a:ext cx="129" cy="66"/>
                    <a:chOff x="1969" y="1710"/>
                    <a:chExt cx="129" cy="66"/>
                  </a:xfrm>
                </p:grpSpPr>
                <p:sp>
                  <p:nvSpPr>
                    <p:cNvPr id="929" name="Freeform 52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30" name="Freeform 52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928" name="Freeform 522"/>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897" name="Group 506"/>
              <p:cNvGrpSpPr>
                <a:grpSpLocks/>
              </p:cNvGrpSpPr>
              <p:nvPr/>
            </p:nvGrpSpPr>
            <p:grpSpPr bwMode="auto">
              <a:xfrm>
                <a:off x="2304" y="3197"/>
                <a:ext cx="422" cy="1422"/>
                <a:chOff x="2304" y="3197"/>
                <a:chExt cx="422" cy="1422"/>
              </a:xfrm>
            </p:grpSpPr>
            <p:grpSp>
              <p:nvGrpSpPr>
                <p:cNvPr id="912" name="Group 512"/>
                <p:cNvGrpSpPr>
                  <a:grpSpLocks/>
                </p:cNvGrpSpPr>
                <p:nvPr/>
              </p:nvGrpSpPr>
              <p:grpSpPr bwMode="auto">
                <a:xfrm>
                  <a:off x="2304" y="3348"/>
                  <a:ext cx="336" cy="1271"/>
                  <a:chOff x="2304" y="3348"/>
                  <a:chExt cx="336" cy="1271"/>
                </a:xfrm>
              </p:grpSpPr>
              <p:sp>
                <p:nvSpPr>
                  <p:cNvPr id="918" name="Freeform 519"/>
                  <p:cNvSpPr>
                    <a:spLocks/>
                  </p:cNvSpPr>
                  <p:nvPr/>
                </p:nvSpPr>
                <p:spPr bwMode="auto">
                  <a:xfrm>
                    <a:off x="2385" y="3348"/>
                    <a:ext cx="255" cy="1210"/>
                  </a:xfrm>
                  <a:custGeom>
                    <a:avLst/>
                    <a:gdLst>
                      <a:gd name="T0" fmla="*/ 255 w 255"/>
                      <a:gd name="T1" fmla="*/ 0 h 1210"/>
                      <a:gd name="T2" fmla="*/ 108 w 255"/>
                      <a:gd name="T3" fmla="*/ 447 h 1210"/>
                      <a:gd name="T4" fmla="*/ 45 w 255"/>
                      <a:gd name="T5" fmla="*/ 657 h 1210"/>
                      <a:gd name="T6" fmla="*/ 24 w 255"/>
                      <a:gd name="T7" fmla="*/ 808 h 1210"/>
                      <a:gd name="T8" fmla="*/ 6 w 255"/>
                      <a:gd name="T9" fmla="*/ 916 h 1210"/>
                      <a:gd name="T10" fmla="*/ 3 w 255"/>
                      <a:gd name="T11" fmla="*/ 1063 h 1210"/>
                      <a:gd name="T12" fmla="*/ 0 w 255"/>
                      <a:gd name="T13" fmla="*/ 1144 h 1210"/>
                      <a:gd name="T14" fmla="*/ 0 w 255"/>
                      <a:gd name="T15" fmla="*/ 1210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210">
                        <a:moveTo>
                          <a:pt x="255" y="0"/>
                        </a:moveTo>
                        <a:cubicBezTo>
                          <a:pt x="231" y="74"/>
                          <a:pt x="143" y="338"/>
                          <a:pt x="108" y="447"/>
                        </a:cubicBezTo>
                        <a:cubicBezTo>
                          <a:pt x="73" y="556"/>
                          <a:pt x="59" y="597"/>
                          <a:pt x="45" y="657"/>
                        </a:cubicBezTo>
                        <a:cubicBezTo>
                          <a:pt x="31" y="717"/>
                          <a:pt x="30" y="765"/>
                          <a:pt x="24" y="808"/>
                        </a:cubicBezTo>
                        <a:cubicBezTo>
                          <a:pt x="18" y="851"/>
                          <a:pt x="10" y="874"/>
                          <a:pt x="6" y="916"/>
                        </a:cubicBezTo>
                        <a:cubicBezTo>
                          <a:pt x="2" y="958"/>
                          <a:pt x="4" y="1025"/>
                          <a:pt x="3" y="1063"/>
                        </a:cubicBezTo>
                        <a:cubicBezTo>
                          <a:pt x="2" y="1101"/>
                          <a:pt x="0" y="1120"/>
                          <a:pt x="0" y="1144"/>
                        </a:cubicBezTo>
                        <a:cubicBezTo>
                          <a:pt x="0" y="1168"/>
                          <a:pt x="0" y="1200"/>
                          <a:pt x="0" y="121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19" name="Group 513"/>
                  <p:cNvGrpSpPr>
                    <a:grpSpLocks/>
                  </p:cNvGrpSpPr>
                  <p:nvPr/>
                </p:nvGrpSpPr>
                <p:grpSpPr bwMode="auto">
                  <a:xfrm flipH="1">
                    <a:off x="2304" y="4492"/>
                    <a:ext cx="168" cy="127"/>
                    <a:chOff x="1965" y="2454"/>
                    <a:chExt cx="168" cy="127"/>
                  </a:xfrm>
                </p:grpSpPr>
                <p:sp>
                  <p:nvSpPr>
                    <p:cNvPr id="920" name="Freeform 518"/>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21" name="Freeform 517"/>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22" name="Freeform 516"/>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23" name="Freeform 515"/>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24" name="Freeform 514"/>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13" name="Group 507"/>
                <p:cNvGrpSpPr>
                  <a:grpSpLocks/>
                </p:cNvGrpSpPr>
                <p:nvPr/>
              </p:nvGrpSpPr>
              <p:grpSpPr bwMode="auto">
                <a:xfrm rot="1019274" flipH="1">
                  <a:off x="2597" y="3197"/>
                  <a:ext cx="129" cy="170"/>
                  <a:chOff x="1887" y="3176"/>
                  <a:chExt cx="129" cy="170"/>
                </a:xfrm>
              </p:grpSpPr>
              <p:grpSp>
                <p:nvGrpSpPr>
                  <p:cNvPr id="914" name="Group 509"/>
                  <p:cNvGrpSpPr>
                    <a:grpSpLocks/>
                  </p:cNvGrpSpPr>
                  <p:nvPr/>
                </p:nvGrpSpPr>
                <p:grpSpPr bwMode="auto">
                  <a:xfrm>
                    <a:off x="1887" y="3280"/>
                    <a:ext cx="129" cy="66"/>
                    <a:chOff x="1969" y="1710"/>
                    <a:chExt cx="129" cy="66"/>
                  </a:xfrm>
                </p:grpSpPr>
                <p:sp>
                  <p:nvSpPr>
                    <p:cNvPr id="916" name="Freeform 51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17" name="Freeform 51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915" name="Freeform 508"/>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898" name="Group 492"/>
              <p:cNvGrpSpPr>
                <a:grpSpLocks/>
              </p:cNvGrpSpPr>
              <p:nvPr/>
            </p:nvGrpSpPr>
            <p:grpSpPr bwMode="auto">
              <a:xfrm flipH="1">
                <a:off x="2028" y="3185"/>
                <a:ext cx="185" cy="1434"/>
                <a:chOff x="1887" y="3176"/>
                <a:chExt cx="185" cy="1434"/>
              </a:xfrm>
            </p:grpSpPr>
            <p:grpSp>
              <p:nvGrpSpPr>
                <p:cNvPr id="899" name="Group 498"/>
                <p:cNvGrpSpPr>
                  <a:grpSpLocks/>
                </p:cNvGrpSpPr>
                <p:nvPr/>
              </p:nvGrpSpPr>
              <p:grpSpPr bwMode="auto">
                <a:xfrm>
                  <a:off x="1904" y="3261"/>
                  <a:ext cx="168" cy="1349"/>
                  <a:chOff x="1904" y="3261"/>
                  <a:chExt cx="168" cy="1349"/>
                </a:xfrm>
              </p:grpSpPr>
              <p:sp>
                <p:nvSpPr>
                  <p:cNvPr id="905" name="Freeform 505"/>
                  <p:cNvSpPr>
                    <a:spLocks/>
                  </p:cNvSpPr>
                  <p:nvPr/>
                </p:nvSpPr>
                <p:spPr bwMode="auto">
                  <a:xfrm>
                    <a:off x="1947" y="3261"/>
                    <a:ext cx="44" cy="1288"/>
                  </a:xfrm>
                  <a:custGeom>
                    <a:avLst/>
                    <a:gdLst>
                      <a:gd name="T0" fmla="*/ 0 w 44"/>
                      <a:gd name="T1" fmla="*/ 0 h 1288"/>
                      <a:gd name="T2" fmla="*/ 23 w 44"/>
                      <a:gd name="T3" fmla="*/ 616 h 1288"/>
                      <a:gd name="T4" fmla="*/ 27 w 44"/>
                      <a:gd name="T5" fmla="*/ 750 h 1288"/>
                      <a:gd name="T6" fmla="*/ 20 w 44"/>
                      <a:gd name="T7" fmla="*/ 886 h 1288"/>
                      <a:gd name="T8" fmla="*/ 38 w 44"/>
                      <a:gd name="T9" fmla="*/ 994 h 1288"/>
                      <a:gd name="T10" fmla="*/ 41 w 44"/>
                      <a:gd name="T11" fmla="*/ 1141 h 1288"/>
                      <a:gd name="T12" fmla="*/ 44 w 44"/>
                      <a:gd name="T13" fmla="*/ 1222 h 1288"/>
                      <a:gd name="T14" fmla="*/ 44 w 44"/>
                      <a:gd name="T15" fmla="*/ 1288 h 1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288">
                        <a:moveTo>
                          <a:pt x="0" y="0"/>
                        </a:moveTo>
                        <a:cubicBezTo>
                          <a:pt x="4" y="102"/>
                          <a:pt x="19" y="491"/>
                          <a:pt x="23" y="616"/>
                        </a:cubicBezTo>
                        <a:cubicBezTo>
                          <a:pt x="27" y="741"/>
                          <a:pt x="27" y="705"/>
                          <a:pt x="27" y="750"/>
                        </a:cubicBezTo>
                        <a:cubicBezTo>
                          <a:pt x="27" y="795"/>
                          <a:pt x="18" y="845"/>
                          <a:pt x="20" y="886"/>
                        </a:cubicBezTo>
                        <a:cubicBezTo>
                          <a:pt x="22" y="927"/>
                          <a:pt x="34" y="952"/>
                          <a:pt x="38" y="994"/>
                        </a:cubicBezTo>
                        <a:cubicBezTo>
                          <a:pt x="42" y="1036"/>
                          <a:pt x="40" y="1103"/>
                          <a:pt x="41" y="1141"/>
                        </a:cubicBezTo>
                        <a:cubicBezTo>
                          <a:pt x="42" y="1179"/>
                          <a:pt x="44" y="1198"/>
                          <a:pt x="44" y="1222"/>
                        </a:cubicBezTo>
                        <a:cubicBezTo>
                          <a:pt x="44" y="1246"/>
                          <a:pt x="44" y="1278"/>
                          <a:pt x="44" y="1288"/>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06" name="Group 499"/>
                  <p:cNvGrpSpPr>
                    <a:grpSpLocks/>
                  </p:cNvGrpSpPr>
                  <p:nvPr/>
                </p:nvGrpSpPr>
                <p:grpSpPr bwMode="auto">
                  <a:xfrm>
                    <a:off x="1904" y="4483"/>
                    <a:ext cx="168" cy="127"/>
                    <a:chOff x="1965" y="2454"/>
                    <a:chExt cx="168" cy="127"/>
                  </a:xfrm>
                </p:grpSpPr>
                <p:sp>
                  <p:nvSpPr>
                    <p:cNvPr id="907" name="Freeform 504"/>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08" name="Freeform 503"/>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09" name="Freeform 502"/>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10" name="Freeform 501"/>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11" name="Freeform 500"/>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00" name="Group 493"/>
                <p:cNvGrpSpPr>
                  <a:grpSpLocks/>
                </p:cNvGrpSpPr>
                <p:nvPr/>
              </p:nvGrpSpPr>
              <p:grpSpPr bwMode="auto">
                <a:xfrm>
                  <a:off x="1887" y="3176"/>
                  <a:ext cx="129" cy="170"/>
                  <a:chOff x="1887" y="3176"/>
                  <a:chExt cx="129" cy="170"/>
                </a:xfrm>
              </p:grpSpPr>
              <p:grpSp>
                <p:nvGrpSpPr>
                  <p:cNvPr id="901" name="Group 495"/>
                  <p:cNvGrpSpPr>
                    <a:grpSpLocks/>
                  </p:cNvGrpSpPr>
                  <p:nvPr/>
                </p:nvGrpSpPr>
                <p:grpSpPr bwMode="auto">
                  <a:xfrm>
                    <a:off x="1887" y="3280"/>
                    <a:ext cx="129" cy="66"/>
                    <a:chOff x="1969" y="1710"/>
                    <a:chExt cx="129" cy="66"/>
                  </a:xfrm>
                </p:grpSpPr>
                <p:sp>
                  <p:nvSpPr>
                    <p:cNvPr id="903" name="Freeform 49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04" name="Freeform 49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902" name="Freeform 494"/>
                  <p:cNvSpPr>
                    <a:spLocks/>
                  </p:cNvSpPr>
                  <p:nvPr/>
                </p:nvSpPr>
                <p:spPr bwMode="auto">
                  <a:xfrm rot="1566442">
                    <a:off x="1903" y="3176"/>
                    <a:ext cx="83" cy="86"/>
                  </a:xfrm>
                  <a:custGeom>
                    <a:avLst/>
                    <a:gdLst>
                      <a:gd name="T0" fmla="*/ 143 w 382"/>
                      <a:gd name="T1" fmla="*/ 553 h 645"/>
                      <a:gd name="T2" fmla="*/ 234 w 382"/>
                      <a:gd name="T3" fmla="*/ 644 h 645"/>
                      <a:gd name="T4" fmla="*/ 361 w 382"/>
                      <a:gd name="T5" fmla="*/ 562 h 645"/>
                      <a:gd name="T6" fmla="*/ 361 w 382"/>
                      <a:gd name="T7" fmla="*/ 462 h 645"/>
                      <a:gd name="T8" fmla="*/ 279 w 382"/>
                      <a:gd name="T9" fmla="*/ 380 h 645"/>
                      <a:gd name="T10" fmla="*/ 307 w 382"/>
                      <a:gd name="T11" fmla="*/ 243 h 645"/>
                      <a:gd name="T12" fmla="*/ 243 w 382"/>
                      <a:gd name="T13" fmla="*/ 124 h 645"/>
                      <a:gd name="T14" fmla="*/ 115 w 382"/>
                      <a:gd name="T15" fmla="*/ 51 h 645"/>
                      <a:gd name="T16" fmla="*/ 15 w 382"/>
                      <a:gd name="T17" fmla="*/ 15 h 645"/>
                      <a:gd name="T18" fmla="*/ 24 w 382"/>
                      <a:gd name="T19" fmla="*/ 143 h 645"/>
                      <a:gd name="T20" fmla="*/ 33 w 382"/>
                      <a:gd name="T21" fmla="*/ 307 h 645"/>
                      <a:gd name="T22" fmla="*/ 52 w 382"/>
                      <a:gd name="T23" fmla="*/ 416 h 645"/>
                      <a:gd name="T24" fmla="*/ 143 w 382"/>
                      <a:gd name="T25" fmla="*/ 55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645">
                        <a:moveTo>
                          <a:pt x="143" y="553"/>
                        </a:moveTo>
                        <a:cubicBezTo>
                          <a:pt x="173" y="591"/>
                          <a:pt x="198" y="643"/>
                          <a:pt x="234" y="644"/>
                        </a:cubicBezTo>
                        <a:cubicBezTo>
                          <a:pt x="270" y="645"/>
                          <a:pt x="340" y="592"/>
                          <a:pt x="361" y="562"/>
                        </a:cubicBezTo>
                        <a:cubicBezTo>
                          <a:pt x="382" y="532"/>
                          <a:pt x="375" y="492"/>
                          <a:pt x="361" y="462"/>
                        </a:cubicBezTo>
                        <a:cubicBezTo>
                          <a:pt x="347" y="432"/>
                          <a:pt x="288" y="416"/>
                          <a:pt x="279" y="380"/>
                        </a:cubicBezTo>
                        <a:cubicBezTo>
                          <a:pt x="270" y="344"/>
                          <a:pt x="313" y="286"/>
                          <a:pt x="307" y="243"/>
                        </a:cubicBezTo>
                        <a:cubicBezTo>
                          <a:pt x="301" y="200"/>
                          <a:pt x="275" y="156"/>
                          <a:pt x="243" y="124"/>
                        </a:cubicBezTo>
                        <a:cubicBezTo>
                          <a:pt x="211" y="92"/>
                          <a:pt x="153" y="69"/>
                          <a:pt x="115" y="51"/>
                        </a:cubicBezTo>
                        <a:cubicBezTo>
                          <a:pt x="77" y="33"/>
                          <a:pt x="30" y="0"/>
                          <a:pt x="15" y="15"/>
                        </a:cubicBezTo>
                        <a:cubicBezTo>
                          <a:pt x="0" y="30"/>
                          <a:pt x="21" y="94"/>
                          <a:pt x="24" y="143"/>
                        </a:cubicBezTo>
                        <a:cubicBezTo>
                          <a:pt x="27" y="192"/>
                          <a:pt x="28" y="262"/>
                          <a:pt x="33" y="307"/>
                        </a:cubicBezTo>
                        <a:cubicBezTo>
                          <a:pt x="38" y="352"/>
                          <a:pt x="40" y="380"/>
                          <a:pt x="52" y="416"/>
                        </a:cubicBezTo>
                        <a:cubicBezTo>
                          <a:pt x="64" y="452"/>
                          <a:pt x="113" y="515"/>
                          <a:pt x="143" y="553"/>
                        </a:cubicBezTo>
                        <a:close/>
                      </a:path>
                    </a:pathLst>
                  </a:custGeom>
                  <a:solidFill>
                    <a:srgbClr val="00FF00"/>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sp>
          <p:nvSpPr>
            <p:cNvPr id="808" name="Text Box 490"/>
            <p:cNvSpPr txBox="1">
              <a:spLocks noChangeArrowheads="1"/>
            </p:cNvSpPr>
            <p:nvPr/>
          </p:nvSpPr>
          <p:spPr bwMode="auto">
            <a:xfrm>
              <a:off x="945" y="4391"/>
              <a:ext cx="713"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lot n°1 (témoin)</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09" name="Line 489"/>
            <p:cNvSpPr>
              <a:spLocks noChangeShapeType="1"/>
            </p:cNvSpPr>
            <p:nvPr/>
          </p:nvSpPr>
          <p:spPr bwMode="auto">
            <a:xfrm>
              <a:off x="743" y="2251"/>
              <a:ext cx="264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10" name="Group 486"/>
            <p:cNvGrpSpPr>
              <a:grpSpLocks/>
            </p:cNvGrpSpPr>
            <p:nvPr/>
          </p:nvGrpSpPr>
          <p:grpSpPr bwMode="auto">
            <a:xfrm>
              <a:off x="1505" y="2257"/>
              <a:ext cx="1232" cy="616"/>
              <a:chOff x="2310" y="4926"/>
              <a:chExt cx="1232" cy="616"/>
            </a:xfrm>
          </p:grpSpPr>
          <p:sp>
            <p:nvSpPr>
              <p:cNvPr id="889" name="Line 488"/>
              <p:cNvSpPr>
                <a:spLocks noChangeShapeType="1"/>
              </p:cNvSpPr>
              <p:nvPr/>
            </p:nvSpPr>
            <p:spPr bwMode="auto">
              <a:xfrm>
                <a:off x="2922" y="4926"/>
                <a:ext cx="0" cy="6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90" name="Text Box 487"/>
              <p:cNvSpPr txBox="1">
                <a:spLocks noChangeArrowheads="1"/>
              </p:cNvSpPr>
              <p:nvPr/>
            </p:nvSpPr>
            <p:spPr bwMode="auto">
              <a:xfrm>
                <a:off x="2310" y="5049"/>
                <a:ext cx="1232" cy="2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1 semaine plus tard</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sp>
          <p:nvSpPr>
            <p:cNvPr id="811" name="Line 485"/>
            <p:cNvSpPr>
              <a:spLocks noChangeShapeType="1"/>
            </p:cNvSpPr>
            <p:nvPr/>
          </p:nvSpPr>
          <p:spPr bwMode="auto">
            <a:xfrm>
              <a:off x="610" y="4327"/>
              <a:ext cx="264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12" name="Group 409"/>
            <p:cNvGrpSpPr>
              <a:grpSpLocks/>
            </p:cNvGrpSpPr>
            <p:nvPr/>
          </p:nvGrpSpPr>
          <p:grpSpPr bwMode="auto">
            <a:xfrm>
              <a:off x="2443" y="3612"/>
              <a:ext cx="817" cy="713"/>
              <a:chOff x="2443" y="3651"/>
              <a:chExt cx="817" cy="713"/>
            </a:xfrm>
          </p:grpSpPr>
          <p:grpSp>
            <p:nvGrpSpPr>
              <p:cNvPr id="814" name="Group 482"/>
              <p:cNvGrpSpPr>
                <a:grpSpLocks/>
              </p:cNvGrpSpPr>
              <p:nvPr/>
            </p:nvGrpSpPr>
            <p:grpSpPr bwMode="auto">
              <a:xfrm>
                <a:off x="2503" y="3749"/>
                <a:ext cx="684" cy="615"/>
                <a:chOff x="1641" y="5934"/>
                <a:chExt cx="684" cy="615"/>
              </a:xfrm>
            </p:grpSpPr>
            <p:sp>
              <p:nvSpPr>
                <p:cNvPr id="887" name="AutoShape 484" descr="Petits confettis"/>
                <p:cNvSpPr>
                  <a:spLocks/>
                </p:cNvSpPr>
                <p:nvPr/>
              </p:nvSpPr>
              <p:spPr bwMode="auto">
                <a:xfrm rot="5400000">
                  <a:off x="1734" y="5961"/>
                  <a:ext cx="495" cy="681"/>
                </a:xfrm>
                <a:prstGeom prst="rightBracket">
                  <a:avLst>
                    <a:gd name="adj" fmla="val 11465"/>
                  </a:avLst>
                </a:prstGeom>
                <a:pattFill prst="smConfetti">
                  <a:fgClr>
                    <a:srgbClr val="333333"/>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88" name="Freeform 483"/>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815" name="Group 470"/>
              <p:cNvGrpSpPr>
                <a:grpSpLocks/>
              </p:cNvGrpSpPr>
              <p:nvPr/>
            </p:nvGrpSpPr>
            <p:grpSpPr bwMode="auto">
              <a:xfrm>
                <a:off x="2980" y="3672"/>
                <a:ext cx="280" cy="668"/>
                <a:chOff x="2980" y="3672"/>
                <a:chExt cx="280" cy="668"/>
              </a:xfrm>
            </p:grpSpPr>
            <p:grpSp>
              <p:nvGrpSpPr>
                <p:cNvPr id="876" name="Group 479"/>
                <p:cNvGrpSpPr>
                  <a:grpSpLocks/>
                </p:cNvGrpSpPr>
                <p:nvPr/>
              </p:nvGrpSpPr>
              <p:grpSpPr bwMode="auto">
                <a:xfrm rot="7285458">
                  <a:off x="3160" y="3701"/>
                  <a:ext cx="129" cy="71"/>
                  <a:chOff x="1969" y="1710"/>
                  <a:chExt cx="129" cy="66"/>
                </a:xfrm>
              </p:grpSpPr>
              <p:sp>
                <p:nvSpPr>
                  <p:cNvPr id="885" name="Freeform 48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86" name="Freeform 48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77" name="Group 471"/>
                <p:cNvGrpSpPr>
                  <a:grpSpLocks/>
                </p:cNvGrpSpPr>
                <p:nvPr/>
              </p:nvGrpSpPr>
              <p:grpSpPr bwMode="auto">
                <a:xfrm>
                  <a:off x="2980" y="3680"/>
                  <a:ext cx="233" cy="660"/>
                  <a:chOff x="2980" y="3680"/>
                  <a:chExt cx="233" cy="660"/>
                </a:xfrm>
              </p:grpSpPr>
              <p:sp>
                <p:nvSpPr>
                  <p:cNvPr id="878" name="Freeform 478"/>
                  <p:cNvSpPr>
                    <a:spLocks/>
                  </p:cNvSpPr>
                  <p:nvPr/>
                </p:nvSpPr>
                <p:spPr bwMode="auto">
                  <a:xfrm>
                    <a:off x="3043" y="3680"/>
                    <a:ext cx="170" cy="599"/>
                  </a:xfrm>
                  <a:custGeom>
                    <a:avLst/>
                    <a:gdLst>
                      <a:gd name="T0" fmla="*/ 170 w 170"/>
                      <a:gd name="T1" fmla="*/ 43 h 599"/>
                      <a:gd name="T2" fmla="*/ 47 w 170"/>
                      <a:gd name="T3" fmla="*/ 1 h 599"/>
                      <a:gd name="T4" fmla="*/ 20 w 170"/>
                      <a:gd name="T5" fmla="*/ 49 h 599"/>
                      <a:gd name="T6" fmla="*/ 0 w 170"/>
                      <a:gd name="T7" fmla="*/ 197 h 599"/>
                      <a:gd name="T8" fmla="*/ 18 w 170"/>
                      <a:gd name="T9" fmla="*/ 305 h 599"/>
                      <a:gd name="T10" fmla="*/ 21 w 170"/>
                      <a:gd name="T11" fmla="*/ 452 h 599"/>
                      <a:gd name="T12" fmla="*/ 24 w 170"/>
                      <a:gd name="T13" fmla="*/ 533 h 599"/>
                      <a:gd name="T14" fmla="*/ 24 w 170"/>
                      <a:gd name="T15" fmla="*/ 599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599">
                        <a:moveTo>
                          <a:pt x="170" y="43"/>
                        </a:moveTo>
                        <a:cubicBezTo>
                          <a:pt x="150" y="37"/>
                          <a:pt x="72" y="0"/>
                          <a:pt x="47" y="1"/>
                        </a:cubicBezTo>
                        <a:cubicBezTo>
                          <a:pt x="22" y="2"/>
                          <a:pt x="28" y="16"/>
                          <a:pt x="20" y="49"/>
                        </a:cubicBezTo>
                        <a:cubicBezTo>
                          <a:pt x="12" y="82"/>
                          <a:pt x="0" y="154"/>
                          <a:pt x="0" y="197"/>
                        </a:cubicBezTo>
                        <a:cubicBezTo>
                          <a:pt x="0" y="240"/>
                          <a:pt x="14" y="263"/>
                          <a:pt x="18" y="305"/>
                        </a:cubicBezTo>
                        <a:cubicBezTo>
                          <a:pt x="22" y="347"/>
                          <a:pt x="20" y="414"/>
                          <a:pt x="21" y="452"/>
                        </a:cubicBezTo>
                        <a:cubicBezTo>
                          <a:pt x="22" y="490"/>
                          <a:pt x="24" y="509"/>
                          <a:pt x="24" y="533"/>
                        </a:cubicBezTo>
                        <a:cubicBezTo>
                          <a:pt x="24" y="557"/>
                          <a:pt x="24" y="589"/>
                          <a:pt x="24" y="599"/>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79" name="Group 472"/>
                  <p:cNvGrpSpPr>
                    <a:grpSpLocks/>
                  </p:cNvGrpSpPr>
                  <p:nvPr/>
                </p:nvGrpSpPr>
                <p:grpSpPr bwMode="auto">
                  <a:xfrm>
                    <a:off x="2980" y="4213"/>
                    <a:ext cx="168" cy="127"/>
                    <a:chOff x="1965" y="2454"/>
                    <a:chExt cx="168" cy="127"/>
                  </a:xfrm>
                </p:grpSpPr>
                <p:sp>
                  <p:nvSpPr>
                    <p:cNvPr id="880" name="Freeform 47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81" name="Freeform 47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82" name="Freeform 47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83" name="Freeform 47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84" name="Freeform 47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816" name="Group 458"/>
              <p:cNvGrpSpPr>
                <a:grpSpLocks/>
              </p:cNvGrpSpPr>
              <p:nvPr/>
            </p:nvGrpSpPr>
            <p:grpSpPr bwMode="auto">
              <a:xfrm>
                <a:off x="2863" y="3660"/>
                <a:ext cx="280" cy="668"/>
                <a:chOff x="2980" y="3672"/>
                <a:chExt cx="280" cy="668"/>
              </a:xfrm>
            </p:grpSpPr>
            <p:grpSp>
              <p:nvGrpSpPr>
                <p:cNvPr id="865" name="Group 467"/>
                <p:cNvGrpSpPr>
                  <a:grpSpLocks/>
                </p:cNvGrpSpPr>
                <p:nvPr/>
              </p:nvGrpSpPr>
              <p:grpSpPr bwMode="auto">
                <a:xfrm rot="7285458">
                  <a:off x="3160" y="3701"/>
                  <a:ext cx="129" cy="71"/>
                  <a:chOff x="1969" y="1710"/>
                  <a:chExt cx="129" cy="66"/>
                </a:xfrm>
              </p:grpSpPr>
              <p:sp>
                <p:nvSpPr>
                  <p:cNvPr id="874" name="Freeform 469"/>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75" name="Freeform 468"/>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66" name="Group 459"/>
                <p:cNvGrpSpPr>
                  <a:grpSpLocks/>
                </p:cNvGrpSpPr>
                <p:nvPr/>
              </p:nvGrpSpPr>
              <p:grpSpPr bwMode="auto">
                <a:xfrm>
                  <a:off x="2980" y="3680"/>
                  <a:ext cx="233" cy="660"/>
                  <a:chOff x="2980" y="3680"/>
                  <a:chExt cx="233" cy="660"/>
                </a:xfrm>
              </p:grpSpPr>
              <p:sp>
                <p:nvSpPr>
                  <p:cNvPr id="867" name="Freeform 466"/>
                  <p:cNvSpPr>
                    <a:spLocks/>
                  </p:cNvSpPr>
                  <p:nvPr/>
                </p:nvSpPr>
                <p:spPr bwMode="auto">
                  <a:xfrm>
                    <a:off x="3043" y="3680"/>
                    <a:ext cx="170" cy="599"/>
                  </a:xfrm>
                  <a:custGeom>
                    <a:avLst/>
                    <a:gdLst>
                      <a:gd name="T0" fmla="*/ 170 w 170"/>
                      <a:gd name="T1" fmla="*/ 43 h 599"/>
                      <a:gd name="T2" fmla="*/ 47 w 170"/>
                      <a:gd name="T3" fmla="*/ 1 h 599"/>
                      <a:gd name="T4" fmla="*/ 20 w 170"/>
                      <a:gd name="T5" fmla="*/ 49 h 599"/>
                      <a:gd name="T6" fmla="*/ 0 w 170"/>
                      <a:gd name="T7" fmla="*/ 197 h 599"/>
                      <a:gd name="T8" fmla="*/ 18 w 170"/>
                      <a:gd name="T9" fmla="*/ 305 h 599"/>
                      <a:gd name="T10" fmla="*/ 21 w 170"/>
                      <a:gd name="T11" fmla="*/ 452 h 599"/>
                      <a:gd name="T12" fmla="*/ 24 w 170"/>
                      <a:gd name="T13" fmla="*/ 533 h 599"/>
                      <a:gd name="T14" fmla="*/ 24 w 170"/>
                      <a:gd name="T15" fmla="*/ 599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599">
                        <a:moveTo>
                          <a:pt x="170" y="43"/>
                        </a:moveTo>
                        <a:cubicBezTo>
                          <a:pt x="150" y="37"/>
                          <a:pt x="72" y="0"/>
                          <a:pt x="47" y="1"/>
                        </a:cubicBezTo>
                        <a:cubicBezTo>
                          <a:pt x="22" y="2"/>
                          <a:pt x="28" y="16"/>
                          <a:pt x="20" y="49"/>
                        </a:cubicBezTo>
                        <a:cubicBezTo>
                          <a:pt x="12" y="82"/>
                          <a:pt x="0" y="154"/>
                          <a:pt x="0" y="197"/>
                        </a:cubicBezTo>
                        <a:cubicBezTo>
                          <a:pt x="0" y="240"/>
                          <a:pt x="14" y="263"/>
                          <a:pt x="18" y="305"/>
                        </a:cubicBezTo>
                        <a:cubicBezTo>
                          <a:pt x="22" y="347"/>
                          <a:pt x="20" y="414"/>
                          <a:pt x="21" y="452"/>
                        </a:cubicBezTo>
                        <a:cubicBezTo>
                          <a:pt x="22" y="490"/>
                          <a:pt x="24" y="509"/>
                          <a:pt x="24" y="533"/>
                        </a:cubicBezTo>
                        <a:cubicBezTo>
                          <a:pt x="24" y="557"/>
                          <a:pt x="24" y="589"/>
                          <a:pt x="24" y="599"/>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68" name="Group 460"/>
                  <p:cNvGrpSpPr>
                    <a:grpSpLocks/>
                  </p:cNvGrpSpPr>
                  <p:nvPr/>
                </p:nvGrpSpPr>
                <p:grpSpPr bwMode="auto">
                  <a:xfrm>
                    <a:off x="2980" y="4213"/>
                    <a:ext cx="168" cy="127"/>
                    <a:chOff x="1965" y="2454"/>
                    <a:chExt cx="168" cy="127"/>
                  </a:xfrm>
                </p:grpSpPr>
                <p:sp>
                  <p:nvSpPr>
                    <p:cNvPr id="869" name="Freeform 465"/>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70" name="Freeform 464"/>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71" name="Freeform 463"/>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72" name="Freeform 462"/>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73" name="Freeform 461"/>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817" name="Group 446"/>
              <p:cNvGrpSpPr>
                <a:grpSpLocks/>
              </p:cNvGrpSpPr>
              <p:nvPr/>
            </p:nvGrpSpPr>
            <p:grpSpPr bwMode="auto">
              <a:xfrm>
                <a:off x="2779" y="3651"/>
                <a:ext cx="280" cy="668"/>
                <a:chOff x="2980" y="3672"/>
                <a:chExt cx="280" cy="668"/>
              </a:xfrm>
            </p:grpSpPr>
            <p:grpSp>
              <p:nvGrpSpPr>
                <p:cNvPr id="854" name="Group 455"/>
                <p:cNvGrpSpPr>
                  <a:grpSpLocks/>
                </p:cNvGrpSpPr>
                <p:nvPr/>
              </p:nvGrpSpPr>
              <p:grpSpPr bwMode="auto">
                <a:xfrm rot="7285458">
                  <a:off x="3160" y="3701"/>
                  <a:ext cx="129" cy="71"/>
                  <a:chOff x="1969" y="1710"/>
                  <a:chExt cx="129" cy="66"/>
                </a:xfrm>
              </p:grpSpPr>
              <p:sp>
                <p:nvSpPr>
                  <p:cNvPr id="863" name="Freeform 457"/>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64" name="Freeform 456"/>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55" name="Group 447"/>
                <p:cNvGrpSpPr>
                  <a:grpSpLocks/>
                </p:cNvGrpSpPr>
                <p:nvPr/>
              </p:nvGrpSpPr>
              <p:grpSpPr bwMode="auto">
                <a:xfrm>
                  <a:off x="2980" y="3680"/>
                  <a:ext cx="233" cy="660"/>
                  <a:chOff x="2980" y="3680"/>
                  <a:chExt cx="233" cy="660"/>
                </a:xfrm>
              </p:grpSpPr>
              <p:sp>
                <p:nvSpPr>
                  <p:cNvPr id="856" name="Freeform 454"/>
                  <p:cNvSpPr>
                    <a:spLocks/>
                  </p:cNvSpPr>
                  <p:nvPr/>
                </p:nvSpPr>
                <p:spPr bwMode="auto">
                  <a:xfrm>
                    <a:off x="3043" y="3680"/>
                    <a:ext cx="170" cy="599"/>
                  </a:xfrm>
                  <a:custGeom>
                    <a:avLst/>
                    <a:gdLst>
                      <a:gd name="T0" fmla="*/ 170 w 170"/>
                      <a:gd name="T1" fmla="*/ 43 h 599"/>
                      <a:gd name="T2" fmla="*/ 47 w 170"/>
                      <a:gd name="T3" fmla="*/ 1 h 599"/>
                      <a:gd name="T4" fmla="*/ 20 w 170"/>
                      <a:gd name="T5" fmla="*/ 49 h 599"/>
                      <a:gd name="T6" fmla="*/ 0 w 170"/>
                      <a:gd name="T7" fmla="*/ 197 h 599"/>
                      <a:gd name="T8" fmla="*/ 18 w 170"/>
                      <a:gd name="T9" fmla="*/ 305 h 599"/>
                      <a:gd name="T10" fmla="*/ 21 w 170"/>
                      <a:gd name="T11" fmla="*/ 452 h 599"/>
                      <a:gd name="T12" fmla="*/ 24 w 170"/>
                      <a:gd name="T13" fmla="*/ 533 h 599"/>
                      <a:gd name="T14" fmla="*/ 24 w 170"/>
                      <a:gd name="T15" fmla="*/ 599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599">
                        <a:moveTo>
                          <a:pt x="170" y="43"/>
                        </a:moveTo>
                        <a:cubicBezTo>
                          <a:pt x="150" y="37"/>
                          <a:pt x="72" y="0"/>
                          <a:pt x="47" y="1"/>
                        </a:cubicBezTo>
                        <a:cubicBezTo>
                          <a:pt x="22" y="2"/>
                          <a:pt x="28" y="16"/>
                          <a:pt x="20" y="49"/>
                        </a:cubicBezTo>
                        <a:cubicBezTo>
                          <a:pt x="12" y="82"/>
                          <a:pt x="0" y="154"/>
                          <a:pt x="0" y="197"/>
                        </a:cubicBezTo>
                        <a:cubicBezTo>
                          <a:pt x="0" y="240"/>
                          <a:pt x="14" y="263"/>
                          <a:pt x="18" y="305"/>
                        </a:cubicBezTo>
                        <a:cubicBezTo>
                          <a:pt x="22" y="347"/>
                          <a:pt x="20" y="414"/>
                          <a:pt x="21" y="452"/>
                        </a:cubicBezTo>
                        <a:cubicBezTo>
                          <a:pt x="22" y="490"/>
                          <a:pt x="24" y="509"/>
                          <a:pt x="24" y="533"/>
                        </a:cubicBezTo>
                        <a:cubicBezTo>
                          <a:pt x="24" y="557"/>
                          <a:pt x="24" y="589"/>
                          <a:pt x="24" y="599"/>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57" name="Group 448"/>
                  <p:cNvGrpSpPr>
                    <a:grpSpLocks/>
                  </p:cNvGrpSpPr>
                  <p:nvPr/>
                </p:nvGrpSpPr>
                <p:grpSpPr bwMode="auto">
                  <a:xfrm>
                    <a:off x="2980" y="4213"/>
                    <a:ext cx="168" cy="127"/>
                    <a:chOff x="1965" y="2454"/>
                    <a:chExt cx="168" cy="127"/>
                  </a:xfrm>
                </p:grpSpPr>
                <p:sp>
                  <p:nvSpPr>
                    <p:cNvPr id="858" name="Freeform 453"/>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59" name="Freeform 452"/>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60" name="Freeform 451"/>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61" name="Freeform 450"/>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62" name="Freeform 449"/>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818" name="Group 434"/>
              <p:cNvGrpSpPr>
                <a:grpSpLocks/>
              </p:cNvGrpSpPr>
              <p:nvPr/>
            </p:nvGrpSpPr>
            <p:grpSpPr bwMode="auto">
              <a:xfrm flipH="1">
                <a:off x="2584" y="3657"/>
                <a:ext cx="280" cy="668"/>
                <a:chOff x="2980" y="3672"/>
                <a:chExt cx="280" cy="668"/>
              </a:xfrm>
            </p:grpSpPr>
            <p:grpSp>
              <p:nvGrpSpPr>
                <p:cNvPr id="843" name="Group 443"/>
                <p:cNvGrpSpPr>
                  <a:grpSpLocks/>
                </p:cNvGrpSpPr>
                <p:nvPr/>
              </p:nvGrpSpPr>
              <p:grpSpPr bwMode="auto">
                <a:xfrm rot="7285458">
                  <a:off x="3160" y="3701"/>
                  <a:ext cx="129" cy="71"/>
                  <a:chOff x="1969" y="1710"/>
                  <a:chExt cx="129" cy="66"/>
                </a:xfrm>
              </p:grpSpPr>
              <p:sp>
                <p:nvSpPr>
                  <p:cNvPr id="852" name="Freeform 445"/>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53" name="Freeform 444"/>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44" name="Group 435"/>
                <p:cNvGrpSpPr>
                  <a:grpSpLocks/>
                </p:cNvGrpSpPr>
                <p:nvPr/>
              </p:nvGrpSpPr>
              <p:grpSpPr bwMode="auto">
                <a:xfrm>
                  <a:off x="2980" y="3680"/>
                  <a:ext cx="233" cy="660"/>
                  <a:chOff x="2980" y="3680"/>
                  <a:chExt cx="233" cy="660"/>
                </a:xfrm>
              </p:grpSpPr>
              <p:sp>
                <p:nvSpPr>
                  <p:cNvPr id="845" name="Freeform 442"/>
                  <p:cNvSpPr>
                    <a:spLocks/>
                  </p:cNvSpPr>
                  <p:nvPr/>
                </p:nvSpPr>
                <p:spPr bwMode="auto">
                  <a:xfrm>
                    <a:off x="3043" y="3680"/>
                    <a:ext cx="170" cy="599"/>
                  </a:xfrm>
                  <a:custGeom>
                    <a:avLst/>
                    <a:gdLst>
                      <a:gd name="T0" fmla="*/ 170 w 170"/>
                      <a:gd name="T1" fmla="*/ 43 h 599"/>
                      <a:gd name="T2" fmla="*/ 47 w 170"/>
                      <a:gd name="T3" fmla="*/ 1 h 599"/>
                      <a:gd name="T4" fmla="*/ 20 w 170"/>
                      <a:gd name="T5" fmla="*/ 49 h 599"/>
                      <a:gd name="T6" fmla="*/ 0 w 170"/>
                      <a:gd name="T7" fmla="*/ 197 h 599"/>
                      <a:gd name="T8" fmla="*/ 18 w 170"/>
                      <a:gd name="T9" fmla="*/ 305 h 599"/>
                      <a:gd name="T10" fmla="*/ 21 w 170"/>
                      <a:gd name="T11" fmla="*/ 452 h 599"/>
                      <a:gd name="T12" fmla="*/ 24 w 170"/>
                      <a:gd name="T13" fmla="*/ 533 h 599"/>
                      <a:gd name="T14" fmla="*/ 24 w 170"/>
                      <a:gd name="T15" fmla="*/ 599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599">
                        <a:moveTo>
                          <a:pt x="170" y="43"/>
                        </a:moveTo>
                        <a:cubicBezTo>
                          <a:pt x="150" y="37"/>
                          <a:pt x="72" y="0"/>
                          <a:pt x="47" y="1"/>
                        </a:cubicBezTo>
                        <a:cubicBezTo>
                          <a:pt x="22" y="2"/>
                          <a:pt x="28" y="16"/>
                          <a:pt x="20" y="49"/>
                        </a:cubicBezTo>
                        <a:cubicBezTo>
                          <a:pt x="12" y="82"/>
                          <a:pt x="0" y="154"/>
                          <a:pt x="0" y="197"/>
                        </a:cubicBezTo>
                        <a:cubicBezTo>
                          <a:pt x="0" y="240"/>
                          <a:pt x="14" y="263"/>
                          <a:pt x="18" y="305"/>
                        </a:cubicBezTo>
                        <a:cubicBezTo>
                          <a:pt x="22" y="347"/>
                          <a:pt x="20" y="414"/>
                          <a:pt x="21" y="452"/>
                        </a:cubicBezTo>
                        <a:cubicBezTo>
                          <a:pt x="22" y="490"/>
                          <a:pt x="24" y="509"/>
                          <a:pt x="24" y="533"/>
                        </a:cubicBezTo>
                        <a:cubicBezTo>
                          <a:pt x="24" y="557"/>
                          <a:pt x="24" y="589"/>
                          <a:pt x="24" y="599"/>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46" name="Group 436"/>
                  <p:cNvGrpSpPr>
                    <a:grpSpLocks/>
                  </p:cNvGrpSpPr>
                  <p:nvPr/>
                </p:nvGrpSpPr>
                <p:grpSpPr bwMode="auto">
                  <a:xfrm>
                    <a:off x="2980" y="4213"/>
                    <a:ext cx="168" cy="127"/>
                    <a:chOff x="1965" y="2454"/>
                    <a:chExt cx="168" cy="127"/>
                  </a:xfrm>
                </p:grpSpPr>
                <p:sp>
                  <p:nvSpPr>
                    <p:cNvPr id="847" name="Freeform 441"/>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48" name="Freeform 440"/>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49" name="Freeform 439"/>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50" name="Freeform 438"/>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51" name="Freeform 437"/>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819" name="Group 422"/>
              <p:cNvGrpSpPr>
                <a:grpSpLocks/>
              </p:cNvGrpSpPr>
              <p:nvPr/>
            </p:nvGrpSpPr>
            <p:grpSpPr bwMode="auto">
              <a:xfrm flipH="1">
                <a:off x="2512" y="3654"/>
                <a:ext cx="280" cy="668"/>
                <a:chOff x="2980" y="3672"/>
                <a:chExt cx="280" cy="668"/>
              </a:xfrm>
            </p:grpSpPr>
            <p:grpSp>
              <p:nvGrpSpPr>
                <p:cNvPr id="832" name="Group 431"/>
                <p:cNvGrpSpPr>
                  <a:grpSpLocks/>
                </p:cNvGrpSpPr>
                <p:nvPr/>
              </p:nvGrpSpPr>
              <p:grpSpPr bwMode="auto">
                <a:xfrm rot="7285458">
                  <a:off x="3160" y="3701"/>
                  <a:ext cx="129" cy="71"/>
                  <a:chOff x="1969" y="1710"/>
                  <a:chExt cx="129" cy="66"/>
                </a:xfrm>
              </p:grpSpPr>
              <p:sp>
                <p:nvSpPr>
                  <p:cNvPr id="841" name="Freeform 433"/>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42" name="Freeform 432"/>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33" name="Group 423"/>
                <p:cNvGrpSpPr>
                  <a:grpSpLocks/>
                </p:cNvGrpSpPr>
                <p:nvPr/>
              </p:nvGrpSpPr>
              <p:grpSpPr bwMode="auto">
                <a:xfrm>
                  <a:off x="2980" y="3680"/>
                  <a:ext cx="233" cy="660"/>
                  <a:chOff x="2980" y="3680"/>
                  <a:chExt cx="233" cy="660"/>
                </a:xfrm>
              </p:grpSpPr>
              <p:sp>
                <p:nvSpPr>
                  <p:cNvPr id="834" name="Freeform 430"/>
                  <p:cNvSpPr>
                    <a:spLocks/>
                  </p:cNvSpPr>
                  <p:nvPr/>
                </p:nvSpPr>
                <p:spPr bwMode="auto">
                  <a:xfrm>
                    <a:off x="3043" y="3680"/>
                    <a:ext cx="170" cy="599"/>
                  </a:xfrm>
                  <a:custGeom>
                    <a:avLst/>
                    <a:gdLst>
                      <a:gd name="T0" fmla="*/ 170 w 170"/>
                      <a:gd name="T1" fmla="*/ 43 h 599"/>
                      <a:gd name="T2" fmla="*/ 47 w 170"/>
                      <a:gd name="T3" fmla="*/ 1 h 599"/>
                      <a:gd name="T4" fmla="*/ 20 w 170"/>
                      <a:gd name="T5" fmla="*/ 49 h 599"/>
                      <a:gd name="T6" fmla="*/ 0 w 170"/>
                      <a:gd name="T7" fmla="*/ 197 h 599"/>
                      <a:gd name="T8" fmla="*/ 18 w 170"/>
                      <a:gd name="T9" fmla="*/ 305 h 599"/>
                      <a:gd name="T10" fmla="*/ 21 w 170"/>
                      <a:gd name="T11" fmla="*/ 452 h 599"/>
                      <a:gd name="T12" fmla="*/ 24 w 170"/>
                      <a:gd name="T13" fmla="*/ 533 h 599"/>
                      <a:gd name="T14" fmla="*/ 24 w 170"/>
                      <a:gd name="T15" fmla="*/ 599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599">
                        <a:moveTo>
                          <a:pt x="170" y="43"/>
                        </a:moveTo>
                        <a:cubicBezTo>
                          <a:pt x="150" y="37"/>
                          <a:pt x="72" y="0"/>
                          <a:pt x="47" y="1"/>
                        </a:cubicBezTo>
                        <a:cubicBezTo>
                          <a:pt x="22" y="2"/>
                          <a:pt x="28" y="16"/>
                          <a:pt x="20" y="49"/>
                        </a:cubicBezTo>
                        <a:cubicBezTo>
                          <a:pt x="12" y="82"/>
                          <a:pt x="0" y="154"/>
                          <a:pt x="0" y="197"/>
                        </a:cubicBezTo>
                        <a:cubicBezTo>
                          <a:pt x="0" y="240"/>
                          <a:pt x="14" y="263"/>
                          <a:pt x="18" y="305"/>
                        </a:cubicBezTo>
                        <a:cubicBezTo>
                          <a:pt x="22" y="347"/>
                          <a:pt x="20" y="414"/>
                          <a:pt x="21" y="452"/>
                        </a:cubicBezTo>
                        <a:cubicBezTo>
                          <a:pt x="22" y="490"/>
                          <a:pt x="24" y="509"/>
                          <a:pt x="24" y="533"/>
                        </a:cubicBezTo>
                        <a:cubicBezTo>
                          <a:pt x="24" y="557"/>
                          <a:pt x="24" y="589"/>
                          <a:pt x="24" y="599"/>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35" name="Group 424"/>
                  <p:cNvGrpSpPr>
                    <a:grpSpLocks/>
                  </p:cNvGrpSpPr>
                  <p:nvPr/>
                </p:nvGrpSpPr>
                <p:grpSpPr bwMode="auto">
                  <a:xfrm>
                    <a:off x="2980" y="4213"/>
                    <a:ext cx="168" cy="127"/>
                    <a:chOff x="1965" y="2454"/>
                    <a:chExt cx="168" cy="127"/>
                  </a:xfrm>
                </p:grpSpPr>
                <p:sp>
                  <p:nvSpPr>
                    <p:cNvPr id="836" name="Freeform 429"/>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37" name="Freeform 428"/>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38" name="Freeform 427"/>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39" name="Freeform 426"/>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40" name="Freeform 425"/>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nvGrpSpPr>
              <p:cNvPr id="820" name="Group 410"/>
              <p:cNvGrpSpPr>
                <a:grpSpLocks/>
              </p:cNvGrpSpPr>
              <p:nvPr/>
            </p:nvGrpSpPr>
            <p:grpSpPr bwMode="auto">
              <a:xfrm flipH="1">
                <a:off x="2443" y="3672"/>
                <a:ext cx="280" cy="668"/>
                <a:chOff x="2980" y="3672"/>
                <a:chExt cx="280" cy="668"/>
              </a:xfrm>
            </p:grpSpPr>
            <p:grpSp>
              <p:nvGrpSpPr>
                <p:cNvPr id="821" name="Group 419"/>
                <p:cNvGrpSpPr>
                  <a:grpSpLocks/>
                </p:cNvGrpSpPr>
                <p:nvPr/>
              </p:nvGrpSpPr>
              <p:grpSpPr bwMode="auto">
                <a:xfrm rot="7285458">
                  <a:off x="3160" y="3701"/>
                  <a:ext cx="129" cy="71"/>
                  <a:chOff x="1969" y="1710"/>
                  <a:chExt cx="129" cy="66"/>
                </a:xfrm>
              </p:grpSpPr>
              <p:sp>
                <p:nvSpPr>
                  <p:cNvPr id="830" name="Freeform 421"/>
                  <p:cNvSpPr>
                    <a:spLocks/>
                  </p:cNvSpPr>
                  <p:nvPr/>
                </p:nvSpPr>
                <p:spPr bwMode="auto">
                  <a:xfrm>
                    <a:off x="1969" y="1710"/>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31" name="Freeform 420"/>
                  <p:cNvSpPr>
                    <a:spLocks/>
                  </p:cNvSpPr>
                  <p:nvPr/>
                </p:nvSpPr>
                <p:spPr bwMode="auto">
                  <a:xfrm flipH="1">
                    <a:off x="2023" y="1713"/>
                    <a:ext cx="75" cy="63"/>
                  </a:xfrm>
                  <a:custGeom>
                    <a:avLst/>
                    <a:gdLst>
                      <a:gd name="T0" fmla="*/ 183 w 235"/>
                      <a:gd name="T1" fmla="*/ 295 h 305"/>
                      <a:gd name="T2" fmla="*/ 228 w 235"/>
                      <a:gd name="T3" fmla="*/ 130 h 305"/>
                      <a:gd name="T4" fmla="*/ 138 w 235"/>
                      <a:gd name="T5" fmla="*/ 10 h 305"/>
                      <a:gd name="T6" fmla="*/ 3 w 235"/>
                      <a:gd name="T7" fmla="*/ 70 h 305"/>
                      <a:gd name="T8" fmla="*/ 183 w 235"/>
                      <a:gd name="T9" fmla="*/ 295 h 305"/>
                    </a:gdLst>
                    <a:ahLst/>
                    <a:cxnLst>
                      <a:cxn ang="0">
                        <a:pos x="T0" y="T1"/>
                      </a:cxn>
                      <a:cxn ang="0">
                        <a:pos x="T2" y="T3"/>
                      </a:cxn>
                      <a:cxn ang="0">
                        <a:pos x="T4" y="T5"/>
                      </a:cxn>
                      <a:cxn ang="0">
                        <a:pos x="T6" y="T7"/>
                      </a:cxn>
                      <a:cxn ang="0">
                        <a:pos x="T8" y="T9"/>
                      </a:cxn>
                    </a:cxnLst>
                    <a:rect l="0" t="0" r="r" b="b"/>
                    <a:pathLst>
                      <a:path w="235" h="305">
                        <a:moveTo>
                          <a:pt x="183" y="295"/>
                        </a:moveTo>
                        <a:cubicBezTo>
                          <a:pt x="220" y="305"/>
                          <a:pt x="235" y="177"/>
                          <a:pt x="228" y="130"/>
                        </a:cubicBezTo>
                        <a:cubicBezTo>
                          <a:pt x="221" y="83"/>
                          <a:pt x="175" y="20"/>
                          <a:pt x="138" y="10"/>
                        </a:cubicBezTo>
                        <a:cubicBezTo>
                          <a:pt x="101" y="0"/>
                          <a:pt x="0" y="20"/>
                          <a:pt x="3" y="70"/>
                        </a:cubicBezTo>
                        <a:cubicBezTo>
                          <a:pt x="6" y="120"/>
                          <a:pt x="146" y="285"/>
                          <a:pt x="183" y="295"/>
                        </a:cubicBezTo>
                        <a:close/>
                      </a:path>
                    </a:pathLst>
                  </a:custGeom>
                  <a:solidFill>
                    <a:srgbClr val="FFFF00"/>
                  </a:solidFill>
                  <a:ln w="6350">
                    <a:solidFill>
                      <a:srgbClr val="9933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22" name="Group 411"/>
                <p:cNvGrpSpPr>
                  <a:grpSpLocks/>
                </p:cNvGrpSpPr>
                <p:nvPr/>
              </p:nvGrpSpPr>
              <p:grpSpPr bwMode="auto">
                <a:xfrm>
                  <a:off x="2980" y="3680"/>
                  <a:ext cx="233" cy="660"/>
                  <a:chOff x="2980" y="3680"/>
                  <a:chExt cx="233" cy="660"/>
                </a:xfrm>
              </p:grpSpPr>
              <p:sp>
                <p:nvSpPr>
                  <p:cNvPr id="823" name="Freeform 418"/>
                  <p:cNvSpPr>
                    <a:spLocks/>
                  </p:cNvSpPr>
                  <p:nvPr/>
                </p:nvSpPr>
                <p:spPr bwMode="auto">
                  <a:xfrm>
                    <a:off x="3043" y="3680"/>
                    <a:ext cx="170" cy="599"/>
                  </a:xfrm>
                  <a:custGeom>
                    <a:avLst/>
                    <a:gdLst>
                      <a:gd name="T0" fmla="*/ 170 w 170"/>
                      <a:gd name="T1" fmla="*/ 43 h 599"/>
                      <a:gd name="T2" fmla="*/ 47 w 170"/>
                      <a:gd name="T3" fmla="*/ 1 h 599"/>
                      <a:gd name="T4" fmla="*/ 20 w 170"/>
                      <a:gd name="T5" fmla="*/ 49 h 599"/>
                      <a:gd name="T6" fmla="*/ 0 w 170"/>
                      <a:gd name="T7" fmla="*/ 197 h 599"/>
                      <a:gd name="T8" fmla="*/ 18 w 170"/>
                      <a:gd name="T9" fmla="*/ 305 h 599"/>
                      <a:gd name="T10" fmla="*/ 21 w 170"/>
                      <a:gd name="T11" fmla="*/ 452 h 599"/>
                      <a:gd name="T12" fmla="*/ 24 w 170"/>
                      <a:gd name="T13" fmla="*/ 533 h 599"/>
                      <a:gd name="T14" fmla="*/ 24 w 170"/>
                      <a:gd name="T15" fmla="*/ 599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599">
                        <a:moveTo>
                          <a:pt x="170" y="43"/>
                        </a:moveTo>
                        <a:cubicBezTo>
                          <a:pt x="150" y="37"/>
                          <a:pt x="72" y="0"/>
                          <a:pt x="47" y="1"/>
                        </a:cubicBezTo>
                        <a:cubicBezTo>
                          <a:pt x="22" y="2"/>
                          <a:pt x="28" y="16"/>
                          <a:pt x="20" y="49"/>
                        </a:cubicBezTo>
                        <a:cubicBezTo>
                          <a:pt x="12" y="82"/>
                          <a:pt x="0" y="154"/>
                          <a:pt x="0" y="197"/>
                        </a:cubicBezTo>
                        <a:cubicBezTo>
                          <a:pt x="0" y="240"/>
                          <a:pt x="14" y="263"/>
                          <a:pt x="18" y="305"/>
                        </a:cubicBezTo>
                        <a:cubicBezTo>
                          <a:pt x="22" y="347"/>
                          <a:pt x="20" y="414"/>
                          <a:pt x="21" y="452"/>
                        </a:cubicBezTo>
                        <a:cubicBezTo>
                          <a:pt x="22" y="490"/>
                          <a:pt x="24" y="509"/>
                          <a:pt x="24" y="533"/>
                        </a:cubicBezTo>
                        <a:cubicBezTo>
                          <a:pt x="24" y="557"/>
                          <a:pt x="24" y="589"/>
                          <a:pt x="24" y="599"/>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24" name="Group 412"/>
                  <p:cNvGrpSpPr>
                    <a:grpSpLocks/>
                  </p:cNvGrpSpPr>
                  <p:nvPr/>
                </p:nvGrpSpPr>
                <p:grpSpPr bwMode="auto">
                  <a:xfrm>
                    <a:off x="2980" y="4213"/>
                    <a:ext cx="168" cy="127"/>
                    <a:chOff x="1965" y="2454"/>
                    <a:chExt cx="168" cy="127"/>
                  </a:xfrm>
                </p:grpSpPr>
                <p:sp>
                  <p:nvSpPr>
                    <p:cNvPr id="825" name="Freeform 417"/>
                    <p:cNvSpPr>
                      <a:spLocks/>
                    </p:cNvSpPr>
                    <p:nvPr/>
                  </p:nvSpPr>
                  <p:spPr bwMode="auto">
                    <a:xfrm>
                      <a:off x="1971" y="251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26" name="Freeform 416"/>
                    <p:cNvSpPr>
                      <a:spLocks/>
                    </p:cNvSpPr>
                    <p:nvPr/>
                  </p:nvSpPr>
                  <p:spPr bwMode="auto">
                    <a:xfrm>
                      <a:off x="1965"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27" name="Freeform 415"/>
                    <p:cNvSpPr>
                      <a:spLocks/>
                    </p:cNvSpPr>
                    <p:nvPr/>
                  </p:nvSpPr>
                  <p:spPr bwMode="auto">
                    <a:xfrm flipH="1">
                      <a:off x="2052" y="251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28" name="Freeform 414"/>
                    <p:cNvSpPr>
                      <a:spLocks/>
                    </p:cNvSpPr>
                    <p:nvPr/>
                  </p:nvSpPr>
                  <p:spPr bwMode="auto">
                    <a:xfrm flipH="1">
                      <a:off x="2049" y="2481"/>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29" name="Freeform 413"/>
                    <p:cNvSpPr>
                      <a:spLocks/>
                    </p:cNvSpPr>
                    <p:nvPr/>
                  </p:nvSpPr>
                  <p:spPr bwMode="auto">
                    <a:xfrm flipH="1">
                      <a:off x="2052" y="2454"/>
                      <a:ext cx="81" cy="67"/>
                    </a:xfrm>
                    <a:custGeom>
                      <a:avLst/>
                      <a:gdLst>
                        <a:gd name="T0" fmla="*/ 81 w 81"/>
                        <a:gd name="T1" fmla="*/ 0 h 67"/>
                        <a:gd name="T2" fmla="*/ 60 w 81"/>
                        <a:gd name="T3" fmla="*/ 21 h 67"/>
                        <a:gd name="T4" fmla="*/ 27 w 81"/>
                        <a:gd name="T5" fmla="*/ 60 h 67"/>
                        <a:gd name="T6" fmla="*/ 0 w 81"/>
                        <a:gd name="T7" fmla="*/ 60 h 67"/>
                      </a:gdLst>
                      <a:ahLst/>
                      <a:cxnLst>
                        <a:cxn ang="0">
                          <a:pos x="T0" y="T1"/>
                        </a:cxn>
                        <a:cxn ang="0">
                          <a:pos x="T2" y="T3"/>
                        </a:cxn>
                        <a:cxn ang="0">
                          <a:pos x="T4" y="T5"/>
                        </a:cxn>
                        <a:cxn ang="0">
                          <a:pos x="T6" y="T7"/>
                        </a:cxn>
                      </a:cxnLst>
                      <a:rect l="0" t="0" r="r" b="b"/>
                      <a:pathLst>
                        <a:path w="81" h="67">
                          <a:moveTo>
                            <a:pt x="81" y="0"/>
                          </a:moveTo>
                          <a:cubicBezTo>
                            <a:pt x="75" y="5"/>
                            <a:pt x="69" y="11"/>
                            <a:pt x="60" y="21"/>
                          </a:cubicBezTo>
                          <a:cubicBezTo>
                            <a:pt x="51" y="31"/>
                            <a:pt x="37" y="53"/>
                            <a:pt x="27" y="60"/>
                          </a:cubicBezTo>
                          <a:cubicBezTo>
                            <a:pt x="17" y="67"/>
                            <a:pt x="8" y="63"/>
                            <a:pt x="0" y="60"/>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grpSp>
        <p:sp>
          <p:nvSpPr>
            <p:cNvPr id="813" name="Text Box 408"/>
            <p:cNvSpPr txBox="1">
              <a:spLocks noChangeArrowheads="1"/>
            </p:cNvSpPr>
            <p:nvPr/>
          </p:nvSpPr>
          <p:spPr bwMode="auto">
            <a:xfrm>
              <a:off x="2499" y="4370"/>
              <a:ext cx="71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lot n°2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grpSp>
        <p:nvGrpSpPr>
          <p:cNvPr id="1166" name="Group 389"/>
          <p:cNvGrpSpPr>
            <a:grpSpLocks/>
          </p:cNvGrpSpPr>
          <p:nvPr/>
        </p:nvGrpSpPr>
        <p:grpSpPr bwMode="auto">
          <a:xfrm>
            <a:off x="3052234" y="877235"/>
            <a:ext cx="2289968" cy="1860005"/>
            <a:chOff x="9055" y="7446"/>
            <a:chExt cx="2486" cy="2359"/>
          </a:xfrm>
        </p:grpSpPr>
        <p:grpSp>
          <p:nvGrpSpPr>
            <p:cNvPr id="1167" name="Group 402"/>
            <p:cNvGrpSpPr>
              <a:grpSpLocks/>
            </p:cNvGrpSpPr>
            <p:nvPr/>
          </p:nvGrpSpPr>
          <p:grpSpPr bwMode="auto">
            <a:xfrm>
              <a:off x="9055" y="7552"/>
              <a:ext cx="766" cy="615"/>
              <a:chOff x="9055" y="7552"/>
              <a:chExt cx="766" cy="615"/>
            </a:xfrm>
          </p:grpSpPr>
          <p:grpSp>
            <p:nvGrpSpPr>
              <p:cNvPr id="1180" name="Group 404"/>
              <p:cNvGrpSpPr>
                <a:grpSpLocks/>
              </p:cNvGrpSpPr>
              <p:nvPr/>
            </p:nvGrpSpPr>
            <p:grpSpPr bwMode="auto">
              <a:xfrm>
                <a:off x="9086" y="7552"/>
                <a:ext cx="684" cy="615"/>
                <a:chOff x="1641" y="5934"/>
                <a:chExt cx="684" cy="615"/>
              </a:xfrm>
            </p:grpSpPr>
            <p:sp>
              <p:nvSpPr>
                <p:cNvPr id="1182" name="AutoShape 406" descr="Pointillés"/>
                <p:cNvSpPr>
                  <a:spLocks/>
                </p:cNvSpPr>
                <p:nvPr/>
              </p:nvSpPr>
              <p:spPr bwMode="auto">
                <a:xfrm rot="5400000">
                  <a:off x="1734" y="5961"/>
                  <a:ext cx="495" cy="681"/>
                </a:xfrm>
                <a:prstGeom prst="rightBracket">
                  <a:avLst>
                    <a:gd name="adj" fmla="val 11465"/>
                  </a:avLst>
                </a:prstGeom>
                <a:pattFill prst="trellis">
                  <a:fgClr>
                    <a:srgbClr val="99CC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3" name="Freeform 405"/>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181" name="Text Box 403"/>
              <p:cNvSpPr txBox="1">
                <a:spLocks noChangeArrowheads="1"/>
              </p:cNvSpPr>
              <p:nvPr/>
            </p:nvSpPr>
            <p:spPr bwMode="auto">
              <a:xfrm>
                <a:off x="9055" y="7652"/>
                <a:ext cx="766"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eau minéralisée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grpSp>
          <p:nvGrpSpPr>
            <p:cNvPr id="1168" name="Group 397"/>
            <p:cNvGrpSpPr>
              <a:grpSpLocks/>
            </p:cNvGrpSpPr>
            <p:nvPr/>
          </p:nvGrpSpPr>
          <p:grpSpPr bwMode="auto">
            <a:xfrm>
              <a:off x="9068" y="8316"/>
              <a:ext cx="710" cy="615"/>
              <a:chOff x="9068" y="8316"/>
              <a:chExt cx="710" cy="615"/>
            </a:xfrm>
          </p:grpSpPr>
          <p:grpSp>
            <p:nvGrpSpPr>
              <p:cNvPr id="1176" name="Group 399"/>
              <p:cNvGrpSpPr>
                <a:grpSpLocks/>
              </p:cNvGrpSpPr>
              <p:nvPr/>
            </p:nvGrpSpPr>
            <p:grpSpPr bwMode="auto">
              <a:xfrm>
                <a:off x="9094" y="8316"/>
                <a:ext cx="684" cy="615"/>
                <a:chOff x="1641" y="5934"/>
                <a:chExt cx="684" cy="615"/>
              </a:xfrm>
            </p:grpSpPr>
            <p:sp>
              <p:nvSpPr>
                <p:cNvPr id="1178" name="AutoShape 401" descr="90 %"/>
                <p:cNvSpPr>
                  <a:spLocks/>
                </p:cNvSpPr>
                <p:nvPr/>
              </p:nvSpPr>
              <p:spPr bwMode="auto">
                <a:xfrm rot="5400000">
                  <a:off x="1734" y="5961"/>
                  <a:ext cx="495" cy="681"/>
                </a:xfrm>
                <a:prstGeom prst="rightBracket">
                  <a:avLst>
                    <a:gd name="adj" fmla="val 11465"/>
                  </a:avLst>
                </a:prstGeom>
                <a:pattFill prst="pct90">
                  <a:fgClr>
                    <a:srgbClr val="CCFFFF"/>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79" name="Freeform 400"/>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177" name="Text Box 398"/>
              <p:cNvSpPr txBox="1">
                <a:spLocks noChangeArrowheads="1"/>
              </p:cNvSpPr>
              <p:nvPr/>
            </p:nvSpPr>
            <p:spPr bwMode="auto">
              <a:xfrm>
                <a:off x="9068" y="8424"/>
                <a:ext cx="691"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eau distillée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sp>
          <p:nvSpPr>
            <p:cNvPr id="1169" name="Text Box 396"/>
            <p:cNvSpPr txBox="1">
              <a:spLocks noChangeArrowheads="1"/>
            </p:cNvSpPr>
            <p:nvPr/>
          </p:nvSpPr>
          <p:spPr bwMode="auto">
            <a:xfrm>
              <a:off x="10013" y="7813"/>
              <a:ext cx="1528" cy="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pots de verre</a:t>
              </a:r>
              <a:endParaRPr kumimoji="0" lang="fr-FR" altLang="fr-FR"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contenant des microbilles d’argiles inertes laissant se développer les racines- l’eau d’arrosage est soit minéralisée soit déminéralisée (distillée)</a:t>
              </a:r>
              <a:endParaRPr kumimoji="0" lang="fr-FR" altLang="fr-FR" sz="1200" b="0" i="0" u="none" strike="noStrike" cap="none" normalizeH="0" baseline="0" dirty="0">
                <a:ln>
                  <a:noFill/>
                </a:ln>
                <a:solidFill>
                  <a:schemeClr val="tx1"/>
                </a:solidFill>
                <a:effectLst/>
                <a:latin typeface="Arial" panose="020B0604020202020204" pitchFamily="34" charset="0"/>
              </a:endParaRPr>
            </a:p>
          </p:txBody>
        </p:sp>
        <p:sp>
          <p:nvSpPr>
            <p:cNvPr id="1170" name="AutoShape 395"/>
            <p:cNvSpPr>
              <a:spLocks/>
            </p:cNvSpPr>
            <p:nvPr/>
          </p:nvSpPr>
          <p:spPr bwMode="auto">
            <a:xfrm>
              <a:off x="9777" y="7446"/>
              <a:ext cx="217" cy="2359"/>
            </a:xfrm>
            <a:prstGeom prst="rightBrace">
              <a:avLst>
                <a:gd name="adj1" fmla="val 90591"/>
                <a:gd name="adj2" fmla="val 50000"/>
              </a:avLst>
            </a:pr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fr-FR"/>
            </a:p>
          </p:txBody>
        </p:sp>
        <p:grpSp>
          <p:nvGrpSpPr>
            <p:cNvPr id="1171" name="Group 390"/>
            <p:cNvGrpSpPr>
              <a:grpSpLocks/>
            </p:cNvGrpSpPr>
            <p:nvPr/>
          </p:nvGrpSpPr>
          <p:grpSpPr bwMode="auto">
            <a:xfrm>
              <a:off x="9116" y="9065"/>
              <a:ext cx="697" cy="615"/>
              <a:chOff x="9116" y="9065"/>
              <a:chExt cx="697" cy="615"/>
            </a:xfrm>
          </p:grpSpPr>
          <p:grpSp>
            <p:nvGrpSpPr>
              <p:cNvPr id="1172" name="Group 392"/>
              <p:cNvGrpSpPr>
                <a:grpSpLocks/>
              </p:cNvGrpSpPr>
              <p:nvPr/>
            </p:nvGrpSpPr>
            <p:grpSpPr bwMode="auto">
              <a:xfrm>
                <a:off x="9129" y="9065"/>
                <a:ext cx="684" cy="615"/>
                <a:chOff x="1641" y="5934"/>
                <a:chExt cx="684" cy="615"/>
              </a:xfrm>
            </p:grpSpPr>
            <p:sp>
              <p:nvSpPr>
                <p:cNvPr id="1174" name="AutoShape 394" descr="20 %"/>
                <p:cNvSpPr>
                  <a:spLocks/>
                </p:cNvSpPr>
                <p:nvPr/>
              </p:nvSpPr>
              <p:spPr bwMode="auto">
                <a:xfrm rot="5400000">
                  <a:off x="1734" y="5961"/>
                  <a:ext cx="495" cy="681"/>
                </a:xfrm>
                <a:prstGeom prst="rightBracket">
                  <a:avLst>
                    <a:gd name="adj" fmla="val 11465"/>
                  </a:avLst>
                </a:prstGeom>
                <a:pattFill prst="pct20">
                  <a:fgClr>
                    <a:srgbClr val="000000"/>
                  </a:fgClr>
                  <a:bgClr>
                    <a:srgbClr val="FFFFFF"/>
                  </a:bgClr>
                </a:patt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75" name="Freeform 393"/>
                <p:cNvSpPr>
                  <a:spLocks/>
                </p:cNvSpPr>
                <p:nvPr/>
              </p:nvSpPr>
              <p:spPr bwMode="auto">
                <a:xfrm>
                  <a:off x="1644" y="5934"/>
                  <a:ext cx="681" cy="123"/>
                </a:xfrm>
                <a:custGeom>
                  <a:avLst/>
                  <a:gdLst>
                    <a:gd name="T0" fmla="*/ 0 w 681"/>
                    <a:gd name="T1" fmla="*/ 117 h 123"/>
                    <a:gd name="T2" fmla="*/ 30 w 681"/>
                    <a:gd name="T3" fmla="*/ 72 h 123"/>
                    <a:gd name="T4" fmla="*/ 15 w 681"/>
                    <a:gd name="T5" fmla="*/ 21 h 123"/>
                    <a:gd name="T6" fmla="*/ 6 w 681"/>
                    <a:gd name="T7" fmla="*/ 0 h 123"/>
                    <a:gd name="T8" fmla="*/ 681 w 681"/>
                    <a:gd name="T9" fmla="*/ 0 h 123"/>
                    <a:gd name="T10" fmla="*/ 672 w 681"/>
                    <a:gd name="T11" fmla="*/ 27 h 123"/>
                    <a:gd name="T12" fmla="*/ 648 w 681"/>
                    <a:gd name="T13" fmla="*/ 69 h 123"/>
                    <a:gd name="T14" fmla="*/ 675 w 681"/>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1" h="123">
                      <a:moveTo>
                        <a:pt x="0" y="117"/>
                      </a:moveTo>
                      <a:cubicBezTo>
                        <a:pt x="5" y="110"/>
                        <a:pt x="24" y="102"/>
                        <a:pt x="30" y="72"/>
                      </a:cubicBezTo>
                      <a:cubicBezTo>
                        <a:pt x="36" y="42"/>
                        <a:pt x="20" y="34"/>
                        <a:pt x="15" y="21"/>
                      </a:cubicBezTo>
                      <a:lnTo>
                        <a:pt x="6" y="0"/>
                      </a:lnTo>
                      <a:lnTo>
                        <a:pt x="681" y="0"/>
                      </a:lnTo>
                      <a:lnTo>
                        <a:pt x="672" y="27"/>
                      </a:lnTo>
                      <a:cubicBezTo>
                        <a:pt x="667" y="38"/>
                        <a:pt x="651" y="30"/>
                        <a:pt x="648" y="69"/>
                      </a:cubicBezTo>
                      <a:cubicBezTo>
                        <a:pt x="645" y="108"/>
                        <a:pt x="670" y="112"/>
                        <a:pt x="675" y="123"/>
                      </a:cubicBez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173" name="Text Box 391"/>
              <p:cNvSpPr txBox="1">
                <a:spLocks noChangeArrowheads="1"/>
              </p:cNvSpPr>
              <p:nvPr/>
            </p:nvSpPr>
            <p:spPr bwMode="auto">
              <a:xfrm>
                <a:off x="9116" y="9287"/>
                <a:ext cx="691"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sans eau</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grpSp>
      <p:sp>
        <p:nvSpPr>
          <p:cNvPr id="1184" name="Rectangle 118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86" name="ZoneTexte 1185"/>
          <p:cNvSpPr txBox="1"/>
          <p:nvPr/>
        </p:nvSpPr>
        <p:spPr>
          <a:xfrm>
            <a:off x="643732" y="228600"/>
            <a:ext cx="7901752" cy="369332"/>
          </a:xfrm>
          <a:prstGeom prst="rect">
            <a:avLst/>
          </a:prstGeom>
          <a:noFill/>
        </p:spPr>
        <p:txBody>
          <a:bodyPr wrap="square" rtlCol="0">
            <a:spAutoFit/>
          </a:bodyPr>
          <a:lstStyle/>
          <a:p>
            <a:r>
              <a:rPr lang="fr-FR" dirty="0"/>
              <a:t>Les besoins en eau et minéraux des végétaux : expériences avec des lentilles</a:t>
            </a:r>
          </a:p>
        </p:txBody>
      </p:sp>
      <p:pic>
        <p:nvPicPr>
          <p:cNvPr id="1187" name="Image 1186"/>
          <p:cNvPicPr>
            <a:picLocks noChangeAspect="1"/>
          </p:cNvPicPr>
          <p:nvPr/>
        </p:nvPicPr>
        <p:blipFill>
          <a:blip r:embed="rId2"/>
          <a:stretch>
            <a:fillRect/>
          </a:stretch>
        </p:blipFill>
        <p:spPr>
          <a:xfrm>
            <a:off x="7517034" y="986481"/>
            <a:ext cx="1486533" cy="1773906"/>
          </a:xfrm>
          <a:prstGeom prst="rect">
            <a:avLst/>
          </a:prstGeom>
        </p:spPr>
      </p:pic>
      <p:graphicFrame>
        <p:nvGraphicFramePr>
          <p:cNvPr id="1189" name="Tableau 1188"/>
          <p:cNvGraphicFramePr>
            <a:graphicFrameLocks noGrp="1"/>
          </p:cNvGraphicFramePr>
          <p:nvPr/>
        </p:nvGraphicFramePr>
        <p:xfrm>
          <a:off x="360219" y="5780042"/>
          <a:ext cx="8545482" cy="889000"/>
        </p:xfrm>
        <a:graphic>
          <a:graphicData uri="http://schemas.openxmlformats.org/drawingml/2006/table">
            <a:tbl>
              <a:tblPr firstRow="1" bandRow="1">
                <a:tableStyleId>{5C22544A-7EE6-4342-B048-85BDC9FD1C3A}</a:tableStyleId>
              </a:tblPr>
              <a:tblGrid>
                <a:gridCol w="1086196">
                  <a:extLst>
                    <a:ext uri="{9D8B030D-6E8A-4147-A177-3AD203B41FA5}">
                      <a16:colId xmlns:a16="http://schemas.microsoft.com/office/drawing/2014/main" val="112968652"/>
                    </a:ext>
                  </a:extLst>
                </a:gridCol>
                <a:gridCol w="1471352">
                  <a:extLst>
                    <a:ext uri="{9D8B030D-6E8A-4147-A177-3AD203B41FA5}">
                      <a16:colId xmlns:a16="http://schemas.microsoft.com/office/drawing/2014/main" val="3985567996"/>
                    </a:ext>
                  </a:extLst>
                </a:gridCol>
                <a:gridCol w="1197033">
                  <a:extLst>
                    <a:ext uri="{9D8B030D-6E8A-4147-A177-3AD203B41FA5}">
                      <a16:colId xmlns:a16="http://schemas.microsoft.com/office/drawing/2014/main" val="1534252056"/>
                    </a:ext>
                  </a:extLst>
                </a:gridCol>
                <a:gridCol w="2202873">
                  <a:extLst>
                    <a:ext uri="{9D8B030D-6E8A-4147-A177-3AD203B41FA5}">
                      <a16:colId xmlns:a16="http://schemas.microsoft.com/office/drawing/2014/main" val="3565371962"/>
                    </a:ext>
                  </a:extLst>
                </a:gridCol>
                <a:gridCol w="1163781">
                  <a:extLst>
                    <a:ext uri="{9D8B030D-6E8A-4147-A177-3AD203B41FA5}">
                      <a16:colId xmlns:a16="http://schemas.microsoft.com/office/drawing/2014/main" val="60252793"/>
                    </a:ext>
                  </a:extLst>
                </a:gridCol>
                <a:gridCol w="1424247">
                  <a:extLst>
                    <a:ext uri="{9D8B030D-6E8A-4147-A177-3AD203B41FA5}">
                      <a16:colId xmlns:a16="http://schemas.microsoft.com/office/drawing/2014/main" val="240671980"/>
                    </a:ext>
                  </a:extLst>
                </a:gridCol>
              </a:tblGrid>
              <a:tr h="370840">
                <a:tc>
                  <a:txBody>
                    <a:bodyPr/>
                    <a:lstStyle/>
                    <a:p>
                      <a:r>
                        <a:rPr lang="fr-FR" sz="1400" b="0" dirty="0">
                          <a:solidFill>
                            <a:schemeClr val="tx1"/>
                          </a:solidFill>
                        </a:rPr>
                        <a:t>Croissance +++</a:t>
                      </a:r>
                    </a:p>
                  </a:txBody>
                  <a:tcPr>
                    <a:solidFill>
                      <a:schemeClr val="accent2">
                        <a:lumMod val="20000"/>
                        <a:lumOff val="80000"/>
                      </a:schemeClr>
                    </a:solidFill>
                  </a:tcPr>
                </a:tc>
                <a:tc>
                  <a:txBody>
                    <a:bodyPr/>
                    <a:lstStyle/>
                    <a:p>
                      <a:r>
                        <a:rPr lang="fr-FR" sz="1400" b="0" dirty="0">
                          <a:solidFill>
                            <a:schemeClr val="tx1"/>
                          </a:solidFill>
                        </a:rPr>
                        <a:t>fanés</a:t>
                      </a:r>
                    </a:p>
                  </a:txBody>
                  <a:tcPr>
                    <a:solidFill>
                      <a:schemeClr val="accent2">
                        <a:lumMod val="20000"/>
                        <a:lumOff val="80000"/>
                      </a:schemeClr>
                    </a:solidFill>
                  </a:tcPr>
                </a:tc>
                <a:tc>
                  <a:txBody>
                    <a:bodyPr/>
                    <a:lstStyle/>
                    <a:p>
                      <a:r>
                        <a:rPr lang="fr-FR" sz="1400" b="0" dirty="0">
                          <a:solidFill>
                            <a:schemeClr val="tx1"/>
                          </a:solidFill>
                        </a:rPr>
                        <a:t>Croissance +++</a:t>
                      </a:r>
                    </a:p>
                  </a:txBody>
                  <a:tcPr>
                    <a:solidFill>
                      <a:schemeClr val="accent2">
                        <a:lumMod val="20000"/>
                        <a:lumOff val="80000"/>
                      </a:schemeClr>
                    </a:solidFill>
                  </a:tcPr>
                </a:tc>
                <a:tc>
                  <a:txBody>
                    <a:bodyPr/>
                    <a:lstStyle/>
                    <a:p>
                      <a:r>
                        <a:rPr lang="fr-FR" sz="1400" b="0" dirty="0">
                          <a:solidFill>
                            <a:schemeClr val="tx1"/>
                          </a:solidFill>
                        </a:rPr>
                        <a:t>Croissance +</a:t>
                      </a:r>
                    </a:p>
                  </a:txBody>
                  <a:tcPr>
                    <a:solidFill>
                      <a:schemeClr val="accent2">
                        <a:lumMod val="20000"/>
                        <a:lumOff val="80000"/>
                      </a:schemeClr>
                    </a:solidFill>
                  </a:tcPr>
                </a:tc>
                <a:tc>
                  <a:txBody>
                    <a:bodyPr/>
                    <a:lstStyle/>
                    <a:p>
                      <a:r>
                        <a:rPr lang="fr-FR" sz="1400" b="0" dirty="0">
                          <a:solidFill>
                            <a:schemeClr val="tx1"/>
                          </a:solidFill>
                        </a:rPr>
                        <a:t>Croissance +++</a:t>
                      </a:r>
                    </a:p>
                  </a:txBody>
                  <a:tcPr>
                    <a:solidFill>
                      <a:schemeClr val="accent2">
                        <a:lumMod val="20000"/>
                        <a:lumOff val="80000"/>
                      </a:schemeClr>
                    </a:solidFill>
                  </a:tcPr>
                </a:tc>
                <a:tc>
                  <a:txBody>
                    <a:bodyPr/>
                    <a:lstStyle/>
                    <a:p>
                      <a:r>
                        <a:rPr lang="fr-FR" sz="1400" b="0" dirty="0">
                          <a:solidFill>
                            <a:schemeClr val="tx1"/>
                          </a:solidFill>
                        </a:rPr>
                        <a:t>Croissance +</a:t>
                      </a:r>
                    </a:p>
                  </a:txBody>
                  <a:tcPr>
                    <a:solidFill>
                      <a:schemeClr val="accent2">
                        <a:lumMod val="20000"/>
                        <a:lumOff val="80000"/>
                      </a:schemeClr>
                    </a:solidFill>
                  </a:tcPr>
                </a:tc>
                <a:extLst>
                  <a:ext uri="{0D108BD9-81ED-4DB2-BD59-A6C34878D82A}">
                    <a16:rowId xmlns:a16="http://schemas.microsoft.com/office/drawing/2014/main" val="4127392005"/>
                  </a:ext>
                </a:extLst>
              </a:tr>
              <a:tr h="370840">
                <a:tc>
                  <a:txBody>
                    <a:bodyPr/>
                    <a:lstStyle/>
                    <a:p>
                      <a:endParaRPr lang="fr-FR" sz="1600" dirty="0">
                        <a:solidFill>
                          <a:schemeClr val="tx1"/>
                        </a:solidFill>
                      </a:endParaRPr>
                    </a:p>
                  </a:txBody>
                  <a:tcPr>
                    <a:solidFill>
                      <a:schemeClr val="accent2">
                        <a:lumMod val="60000"/>
                        <a:lumOff val="40000"/>
                      </a:schemeClr>
                    </a:solidFill>
                  </a:tcPr>
                </a:tc>
                <a:tc>
                  <a:txBody>
                    <a:bodyPr/>
                    <a:lstStyle/>
                    <a:p>
                      <a:r>
                        <a:rPr lang="fr-FR" sz="1400" dirty="0">
                          <a:solidFill>
                            <a:schemeClr val="tx1"/>
                          </a:solidFill>
                        </a:rPr>
                        <a:t>Besoin</a:t>
                      </a:r>
                      <a:r>
                        <a:rPr lang="fr-FR" sz="1400" baseline="0" dirty="0">
                          <a:solidFill>
                            <a:schemeClr val="tx1"/>
                          </a:solidFill>
                        </a:rPr>
                        <a:t> en eau</a:t>
                      </a:r>
                      <a:endParaRPr lang="fr-FR" sz="1400" dirty="0">
                        <a:solidFill>
                          <a:schemeClr val="tx1"/>
                        </a:solidFill>
                      </a:endParaRPr>
                    </a:p>
                  </a:txBody>
                  <a:tcPr>
                    <a:solidFill>
                      <a:schemeClr val="accent2">
                        <a:lumMod val="60000"/>
                        <a:lumOff val="40000"/>
                      </a:schemeClr>
                    </a:solidFill>
                  </a:tcPr>
                </a:tc>
                <a:tc>
                  <a:txBody>
                    <a:bodyPr/>
                    <a:lstStyle/>
                    <a:p>
                      <a:endParaRPr lang="fr-FR" sz="1600" dirty="0">
                        <a:solidFill>
                          <a:schemeClr val="tx1"/>
                        </a:solidFill>
                      </a:endParaRPr>
                    </a:p>
                  </a:txBody>
                  <a:tcPr>
                    <a:solidFill>
                      <a:schemeClr val="accent2">
                        <a:lumMod val="60000"/>
                        <a:lumOff val="40000"/>
                      </a:schemeClr>
                    </a:solidFill>
                  </a:tcPr>
                </a:tc>
                <a:tc>
                  <a:txBody>
                    <a:bodyPr/>
                    <a:lstStyle/>
                    <a:p>
                      <a:r>
                        <a:rPr lang="fr-FR" sz="1300" dirty="0">
                          <a:solidFill>
                            <a:schemeClr val="tx1"/>
                          </a:solidFill>
                        </a:rPr>
                        <a:t>Besoins en matière minérale</a:t>
                      </a:r>
                    </a:p>
                  </a:txBody>
                  <a:tcPr>
                    <a:solidFill>
                      <a:schemeClr val="accent2">
                        <a:lumMod val="60000"/>
                        <a:lumOff val="40000"/>
                      </a:schemeClr>
                    </a:solidFill>
                  </a:tcPr>
                </a:tc>
                <a:tc>
                  <a:txBody>
                    <a:bodyPr/>
                    <a:lstStyle/>
                    <a:p>
                      <a:endParaRPr lang="fr-FR" sz="1600" dirty="0">
                        <a:solidFill>
                          <a:schemeClr val="tx1"/>
                        </a:solidFill>
                      </a:endParaRPr>
                    </a:p>
                  </a:txBody>
                  <a:tcPr>
                    <a:solidFill>
                      <a:schemeClr val="accent2">
                        <a:lumMod val="60000"/>
                        <a:lumOff val="40000"/>
                      </a:schemeClr>
                    </a:solidFill>
                  </a:tcPr>
                </a:tc>
                <a:tc>
                  <a:txBody>
                    <a:bodyPr/>
                    <a:lstStyle/>
                    <a:p>
                      <a:r>
                        <a:rPr lang="fr-FR" sz="1400" dirty="0">
                          <a:solidFill>
                            <a:schemeClr val="tx1"/>
                          </a:solidFill>
                        </a:rPr>
                        <a:t>Besoin de CO</a:t>
                      </a:r>
                      <a:r>
                        <a:rPr lang="fr-FR" sz="1400" baseline="-25000" dirty="0">
                          <a:solidFill>
                            <a:schemeClr val="tx1"/>
                          </a:solidFill>
                        </a:rPr>
                        <a:t>2</a:t>
                      </a:r>
                    </a:p>
                  </a:txBody>
                  <a:tcPr>
                    <a:solidFill>
                      <a:schemeClr val="accent2">
                        <a:lumMod val="60000"/>
                        <a:lumOff val="40000"/>
                      </a:schemeClr>
                    </a:solidFill>
                  </a:tcPr>
                </a:tc>
                <a:extLst>
                  <a:ext uri="{0D108BD9-81ED-4DB2-BD59-A6C34878D82A}">
                    <a16:rowId xmlns:a16="http://schemas.microsoft.com/office/drawing/2014/main" val="2728235323"/>
                  </a:ext>
                </a:extLst>
              </a:tr>
            </a:tbl>
          </a:graphicData>
        </a:graphic>
      </p:graphicFrame>
    </p:spTree>
    <p:extLst>
      <p:ext uri="{BB962C8B-B14F-4D97-AF65-F5344CB8AC3E}">
        <p14:creationId xmlns:p14="http://schemas.microsoft.com/office/powerpoint/2010/main" val="167029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exploitation pédagogique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ZoneTexte 5">
            <a:extLst>
              <a:ext uri="{FF2B5EF4-FFF2-40B4-BE49-F238E27FC236}">
                <a16:creationId xmlns:a16="http://schemas.microsoft.com/office/drawing/2014/main" id="{5BD814F1-BDE4-0A48-A7D5-B6A6B09A0178}"/>
              </a:ext>
            </a:extLst>
          </p:cNvPr>
          <p:cNvSpPr txBox="1"/>
          <p:nvPr/>
        </p:nvSpPr>
        <p:spPr>
          <a:xfrm>
            <a:off x="777240" y="1657350"/>
            <a:ext cx="184731" cy="369332"/>
          </a:xfrm>
          <a:prstGeom prst="rect">
            <a:avLst/>
          </a:prstGeom>
          <a:noFill/>
        </p:spPr>
        <p:txBody>
          <a:bodyPr wrap="square" rtlCol="0">
            <a:spAutoFit/>
          </a:bodyPr>
          <a:lstStyle/>
          <a:p>
            <a:endParaRPr lang="fr-FR" dirty="0"/>
          </a:p>
        </p:txBody>
      </p:sp>
      <p:pic>
        <p:nvPicPr>
          <p:cNvPr id="15" name="Image 14">
            <a:extLst>
              <a:ext uri="{FF2B5EF4-FFF2-40B4-BE49-F238E27FC236}">
                <a16:creationId xmlns:a16="http://schemas.microsoft.com/office/drawing/2014/main" id="{9F72C18C-A11F-D64E-B918-4B94E444B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6" y="784175"/>
            <a:ext cx="4248472" cy="6040951"/>
          </a:xfrm>
          <a:prstGeom prst="rect">
            <a:avLst/>
          </a:prstGeom>
        </p:spPr>
      </p:pic>
      <p:pic>
        <p:nvPicPr>
          <p:cNvPr id="16" name="Image 15">
            <a:extLst>
              <a:ext uri="{FF2B5EF4-FFF2-40B4-BE49-F238E27FC236}">
                <a16:creationId xmlns:a16="http://schemas.microsoft.com/office/drawing/2014/main" id="{17968DB2-F2B5-AB41-A114-5FC9CCA56436}"/>
              </a:ext>
            </a:extLst>
          </p:cNvPr>
          <p:cNvPicPr>
            <a:picLocks noChangeAspect="1"/>
          </p:cNvPicPr>
          <p:nvPr/>
        </p:nvPicPr>
        <p:blipFill>
          <a:blip r:embed="rId5"/>
          <a:stretch>
            <a:fillRect/>
          </a:stretch>
        </p:blipFill>
        <p:spPr>
          <a:xfrm>
            <a:off x="4775210" y="814469"/>
            <a:ext cx="4183766" cy="6040951"/>
          </a:xfrm>
          <a:prstGeom prst="rect">
            <a:avLst/>
          </a:prstGeom>
        </p:spPr>
      </p:pic>
    </p:spTree>
    <p:extLst>
      <p:ext uri="{BB962C8B-B14F-4D97-AF65-F5344CB8AC3E}">
        <p14:creationId xmlns:p14="http://schemas.microsoft.com/office/powerpoint/2010/main" val="42847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plan de culture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16" name="ZoneTexte 15">
            <a:extLst>
              <a:ext uri="{FF2B5EF4-FFF2-40B4-BE49-F238E27FC236}">
                <a16:creationId xmlns:a16="http://schemas.microsoft.com/office/drawing/2014/main" id="{EC981008-4F39-5048-A711-F6EB3A561795}"/>
              </a:ext>
            </a:extLst>
          </p:cNvPr>
          <p:cNvSpPr txBox="1"/>
          <p:nvPr/>
        </p:nvSpPr>
        <p:spPr>
          <a:xfrm>
            <a:off x="395536" y="1196752"/>
            <a:ext cx="1888850" cy="646331"/>
          </a:xfrm>
          <a:prstGeom prst="rect">
            <a:avLst/>
          </a:prstGeom>
          <a:noFill/>
        </p:spPr>
        <p:txBody>
          <a:bodyPr wrap="none" rtlCol="0">
            <a:spAutoFit/>
          </a:bodyPr>
          <a:lstStyle/>
          <a:p>
            <a:r>
              <a:rPr lang="fr-FR" dirty="0"/>
              <a:t>5- Plan de culture </a:t>
            </a:r>
          </a:p>
          <a:p>
            <a:r>
              <a:rPr lang="fr-FR" dirty="0"/>
              <a:t>Mars/Avril</a:t>
            </a:r>
          </a:p>
        </p:txBody>
      </p:sp>
      <p:graphicFrame>
        <p:nvGraphicFramePr>
          <p:cNvPr id="6" name="Tableau 5">
            <a:extLst>
              <a:ext uri="{FF2B5EF4-FFF2-40B4-BE49-F238E27FC236}">
                <a16:creationId xmlns:a16="http://schemas.microsoft.com/office/drawing/2014/main" id="{37011A1A-598F-484E-A52C-519A0FCE7B68}"/>
              </a:ext>
            </a:extLst>
          </p:cNvPr>
          <p:cNvGraphicFramePr>
            <a:graphicFrameLocks noGrp="1"/>
          </p:cNvGraphicFramePr>
          <p:nvPr>
            <p:extLst>
              <p:ext uri="{D42A27DB-BD31-4B8C-83A1-F6EECF244321}">
                <p14:modId xmlns:p14="http://schemas.microsoft.com/office/powerpoint/2010/main" val="997297858"/>
              </p:ext>
            </p:extLst>
          </p:nvPr>
        </p:nvGraphicFramePr>
        <p:xfrm>
          <a:off x="2543650" y="892268"/>
          <a:ext cx="5505578" cy="5337380"/>
        </p:xfrm>
        <a:graphic>
          <a:graphicData uri="http://schemas.openxmlformats.org/drawingml/2006/table">
            <a:tbl>
              <a:tblPr firstRow="1" firstCol="1" bandRow="1">
                <a:tableStyleId>{5C22544A-7EE6-4342-B048-85BDC9FD1C3A}</a:tableStyleId>
              </a:tblPr>
              <a:tblGrid>
                <a:gridCol w="1339148">
                  <a:extLst>
                    <a:ext uri="{9D8B030D-6E8A-4147-A177-3AD203B41FA5}">
                      <a16:colId xmlns:a16="http://schemas.microsoft.com/office/drawing/2014/main" val="3557701590"/>
                    </a:ext>
                  </a:extLst>
                </a:gridCol>
                <a:gridCol w="1371881">
                  <a:extLst>
                    <a:ext uri="{9D8B030D-6E8A-4147-A177-3AD203B41FA5}">
                      <a16:colId xmlns:a16="http://schemas.microsoft.com/office/drawing/2014/main" val="2646086190"/>
                    </a:ext>
                  </a:extLst>
                </a:gridCol>
                <a:gridCol w="1411383">
                  <a:extLst>
                    <a:ext uri="{9D8B030D-6E8A-4147-A177-3AD203B41FA5}">
                      <a16:colId xmlns:a16="http://schemas.microsoft.com/office/drawing/2014/main" val="3142498404"/>
                    </a:ext>
                  </a:extLst>
                </a:gridCol>
                <a:gridCol w="1383166">
                  <a:extLst>
                    <a:ext uri="{9D8B030D-6E8A-4147-A177-3AD203B41FA5}">
                      <a16:colId xmlns:a16="http://schemas.microsoft.com/office/drawing/2014/main" val="1679653326"/>
                    </a:ext>
                  </a:extLst>
                </a:gridCol>
              </a:tblGrid>
              <a:tr h="1304762">
                <a:tc>
                  <a:txBody>
                    <a:bodyPr/>
                    <a:lstStyle/>
                    <a:p>
                      <a:pPr marL="63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marL="63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marL="190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extLst>
                  <a:ext uri="{0D108BD9-81ED-4DB2-BD59-A6C34878D82A}">
                    <a16:rowId xmlns:a16="http://schemas.microsoft.com/office/drawing/2014/main" val="3853181994"/>
                  </a:ext>
                </a:extLst>
              </a:tr>
              <a:tr h="1334216">
                <a:tc>
                  <a:txBody>
                    <a:bodyPr/>
                    <a:lstStyle/>
                    <a:p>
                      <a:pPr marL="63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marL="63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marL="190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extLst>
                  <a:ext uri="{0D108BD9-81ED-4DB2-BD59-A6C34878D82A}">
                    <a16:rowId xmlns:a16="http://schemas.microsoft.com/office/drawing/2014/main" val="4206611950"/>
                  </a:ext>
                </a:extLst>
              </a:tr>
              <a:tr h="1382789">
                <a:tc>
                  <a:txBody>
                    <a:bodyPr/>
                    <a:lstStyle/>
                    <a:p>
                      <a:pPr marL="635" algn="l">
                        <a:lnSpc>
                          <a:spcPct val="119000"/>
                        </a:lnSpc>
                        <a:spcAft>
                          <a:spcPts val="600"/>
                        </a:spcAft>
                      </a:pP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algn="l">
                        <a:lnSpc>
                          <a:spcPct val="119000"/>
                        </a:lnSpc>
                        <a:spcAft>
                          <a:spcPts val="600"/>
                        </a:spcAft>
                      </a:pP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marL="63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marL="190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extLst>
                  <a:ext uri="{0D108BD9-81ED-4DB2-BD59-A6C34878D82A}">
                    <a16:rowId xmlns:a16="http://schemas.microsoft.com/office/drawing/2014/main" val="1245144999"/>
                  </a:ext>
                </a:extLst>
              </a:tr>
              <a:tr h="1315613">
                <a:tc>
                  <a:txBody>
                    <a:bodyPr/>
                    <a:lstStyle/>
                    <a:p>
                      <a:pPr marL="63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marL="63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tc>
                  <a:txBody>
                    <a:bodyPr/>
                    <a:lstStyle/>
                    <a:p>
                      <a:pPr marL="1905" algn="l">
                        <a:lnSpc>
                          <a:spcPct val="107000"/>
                        </a:lnSpc>
                        <a:spcAft>
                          <a:spcPts val="740"/>
                        </a:spcAft>
                      </a:pP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6">
                        <a:lumMod val="40000"/>
                        <a:lumOff val="60000"/>
                      </a:schemeClr>
                    </a:solidFill>
                  </a:tcPr>
                </a:tc>
                <a:extLst>
                  <a:ext uri="{0D108BD9-81ED-4DB2-BD59-A6C34878D82A}">
                    <a16:rowId xmlns:a16="http://schemas.microsoft.com/office/drawing/2014/main" val="326827610"/>
                  </a:ext>
                </a:extLst>
              </a:tr>
            </a:tbl>
          </a:graphicData>
        </a:graphic>
      </p:graphicFrame>
      <p:pic>
        <p:nvPicPr>
          <p:cNvPr id="11" name="Image 10" descr="Une image contenant dessin, horloge&#10;&#10;Description générée automatiquement">
            <a:extLst>
              <a:ext uri="{FF2B5EF4-FFF2-40B4-BE49-F238E27FC236}">
                <a16:creationId xmlns:a16="http://schemas.microsoft.com/office/drawing/2014/main" id="{5E67CB2C-8EBC-0E4A-B334-3F5183C6A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228" y="1048522"/>
            <a:ext cx="947936" cy="707002"/>
          </a:xfrm>
          <a:prstGeom prst="rect">
            <a:avLst/>
          </a:prstGeom>
        </p:spPr>
      </p:pic>
      <p:sp>
        <p:nvSpPr>
          <p:cNvPr id="7" name="ZoneTexte 6">
            <a:extLst>
              <a:ext uri="{FF2B5EF4-FFF2-40B4-BE49-F238E27FC236}">
                <a16:creationId xmlns:a16="http://schemas.microsoft.com/office/drawing/2014/main" id="{93CF539F-D271-FF49-8457-788F3998EA3F}"/>
              </a:ext>
            </a:extLst>
          </p:cNvPr>
          <p:cNvSpPr txBox="1"/>
          <p:nvPr/>
        </p:nvSpPr>
        <p:spPr>
          <a:xfrm>
            <a:off x="204160" y="1967929"/>
            <a:ext cx="2334692" cy="4247317"/>
          </a:xfrm>
          <a:prstGeom prst="rect">
            <a:avLst/>
          </a:prstGeom>
          <a:noFill/>
        </p:spPr>
        <p:txBody>
          <a:bodyPr wrap="square" rtlCol="0">
            <a:spAutoFit/>
          </a:bodyPr>
          <a:lstStyle/>
          <a:p>
            <a:r>
              <a:rPr lang="fr-FR" i="1" dirty="0"/>
              <a:t>En respectant les principes du jardinage en carré, vous tenterez d’élaborer un plan de culture avec une première rotation fin avril en précisant:</a:t>
            </a:r>
          </a:p>
          <a:p>
            <a:pPr marL="285750" indent="-285750">
              <a:buFontTx/>
              <a:buChar char="-"/>
            </a:pPr>
            <a:r>
              <a:rPr lang="fr-FR" i="1" dirty="0"/>
              <a:t>Le système végétatif</a:t>
            </a:r>
          </a:p>
          <a:p>
            <a:pPr marL="285750" indent="-285750">
              <a:buFontTx/>
              <a:buChar char="-"/>
            </a:pPr>
            <a:r>
              <a:rPr lang="fr-FR" i="1" dirty="0"/>
              <a:t>La famille botanique</a:t>
            </a:r>
          </a:p>
          <a:p>
            <a:pPr marL="285750" indent="-285750">
              <a:buFontTx/>
              <a:buChar char="-"/>
            </a:pPr>
            <a:r>
              <a:rPr lang="fr-FR" i="1" dirty="0"/>
              <a:t>Les dates de semis et de récolte</a:t>
            </a:r>
          </a:p>
          <a:p>
            <a:pPr marL="285750" indent="-285750">
              <a:buFontTx/>
              <a:buChar char="-"/>
            </a:pPr>
            <a:r>
              <a:rPr lang="fr-FR" i="1" dirty="0"/>
              <a:t>Les besoins nutritifs</a:t>
            </a:r>
          </a:p>
          <a:p>
            <a:pPr marL="285750" indent="-285750">
              <a:buFontTx/>
              <a:buChar char="-"/>
            </a:pPr>
            <a:r>
              <a:rPr lang="fr-FR" i="1" dirty="0"/>
              <a:t>Repiquage ou semis </a:t>
            </a:r>
          </a:p>
        </p:txBody>
      </p:sp>
    </p:spTree>
    <p:extLst>
      <p:ext uri="{BB962C8B-B14F-4D97-AF65-F5344CB8AC3E}">
        <p14:creationId xmlns:p14="http://schemas.microsoft.com/office/powerpoint/2010/main" val="3556353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0"/>
            <a:ext cx="9144000" cy="784175"/>
            <a:chOff x="0" y="0"/>
            <a:chExt cx="9144000" cy="784175"/>
          </a:xfrm>
        </p:grpSpPr>
        <p:sp>
          <p:nvSpPr>
            <p:cNvPr id="11" name="Rectangle 10"/>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2400" b="1" dirty="0">
                  <a:latin typeface="Arial" pitchFamily="34" charset="0"/>
                  <a:cs typeface="Arial" pitchFamily="34" charset="0"/>
                </a:rPr>
                <a:t>Objectifs </a:t>
              </a:r>
            </a:p>
          </p:txBody>
        </p:sp>
        <p:pic>
          <p:nvPicPr>
            <p:cNvPr id="12" name="Picture 2" descr="C:\Users\Mauricette\Documents\1MPLSAq\3communication\logos et carte\MPLS AQUITAINE - BLAN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Espace réservé du pied de page 2"/>
          <p:cNvSpPr>
            <a:spLocks noGrp="1"/>
          </p:cNvSpPr>
          <p:nvPr>
            <p:ph type="ftr" sz="quarter" idx="11"/>
          </p:nvPr>
        </p:nvSpPr>
        <p:spPr>
          <a:xfrm>
            <a:off x="204160" y="6396884"/>
            <a:ext cx="2895600" cy="365125"/>
          </a:xfrm>
        </p:spPr>
        <p:txBody>
          <a:bodyPr/>
          <a:lstStyle/>
          <a:p>
            <a:r>
              <a:rPr lang="fr-FR" sz="1800" b="1" i="1">
                <a:solidFill>
                  <a:schemeClr val="bg1"/>
                </a:solidFill>
              </a:rPr>
              <a:t>Titre de l’action         lieu </a:t>
            </a:r>
            <a:endParaRPr lang="fr-FR" sz="1800" b="1" i="1" dirty="0">
              <a:solidFill>
                <a:schemeClr val="bg1"/>
              </a:solidFill>
            </a:endParaRPr>
          </a:p>
        </p:txBody>
      </p:sp>
      <p:sp>
        <p:nvSpPr>
          <p:cNvPr id="15" name="Rectangle 14"/>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fld id="{FE18F785-F6D3-4F25-B11E-5E216733B006}" type="datetime1">
              <a:rPr lang="fr-FR" b="1" i="1" smtClean="0">
                <a:solidFill>
                  <a:schemeClr val="bg1"/>
                </a:solidFill>
              </a:rPr>
              <a:pPr algn="r"/>
              <a:t>11/03/2020</a:t>
            </a:fld>
            <a:endParaRPr lang="fr-FR" dirty="0"/>
          </a:p>
        </p:txBody>
      </p:sp>
      <p:sp>
        <p:nvSpPr>
          <p:cNvPr id="16" name="Espace réservé du pied de page 2"/>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2" name="Rectangle 1"/>
          <p:cNvSpPr/>
          <p:nvPr/>
        </p:nvSpPr>
        <p:spPr>
          <a:xfrm>
            <a:off x="323528" y="803647"/>
            <a:ext cx="7686600" cy="5355312"/>
          </a:xfrm>
          <a:prstGeom prst="rect">
            <a:avLst/>
          </a:prstGeom>
          <a:ln>
            <a:noFill/>
          </a:ln>
        </p:spPr>
        <p:txBody>
          <a:bodyPr wrap="square">
            <a:spAutoFit/>
          </a:bodyPr>
          <a:lstStyle/>
          <a:p>
            <a:pP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J1: </a:t>
            </a:r>
            <a:r>
              <a:rPr lang="fr-FR" dirty="0">
                <a:solidFill>
                  <a:srgbClr val="FF0000"/>
                </a:solidFill>
                <a:latin typeface="Calibri" panose="020F0502020204030204" pitchFamily="34" charset="0"/>
                <a:ea typeface="Calibri" panose="020F0502020204030204" pitchFamily="34" charset="0"/>
                <a:cs typeface="Times New Roman" panose="02020603050405020304" pitchFamily="18" charset="0"/>
              </a:rPr>
              <a:t>Gaspillages alimentaires et recyclage de la matière organique</a:t>
            </a:r>
          </a:p>
          <a:p>
            <a:pPr>
              <a:spcAft>
                <a:spcPts val="0"/>
              </a:spcAft>
            </a:pPr>
            <a:r>
              <a:rPr lang="fr-FR" i="1" dirty="0">
                <a:latin typeface="Calibri" panose="020F0502020204030204" pitchFamily="34" charset="0"/>
                <a:ea typeface="Calibri" panose="020F0502020204030204" pitchFamily="34" charset="0"/>
                <a:cs typeface="Times New Roman" panose="02020603050405020304" pitchFamily="18" charset="0"/>
              </a:rPr>
              <a:t>Objectifs</a:t>
            </a:r>
            <a:r>
              <a:rPr lang="fr-FR" dirty="0">
                <a:latin typeface="Calibri" panose="020F0502020204030204" pitchFamily="34" charset="0"/>
                <a:ea typeface="Calibri" panose="020F0502020204030204" pitchFamily="34" charset="0"/>
                <a:cs typeface="Times New Roman" panose="02020603050405020304" pitchFamily="18" charset="0"/>
              </a:rPr>
              <a:t> :</a:t>
            </a:r>
          </a:p>
          <a:p>
            <a:pPr marL="342900" indent="-342900">
              <a:buFontTx/>
              <a:buChar char="-"/>
            </a:pPr>
            <a:r>
              <a:rPr lang="fr-FR" i="1" dirty="0">
                <a:latin typeface="+mj-lt"/>
              </a:rPr>
              <a:t>Questionner le monde de la matière et expliquer </a:t>
            </a:r>
            <a:r>
              <a:rPr lang="fr-FR" b="1" i="1" dirty="0">
                <a:latin typeface="+mj-lt"/>
              </a:rPr>
              <a:t>l’origine de la </a:t>
            </a:r>
            <a:r>
              <a:rPr lang="fr-FR" b="1" i="1" dirty="0" err="1">
                <a:latin typeface="+mj-lt"/>
              </a:rPr>
              <a:t>matière</a:t>
            </a:r>
            <a:r>
              <a:rPr lang="fr-FR" b="1" i="1" dirty="0">
                <a:latin typeface="+mj-lt"/>
              </a:rPr>
              <a:t> organique</a:t>
            </a:r>
            <a:r>
              <a:rPr lang="fr-FR" i="1" dirty="0">
                <a:latin typeface="+mj-lt"/>
              </a:rPr>
              <a:t> des </a:t>
            </a:r>
            <a:r>
              <a:rPr lang="fr-FR" i="1" dirty="0" err="1">
                <a:latin typeface="+mj-lt"/>
              </a:rPr>
              <a:t>êtres</a:t>
            </a:r>
            <a:r>
              <a:rPr lang="fr-FR" i="1" dirty="0">
                <a:latin typeface="+mj-lt"/>
              </a:rPr>
              <a:t> vivants et son devenir </a:t>
            </a:r>
          </a:p>
          <a:p>
            <a:pPr marL="342900" indent="-342900">
              <a:buFontTx/>
              <a:buChar char="-"/>
            </a:pPr>
            <a:r>
              <a:rPr lang="fr-FR" b="1" i="1" dirty="0">
                <a:latin typeface="+mj-lt"/>
              </a:rPr>
              <a:t>Elaborer un protocole </a:t>
            </a:r>
            <a:r>
              <a:rPr lang="fr-FR" i="1" dirty="0">
                <a:latin typeface="+mj-lt"/>
              </a:rPr>
              <a:t>d’observation et d’évaluation des gaspillages alimentaires à la cantine</a:t>
            </a:r>
          </a:p>
          <a:p>
            <a:pPr>
              <a:spcAft>
                <a:spcPts val="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J2: </a:t>
            </a:r>
            <a:r>
              <a:rPr lang="fr-FR" dirty="0">
                <a:solidFill>
                  <a:srgbClr val="00B0F0"/>
                </a:solidFill>
                <a:latin typeface="Calibri" panose="020F0502020204030204" pitchFamily="34" charset="0"/>
                <a:ea typeface="Calibri" panose="020F0502020204030204" pitchFamily="34" charset="0"/>
                <a:cs typeface="Times New Roman" panose="02020603050405020304" pitchFamily="18" charset="0"/>
              </a:rPr>
              <a:t>Alimentation saine et durable</a:t>
            </a:r>
          </a:p>
          <a:p>
            <a:pPr>
              <a:spcAft>
                <a:spcPts val="0"/>
              </a:spcAft>
            </a:pPr>
            <a:r>
              <a:rPr lang="fr-FR" i="1" dirty="0">
                <a:latin typeface="Calibri" panose="020F0502020204030204" pitchFamily="34" charset="0"/>
                <a:ea typeface="Calibri" panose="020F0502020204030204" pitchFamily="34" charset="0"/>
                <a:cs typeface="Times New Roman" panose="02020603050405020304" pitchFamily="18" charset="0"/>
              </a:rPr>
              <a:t>Objectifs</a:t>
            </a:r>
            <a:r>
              <a:rPr lang="fr-FR"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Calibri" panose="020F0502020204030204" pitchFamily="34" charset="0"/>
              <a:buChar char="-"/>
            </a:pPr>
            <a:r>
              <a:rPr lang="fr-FR" i="1" dirty="0">
                <a:latin typeface="Calibri" panose="020F0502020204030204" pitchFamily="34" charset="0"/>
                <a:ea typeface="Calibri" panose="020F0502020204030204" pitchFamily="34" charset="0"/>
                <a:cs typeface="Times New Roman" panose="02020603050405020304" pitchFamily="18" charset="0"/>
              </a:rPr>
              <a:t>Sensibiliser à la notion </a:t>
            </a:r>
            <a:r>
              <a:rPr lang="fr-FR" b="1" i="1" dirty="0">
                <a:latin typeface="Calibri" panose="020F0502020204030204" pitchFamily="34" charset="0"/>
                <a:ea typeface="Calibri" panose="020F0502020204030204" pitchFamily="34" charset="0"/>
                <a:cs typeface="Times New Roman" panose="02020603050405020304" pitchFamily="18" charset="0"/>
              </a:rPr>
              <a:t>d’équilibre alimentaire</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au </a:t>
            </a:r>
            <a:r>
              <a:rPr lang="fr-FR"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goût</a:t>
            </a:r>
            <a:r>
              <a:rPr lang="fr-FR"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(plaisir de manger)  </a:t>
            </a:r>
            <a:r>
              <a:rPr lang="fr-FR" i="1" dirty="0">
                <a:latin typeface="Calibri" panose="020F0502020204030204" pitchFamily="34" charset="0"/>
                <a:ea typeface="Calibri" panose="020F0502020204030204" pitchFamily="34" charset="0"/>
                <a:cs typeface="Times New Roman" panose="02020603050405020304" pitchFamily="18" charset="0"/>
              </a:rPr>
              <a:t>et aux effets de l’alimentation sur la </a:t>
            </a:r>
            <a:r>
              <a:rPr lang="fr-FR" b="1" i="1" dirty="0">
                <a:latin typeface="Calibri" panose="020F0502020204030204" pitchFamily="34" charset="0"/>
                <a:ea typeface="Calibri" panose="020F0502020204030204" pitchFamily="34" charset="0"/>
                <a:cs typeface="Times New Roman" panose="02020603050405020304" pitchFamily="18" charset="0"/>
              </a:rPr>
              <a:t>santé</a:t>
            </a:r>
            <a:endParaRPr lang="fr-FR" i="1"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Calibri" panose="020F0502020204030204" pitchFamily="34" charset="0"/>
              <a:buChar char="-"/>
            </a:pPr>
            <a:r>
              <a:rPr lang="fr-FR" i="1" dirty="0"/>
              <a:t>Sensibiliser à </a:t>
            </a:r>
            <a:r>
              <a:rPr lang="fr-FR" b="1" i="1" dirty="0"/>
              <a:t>l’impact environnemental </a:t>
            </a:r>
            <a:r>
              <a:rPr lang="fr-FR" i="1" dirty="0"/>
              <a:t>de nos menus en fonction des denrées choisies et des saisons</a:t>
            </a:r>
          </a:p>
          <a:p>
            <a:endParaRPr lang="fr-FR" dirty="0"/>
          </a:p>
          <a:p>
            <a:pPr lvl="0">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J3: </a:t>
            </a:r>
            <a:r>
              <a:rPr lang="fr-FR" dirty="0">
                <a:solidFill>
                  <a:srgbClr val="00B050"/>
                </a:solidFill>
                <a:latin typeface="Calibri" panose="020F0502020204030204" pitchFamily="34" charset="0"/>
                <a:ea typeface="Calibri" panose="020F0502020204030204" pitchFamily="34" charset="0"/>
                <a:cs typeface="Times New Roman" panose="02020603050405020304" pitchFamily="18" charset="0"/>
              </a:rPr>
              <a:t>Origine et techniques mises en œuvre pour produire nos aliments</a:t>
            </a:r>
          </a:p>
          <a:p>
            <a:pPr lvl="0">
              <a:spcAft>
                <a:spcPts val="0"/>
              </a:spcAft>
            </a:pPr>
            <a:r>
              <a:rPr lang="fr-FR" i="1" dirty="0">
                <a:latin typeface="Calibri" panose="020F0502020204030204" pitchFamily="34" charset="0"/>
                <a:ea typeface="Calibri" panose="020F0502020204030204" pitchFamily="34" charset="0"/>
                <a:cs typeface="Times New Roman" panose="02020603050405020304" pitchFamily="18" charset="0"/>
              </a:rPr>
              <a:t>Objectifs:</a:t>
            </a:r>
          </a:p>
          <a:p>
            <a:pPr marL="342900" lvl="0" indent="-342900">
              <a:spcAft>
                <a:spcPts val="0"/>
              </a:spcAft>
              <a:buFontTx/>
              <a:buChar char="-"/>
            </a:pPr>
            <a:r>
              <a:rPr lang="fr-FR" i="1" dirty="0">
                <a:latin typeface="Calibri" panose="020F0502020204030204" pitchFamily="34" charset="0"/>
                <a:ea typeface="Calibri" panose="020F0502020204030204" pitchFamily="34" charset="0"/>
                <a:cs typeface="Times New Roman" panose="02020603050405020304" pitchFamily="18" charset="0"/>
              </a:rPr>
              <a:t>Décrire comment </a:t>
            </a:r>
            <a:r>
              <a:rPr lang="fr-FR" b="1" i="1" dirty="0">
                <a:latin typeface="Calibri" panose="020F0502020204030204" pitchFamily="34" charset="0"/>
                <a:ea typeface="Calibri" panose="020F0502020204030204" pitchFamily="34" charset="0"/>
                <a:cs typeface="Times New Roman" panose="02020603050405020304" pitchFamily="18" charset="0"/>
              </a:rPr>
              <a:t>les êtres vivants (végétaux) se développent </a:t>
            </a:r>
            <a:r>
              <a:rPr lang="fr-FR" i="1" dirty="0">
                <a:latin typeface="Calibri" panose="020F0502020204030204" pitchFamily="34" charset="0"/>
                <a:ea typeface="Calibri" panose="020F0502020204030204" pitchFamily="34" charset="0"/>
                <a:cs typeface="Times New Roman" panose="02020603050405020304" pitchFamily="18" charset="0"/>
              </a:rPr>
              <a:t>et deviennent aptes à se reproduire, </a:t>
            </a:r>
            <a:r>
              <a:rPr lang="fr-FR" b="1" i="1" dirty="0">
                <a:latin typeface="Calibri" panose="020F0502020204030204" pitchFamily="34" charset="0"/>
                <a:ea typeface="Calibri" panose="020F0502020204030204" pitchFamily="34" charset="0"/>
                <a:cs typeface="Times New Roman" panose="02020603050405020304" pitchFamily="18" charset="0"/>
              </a:rPr>
              <a:t>besoins vitaux</a:t>
            </a:r>
          </a:p>
          <a:p>
            <a:pPr marL="342900" lvl="0" indent="-342900">
              <a:spcAft>
                <a:spcPts val="0"/>
              </a:spcAft>
              <a:buFontTx/>
              <a:buChar char="-"/>
            </a:pPr>
            <a:r>
              <a:rPr lang="fr-FR" i="1" dirty="0">
                <a:latin typeface="Calibri" panose="020F0502020204030204" pitchFamily="34" charset="0"/>
                <a:ea typeface="Calibri" panose="020F0502020204030204" pitchFamily="34" charset="0"/>
                <a:cs typeface="Times New Roman" panose="02020603050405020304" pitchFamily="18" charset="0"/>
              </a:rPr>
              <a:t>Élaborer un plan </a:t>
            </a:r>
            <a:r>
              <a:rPr lang="fr-FR" i="1">
                <a:latin typeface="Calibri" panose="020F0502020204030204" pitchFamily="34" charset="0"/>
                <a:ea typeface="Calibri" panose="020F0502020204030204" pitchFamily="34" charset="0"/>
                <a:cs typeface="Times New Roman" panose="02020603050405020304" pitchFamily="18" charset="0"/>
              </a:rPr>
              <a:t>de culture pour </a:t>
            </a:r>
            <a:r>
              <a:rPr lang="fr-FR" b="1" i="1">
                <a:latin typeface="Calibri" panose="020F0502020204030204" pitchFamily="34" charset="0"/>
                <a:ea typeface="Calibri" panose="020F0502020204030204" pitchFamily="34" charset="0"/>
                <a:cs typeface="Times New Roman" panose="02020603050405020304" pitchFamily="18" charset="0"/>
              </a:rPr>
              <a:t> jardiner à </a:t>
            </a:r>
            <a:r>
              <a:rPr lang="fr-FR" b="1" i="1" dirty="0">
                <a:latin typeface="Calibri" panose="020F0502020204030204" pitchFamily="34" charset="0"/>
                <a:ea typeface="Calibri" panose="020F0502020204030204" pitchFamily="34" charset="0"/>
                <a:cs typeface="Times New Roman" panose="02020603050405020304" pitchFamily="18" charset="0"/>
              </a:rPr>
              <a:t>l</a:t>
            </a:r>
            <a:r>
              <a:rPr lang="fr-FR" b="1" i="1">
                <a:latin typeface="Calibri" panose="020F0502020204030204" pitchFamily="34" charset="0"/>
                <a:ea typeface="Calibri" panose="020F0502020204030204" pitchFamily="34" charset="0"/>
                <a:cs typeface="Times New Roman" panose="02020603050405020304" pitchFamily="18" charset="0"/>
              </a:rPr>
              <a:t>’école</a:t>
            </a:r>
            <a:endParaRPr lang="fr-FR" b="1"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5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plan de culture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16" name="ZoneTexte 15">
            <a:extLst>
              <a:ext uri="{FF2B5EF4-FFF2-40B4-BE49-F238E27FC236}">
                <a16:creationId xmlns:a16="http://schemas.microsoft.com/office/drawing/2014/main" id="{EC981008-4F39-5048-A711-F6EB3A561795}"/>
              </a:ext>
            </a:extLst>
          </p:cNvPr>
          <p:cNvSpPr txBox="1"/>
          <p:nvPr/>
        </p:nvSpPr>
        <p:spPr>
          <a:xfrm>
            <a:off x="204160" y="1628800"/>
            <a:ext cx="2063584" cy="646331"/>
          </a:xfrm>
          <a:prstGeom prst="rect">
            <a:avLst/>
          </a:prstGeom>
          <a:noFill/>
        </p:spPr>
        <p:txBody>
          <a:bodyPr wrap="square" rtlCol="0">
            <a:spAutoFit/>
          </a:bodyPr>
          <a:lstStyle/>
          <a:p>
            <a:r>
              <a:rPr lang="fr-FR" dirty="0"/>
              <a:t>5- Plan de culture Mai/juin</a:t>
            </a:r>
          </a:p>
        </p:txBody>
      </p:sp>
      <p:graphicFrame>
        <p:nvGraphicFramePr>
          <p:cNvPr id="6" name="Tableau 5">
            <a:extLst>
              <a:ext uri="{FF2B5EF4-FFF2-40B4-BE49-F238E27FC236}">
                <a16:creationId xmlns:a16="http://schemas.microsoft.com/office/drawing/2014/main" id="{37011A1A-598F-484E-A52C-519A0FCE7B68}"/>
              </a:ext>
            </a:extLst>
          </p:cNvPr>
          <p:cNvGraphicFramePr>
            <a:graphicFrameLocks noGrp="1"/>
          </p:cNvGraphicFramePr>
          <p:nvPr>
            <p:extLst>
              <p:ext uri="{D42A27DB-BD31-4B8C-83A1-F6EECF244321}">
                <p14:modId xmlns:p14="http://schemas.microsoft.com/office/powerpoint/2010/main" val="1441970493"/>
              </p:ext>
            </p:extLst>
          </p:nvPr>
        </p:nvGraphicFramePr>
        <p:xfrm>
          <a:off x="2646469" y="875950"/>
          <a:ext cx="5382407" cy="5337380"/>
        </p:xfrm>
        <a:graphic>
          <a:graphicData uri="http://schemas.openxmlformats.org/drawingml/2006/table">
            <a:tbl>
              <a:tblPr firstRow="1" firstCol="1" bandRow="1">
                <a:tableStyleId>{5C22544A-7EE6-4342-B048-85BDC9FD1C3A}</a:tableStyleId>
              </a:tblPr>
              <a:tblGrid>
                <a:gridCol w="1309189">
                  <a:extLst>
                    <a:ext uri="{9D8B030D-6E8A-4147-A177-3AD203B41FA5}">
                      <a16:colId xmlns:a16="http://schemas.microsoft.com/office/drawing/2014/main" val="3557701590"/>
                    </a:ext>
                  </a:extLst>
                </a:gridCol>
                <a:gridCol w="1341189">
                  <a:extLst>
                    <a:ext uri="{9D8B030D-6E8A-4147-A177-3AD203B41FA5}">
                      <a16:colId xmlns:a16="http://schemas.microsoft.com/office/drawing/2014/main" val="2646086190"/>
                    </a:ext>
                  </a:extLst>
                </a:gridCol>
                <a:gridCol w="1379807">
                  <a:extLst>
                    <a:ext uri="{9D8B030D-6E8A-4147-A177-3AD203B41FA5}">
                      <a16:colId xmlns:a16="http://schemas.microsoft.com/office/drawing/2014/main" val="3142498404"/>
                    </a:ext>
                  </a:extLst>
                </a:gridCol>
                <a:gridCol w="1352222">
                  <a:extLst>
                    <a:ext uri="{9D8B030D-6E8A-4147-A177-3AD203B41FA5}">
                      <a16:colId xmlns:a16="http://schemas.microsoft.com/office/drawing/2014/main" val="1679653326"/>
                    </a:ext>
                  </a:extLst>
                </a:gridCol>
              </a:tblGrid>
              <a:tr h="1304762">
                <a:tc>
                  <a:txBody>
                    <a:bodyPr/>
                    <a:lstStyle/>
                    <a:p>
                      <a:pPr marL="63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marL="63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marL="190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extLst>
                  <a:ext uri="{0D108BD9-81ED-4DB2-BD59-A6C34878D82A}">
                    <a16:rowId xmlns:a16="http://schemas.microsoft.com/office/drawing/2014/main" val="3853181994"/>
                  </a:ext>
                </a:extLst>
              </a:tr>
              <a:tr h="1334216">
                <a:tc>
                  <a:txBody>
                    <a:bodyPr/>
                    <a:lstStyle/>
                    <a:p>
                      <a:pPr marL="63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marL="63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marL="190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extLst>
                  <a:ext uri="{0D108BD9-81ED-4DB2-BD59-A6C34878D82A}">
                    <a16:rowId xmlns:a16="http://schemas.microsoft.com/office/drawing/2014/main" val="4206611950"/>
                  </a:ext>
                </a:extLst>
              </a:tr>
              <a:tr h="1382789">
                <a:tc>
                  <a:txBody>
                    <a:bodyPr/>
                    <a:lstStyle/>
                    <a:p>
                      <a:pPr marL="635" algn="l">
                        <a:lnSpc>
                          <a:spcPct val="119000"/>
                        </a:lnSpc>
                        <a:spcAft>
                          <a:spcPts val="600"/>
                        </a:spcAft>
                      </a:pP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algn="l">
                        <a:lnSpc>
                          <a:spcPct val="119000"/>
                        </a:lnSpc>
                        <a:spcAft>
                          <a:spcPts val="600"/>
                        </a:spcAft>
                      </a:pP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marL="63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marL="1905" algn="l">
                        <a:lnSpc>
                          <a:spcPct val="107000"/>
                        </a:lnSpc>
                        <a:spcAft>
                          <a:spcPts val="0"/>
                        </a:spcAft>
                      </a:pPr>
                      <a:r>
                        <a:rPr lang="fr-FR" sz="700" dirty="0">
                          <a:effectLst/>
                        </a:rPr>
                        <a:t> </a:t>
                      </a: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extLst>
                  <a:ext uri="{0D108BD9-81ED-4DB2-BD59-A6C34878D82A}">
                    <a16:rowId xmlns:a16="http://schemas.microsoft.com/office/drawing/2014/main" val="1245144999"/>
                  </a:ext>
                </a:extLst>
              </a:tr>
              <a:tr h="1315613">
                <a:tc>
                  <a:txBody>
                    <a:bodyPr/>
                    <a:lstStyle/>
                    <a:p>
                      <a:pPr marL="63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marL="635" algn="l">
                        <a:lnSpc>
                          <a:spcPct val="107000"/>
                        </a:lnSpc>
                        <a:spcAft>
                          <a:spcPts val="0"/>
                        </a:spcAft>
                      </a:pPr>
                      <a:r>
                        <a:rPr lang="fr-FR" sz="700">
                          <a:effectLst/>
                        </a:rPr>
                        <a:t> </a:t>
                      </a:r>
                      <a:endParaRPr lang="fr-FR"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tc>
                  <a:txBody>
                    <a:bodyPr/>
                    <a:lstStyle/>
                    <a:p>
                      <a:pPr marL="1905" algn="l">
                        <a:lnSpc>
                          <a:spcPct val="107000"/>
                        </a:lnSpc>
                        <a:spcAft>
                          <a:spcPts val="740"/>
                        </a:spcAft>
                      </a:pPr>
                      <a:endParaRPr lang="fr-FR"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276" marR="48446" marT="42127" marB="0">
                    <a:solidFill>
                      <a:schemeClr val="accent3">
                        <a:lumMod val="40000"/>
                        <a:lumOff val="60000"/>
                      </a:schemeClr>
                    </a:solidFill>
                  </a:tcPr>
                </a:tc>
                <a:extLst>
                  <a:ext uri="{0D108BD9-81ED-4DB2-BD59-A6C34878D82A}">
                    <a16:rowId xmlns:a16="http://schemas.microsoft.com/office/drawing/2014/main" val="326827610"/>
                  </a:ext>
                </a:extLst>
              </a:tr>
            </a:tbl>
          </a:graphicData>
        </a:graphic>
      </p:graphicFrame>
      <p:pic>
        <p:nvPicPr>
          <p:cNvPr id="8" name="Image 7" descr="Une image contenant dessin, horloge&#10;&#10;Description générée automatiquement">
            <a:extLst>
              <a:ext uri="{FF2B5EF4-FFF2-40B4-BE49-F238E27FC236}">
                <a16:creationId xmlns:a16="http://schemas.microsoft.com/office/drawing/2014/main" id="{6063EDE7-5617-334E-9F89-85405036B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228" y="1048522"/>
            <a:ext cx="947936" cy="707002"/>
          </a:xfrm>
          <a:prstGeom prst="rect">
            <a:avLst/>
          </a:prstGeom>
        </p:spPr>
      </p:pic>
    </p:spTree>
    <p:extLst>
      <p:ext uri="{BB962C8B-B14F-4D97-AF65-F5344CB8AC3E}">
        <p14:creationId xmlns:p14="http://schemas.microsoft.com/office/powerpoint/2010/main" val="2012482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plan de culture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64185"/>
            <a:ext cx="9144000" cy="4896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dirty="0">
                <a:solidFill>
                  <a:schemeClr val="bg1"/>
                </a:solidFill>
              </a:rPr>
              <a:t>Alimentation et développement durable                                             Bergerac </a:t>
            </a:r>
          </a:p>
        </p:txBody>
      </p:sp>
      <p:sp>
        <p:nvSpPr>
          <p:cNvPr id="11" name="ZoneTexte 10">
            <a:extLst>
              <a:ext uri="{FF2B5EF4-FFF2-40B4-BE49-F238E27FC236}">
                <a16:creationId xmlns:a16="http://schemas.microsoft.com/office/drawing/2014/main" id="{FD9F9EF1-F20A-5B4B-AF66-856F0F4B781A}"/>
              </a:ext>
            </a:extLst>
          </p:cNvPr>
          <p:cNvSpPr txBox="1"/>
          <p:nvPr/>
        </p:nvSpPr>
        <p:spPr>
          <a:xfrm>
            <a:off x="107504" y="856479"/>
            <a:ext cx="1584176" cy="923330"/>
          </a:xfrm>
          <a:prstGeom prst="rect">
            <a:avLst/>
          </a:prstGeom>
          <a:noFill/>
        </p:spPr>
        <p:txBody>
          <a:bodyPr wrap="square" rtlCol="0">
            <a:spAutoFit/>
          </a:bodyPr>
          <a:lstStyle/>
          <a:p>
            <a:r>
              <a:rPr lang="fr-FR" dirty="0"/>
              <a:t>5- Exemple de Plan de culture Février/Mars</a:t>
            </a:r>
          </a:p>
        </p:txBody>
      </p:sp>
      <p:pic>
        <p:nvPicPr>
          <p:cNvPr id="7" name="Image 6" descr="Une image contenant capture d’écran, texte&#10;&#10;Description générée automatiquement">
            <a:extLst>
              <a:ext uri="{FF2B5EF4-FFF2-40B4-BE49-F238E27FC236}">
                <a16:creationId xmlns:a16="http://schemas.microsoft.com/office/drawing/2014/main" id="{EDDC688A-2A2D-2E40-AEAC-CA7147A37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784" y="769824"/>
            <a:ext cx="5475608" cy="5589240"/>
          </a:xfrm>
          <a:prstGeom prst="rect">
            <a:avLst/>
          </a:prstGeom>
        </p:spPr>
      </p:pic>
      <p:pic>
        <p:nvPicPr>
          <p:cNvPr id="12" name="Image 11" descr="Une image contenant dessin, horloge&#10;&#10;Description générée automatiquement">
            <a:extLst>
              <a:ext uri="{FF2B5EF4-FFF2-40B4-BE49-F238E27FC236}">
                <a16:creationId xmlns:a16="http://schemas.microsoft.com/office/drawing/2014/main" id="{2204D377-B786-304A-B3B1-3F1458DDB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9228" y="1048522"/>
            <a:ext cx="947936" cy="707002"/>
          </a:xfrm>
          <a:prstGeom prst="rect">
            <a:avLst/>
          </a:prstGeom>
        </p:spPr>
      </p:pic>
    </p:spTree>
    <p:extLst>
      <p:ext uri="{BB962C8B-B14F-4D97-AF65-F5344CB8AC3E}">
        <p14:creationId xmlns:p14="http://schemas.microsoft.com/office/powerpoint/2010/main" val="332621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Pistes d’activités.</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6" name="ZoneTexte 5">
            <a:extLst>
              <a:ext uri="{FF2B5EF4-FFF2-40B4-BE49-F238E27FC236}">
                <a16:creationId xmlns:a16="http://schemas.microsoft.com/office/drawing/2014/main" id="{6AD7A648-A56A-E249-994E-54D06EA49C28}"/>
              </a:ext>
            </a:extLst>
          </p:cNvPr>
          <p:cNvSpPr txBox="1"/>
          <p:nvPr/>
        </p:nvSpPr>
        <p:spPr>
          <a:xfrm>
            <a:off x="2915816" y="2708920"/>
            <a:ext cx="3519618" cy="369332"/>
          </a:xfrm>
          <a:prstGeom prst="rect">
            <a:avLst/>
          </a:prstGeom>
          <a:noFill/>
        </p:spPr>
        <p:txBody>
          <a:bodyPr wrap="none" rtlCol="0">
            <a:spAutoFit/>
          </a:bodyPr>
          <a:lstStyle/>
          <a:p>
            <a:r>
              <a:rPr lang="fr-FR" dirty="0">
                <a:hlinkClick r:id="rId3"/>
              </a:rPr>
              <a:t>Des ressources sur le site de l’EDS…</a:t>
            </a:r>
            <a:endParaRPr lang="fr-FR" dirty="0"/>
          </a:p>
        </p:txBody>
      </p:sp>
    </p:spTree>
    <p:extLst>
      <p:ext uri="{BB962C8B-B14F-4D97-AF65-F5344CB8AC3E}">
        <p14:creationId xmlns:p14="http://schemas.microsoft.com/office/powerpoint/2010/main" val="9659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Ce que disent les programmes.</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dirty="0">
                <a:solidFill>
                  <a:schemeClr val="bg1"/>
                </a:solidFill>
              </a:rPr>
              <a:t>Alimentation et développement durable                                             Bergerac </a:t>
            </a:r>
          </a:p>
        </p:txBody>
      </p:sp>
      <p:sp>
        <p:nvSpPr>
          <p:cNvPr id="6" name="ZoneTexte 5">
            <a:extLst>
              <a:ext uri="{FF2B5EF4-FFF2-40B4-BE49-F238E27FC236}">
                <a16:creationId xmlns:a16="http://schemas.microsoft.com/office/drawing/2014/main" id="{E930E349-E0C2-7F4E-84F6-4F066D2AD8E5}"/>
              </a:ext>
            </a:extLst>
          </p:cNvPr>
          <p:cNvSpPr txBox="1"/>
          <p:nvPr/>
        </p:nvSpPr>
        <p:spPr>
          <a:xfrm>
            <a:off x="3707904" y="1205161"/>
            <a:ext cx="1127488" cy="369332"/>
          </a:xfrm>
          <a:prstGeom prst="rect">
            <a:avLst/>
          </a:prstGeom>
          <a:noFill/>
        </p:spPr>
        <p:txBody>
          <a:bodyPr wrap="none" rtlCol="0">
            <a:spAutoFit/>
          </a:bodyPr>
          <a:lstStyle/>
          <a:p>
            <a:r>
              <a:rPr lang="fr-FR" dirty="0"/>
              <a:t>Au cycle 2</a:t>
            </a:r>
          </a:p>
        </p:txBody>
      </p:sp>
      <p:pic>
        <p:nvPicPr>
          <p:cNvPr id="11" name="Image 10">
            <a:extLst>
              <a:ext uri="{FF2B5EF4-FFF2-40B4-BE49-F238E27FC236}">
                <a16:creationId xmlns:a16="http://schemas.microsoft.com/office/drawing/2014/main" id="{98244436-74AD-534A-BAD2-73B96714F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 y="1784780"/>
            <a:ext cx="9144000" cy="4050299"/>
          </a:xfrm>
          <a:prstGeom prst="rect">
            <a:avLst/>
          </a:prstGeom>
        </p:spPr>
      </p:pic>
      <p:sp>
        <p:nvSpPr>
          <p:cNvPr id="12" name="Rectangle : coins arrondis 11">
            <a:extLst>
              <a:ext uri="{FF2B5EF4-FFF2-40B4-BE49-F238E27FC236}">
                <a16:creationId xmlns:a16="http://schemas.microsoft.com/office/drawing/2014/main" id="{37C48DD1-7F49-2549-966A-B99EAB734255}"/>
              </a:ext>
            </a:extLst>
          </p:cNvPr>
          <p:cNvSpPr/>
          <p:nvPr/>
        </p:nvSpPr>
        <p:spPr>
          <a:xfrm>
            <a:off x="0" y="4509120"/>
            <a:ext cx="4427984" cy="13259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F236A345-3734-C24E-9E34-C5DE0B7C57F2}"/>
              </a:ext>
            </a:extLst>
          </p:cNvPr>
          <p:cNvSpPr/>
          <p:nvPr/>
        </p:nvSpPr>
        <p:spPr>
          <a:xfrm>
            <a:off x="4538936" y="4489849"/>
            <a:ext cx="4427984" cy="8113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4901E6CB-BE14-3946-BEDC-F0B45C77D533}"/>
              </a:ext>
            </a:extLst>
          </p:cNvPr>
          <p:cNvSpPr/>
          <p:nvPr/>
        </p:nvSpPr>
        <p:spPr>
          <a:xfrm>
            <a:off x="-8012" y="3314572"/>
            <a:ext cx="4427984" cy="11540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80D9697F-F32A-4C47-8088-D245C6257E28}"/>
              </a:ext>
            </a:extLst>
          </p:cNvPr>
          <p:cNvSpPr/>
          <p:nvPr/>
        </p:nvSpPr>
        <p:spPr>
          <a:xfrm>
            <a:off x="4530924" y="3675672"/>
            <a:ext cx="4427984" cy="77364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427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Ce que disent les programmes.</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dirty="0">
                <a:solidFill>
                  <a:schemeClr val="bg1"/>
                </a:solidFill>
              </a:rPr>
              <a:t>Alimentation et développement durable                                             Bergerac </a:t>
            </a:r>
          </a:p>
        </p:txBody>
      </p:sp>
      <p:pic>
        <p:nvPicPr>
          <p:cNvPr id="8" name="Image 7" descr="Une image contenant capture d’écran&#10;&#10;Description générée automatiquement">
            <a:extLst>
              <a:ext uri="{FF2B5EF4-FFF2-40B4-BE49-F238E27FC236}">
                <a16:creationId xmlns:a16="http://schemas.microsoft.com/office/drawing/2014/main" id="{5BF14881-30D7-9C45-915D-1ABEE9214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736"/>
            <a:ext cx="9144000" cy="4507118"/>
          </a:xfrm>
          <a:prstGeom prst="rect">
            <a:avLst/>
          </a:prstGeom>
        </p:spPr>
      </p:pic>
      <p:sp>
        <p:nvSpPr>
          <p:cNvPr id="12" name="Rectangle : coins arrondis 11">
            <a:extLst>
              <a:ext uri="{FF2B5EF4-FFF2-40B4-BE49-F238E27FC236}">
                <a16:creationId xmlns:a16="http://schemas.microsoft.com/office/drawing/2014/main" id="{54EDB374-D5F0-0445-B874-6C2356557C5D}"/>
              </a:ext>
            </a:extLst>
          </p:cNvPr>
          <p:cNvSpPr/>
          <p:nvPr/>
        </p:nvSpPr>
        <p:spPr>
          <a:xfrm>
            <a:off x="-6163" y="2851992"/>
            <a:ext cx="4427984" cy="180114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9B3CDAB9-E392-A149-B53E-B28327032C49}"/>
              </a:ext>
            </a:extLst>
          </p:cNvPr>
          <p:cNvSpPr/>
          <p:nvPr/>
        </p:nvSpPr>
        <p:spPr>
          <a:xfrm>
            <a:off x="4606891" y="2204865"/>
            <a:ext cx="4427984" cy="43204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69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Ce que disent les programmes.</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7" name="ZoneTexte 6">
            <a:extLst>
              <a:ext uri="{FF2B5EF4-FFF2-40B4-BE49-F238E27FC236}">
                <a16:creationId xmlns:a16="http://schemas.microsoft.com/office/drawing/2014/main" id="{4D8E1F99-C50F-0046-A9C8-D66FE4D0DBCF}"/>
              </a:ext>
            </a:extLst>
          </p:cNvPr>
          <p:cNvSpPr txBox="1"/>
          <p:nvPr/>
        </p:nvSpPr>
        <p:spPr>
          <a:xfrm>
            <a:off x="539552" y="904034"/>
            <a:ext cx="8218853" cy="369332"/>
          </a:xfrm>
          <a:prstGeom prst="rect">
            <a:avLst/>
          </a:prstGeom>
          <a:noFill/>
        </p:spPr>
        <p:txBody>
          <a:bodyPr wrap="none" rtlCol="0">
            <a:spAutoFit/>
          </a:bodyPr>
          <a:lstStyle/>
          <a:p>
            <a:r>
              <a:rPr lang="fr-FR" dirty="0"/>
              <a:t>Au cycle 3: Expliquer l’origine de la matière organique des êtres vivants et son devenir</a:t>
            </a:r>
          </a:p>
        </p:txBody>
      </p:sp>
      <p:pic>
        <p:nvPicPr>
          <p:cNvPr id="12" name="Image 11" descr="Une image contenant capture d’écran&#10;&#10;Description générée automatiquement">
            <a:extLst>
              <a:ext uri="{FF2B5EF4-FFF2-40B4-BE49-F238E27FC236}">
                <a16:creationId xmlns:a16="http://schemas.microsoft.com/office/drawing/2014/main" id="{FEBF3A32-29A4-D84E-9F9D-5C925010AF95}"/>
              </a:ext>
            </a:extLst>
          </p:cNvPr>
          <p:cNvPicPr>
            <a:picLocks noChangeAspect="1"/>
          </p:cNvPicPr>
          <p:nvPr/>
        </p:nvPicPr>
        <p:blipFill rotWithShape="1">
          <a:blip r:embed="rId3">
            <a:extLst>
              <a:ext uri="{28A0092B-C50C-407E-A947-70E740481C1C}">
                <a14:useLocalDpi xmlns:a14="http://schemas.microsoft.com/office/drawing/2010/main" val="0"/>
              </a:ext>
            </a:extLst>
          </a:blip>
          <a:srcRect b="3159"/>
          <a:stretch/>
        </p:blipFill>
        <p:spPr>
          <a:xfrm>
            <a:off x="0" y="1425094"/>
            <a:ext cx="9144000" cy="4451206"/>
          </a:xfrm>
          <a:prstGeom prst="rect">
            <a:avLst/>
          </a:prstGeom>
        </p:spPr>
      </p:pic>
      <p:sp>
        <p:nvSpPr>
          <p:cNvPr id="11" name="Rectangle : coins arrondis 10">
            <a:extLst>
              <a:ext uri="{FF2B5EF4-FFF2-40B4-BE49-F238E27FC236}">
                <a16:creationId xmlns:a16="http://schemas.microsoft.com/office/drawing/2014/main" id="{0ACA6FB0-4B6B-2749-8950-BD1D6FF52853}"/>
              </a:ext>
            </a:extLst>
          </p:cNvPr>
          <p:cNvSpPr/>
          <p:nvPr/>
        </p:nvSpPr>
        <p:spPr>
          <a:xfrm>
            <a:off x="0" y="3435836"/>
            <a:ext cx="1259632"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FA1148C5-DF71-E149-9211-994EEB4C20FC}"/>
              </a:ext>
            </a:extLst>
          </p:cNvPr>
          <p:cNvSpPr/>
          <p:nvPr/>
        </p:nvSpPr>
        <p:spPr>
          <a:xfrm>
            <a:off x="1259632" y="3980426"/>
            <a:ext cx="1043608" cy="17528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92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Ce que disent les programmes.</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7" name="ZoneTexte 6">
            <a:extLst>
              <a:ext uri="{FF2B5EF4-FFF2-40B4-BE49-F238E27FC236}">
                <a16:creationId xmlns:a16="http://schemas.microsoft.com/office/drawing/2014/main" id="{4D8E1F99-C50F-0046-A9C8-D66FE4D0DBCF}"/>
              </a:ext>
            </a:extLst>
          </p:cNvPr>
          <p:cNvSpPr txBox="1"/>
          <p:nvPr/>
        </p:nvSpPr>
        <p:spPr>
          <a:xfrm>
            <a:off x="0" y="752488"/>
            <a:ext cx="8898590" cy="646331"/>
          </a:xfrm>
          <a:prstGeom prst="rect">
            <a:avLst/>
          </a:prstGeom>
          <a:noFill/>
        </p:spPr>
        <p:txBody>
          <a:bodyPr wrap="none" rtlCol="0">
            <a:spAutoFit/>
          </a:bodyPr>
          <a:lstStyle/>
          <a:p>
            <a:r>
              <a:rPr lang="fr-FR" dirty="0"/>
              <a:t>Expliquer les besoins variables en aliments de l’être humain, l’origine et les techniques mises </a:t>
            </a:r>
          </a:p>
          <a:p>
            <a:r>
              <a:rPr lang="fr-FR" dirty="0"/>
              <a:t>en œuvre pour conserver et transformer les aliments</a:t>
            </a:r>
          </a:p>
        </p:txBody>
      </p:sp>
      <p:pic>
        <p:nvPicPr>
          <p:cNvPr id="8" name="Image 7" descr="Une image contenant capture d’écran&#10;&#10;Description générée automatiquement">
            <a:extLst>
              <a:ext uri="{FF2B5EF4-FFF2-40B4-BE49-F238E27FC236}">
                <a16:creationId xmlns:a16="http://schemas.microsoft.com/office/drawing/2014/main" id="{40A48CBE-E10F-B245-B557-93250DECD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7418"/>
            <a:ext cx="9144000" cy="4978932"/>
          </a:xfrm>
          <a:prstGeom prst="rect">
            <a:avLst/>
          </a:prstGeom>
        </p:spPr>
      </p:pic>
      <p:sp>
        <p:nvSpPr>
          <p:cNvPr id="13" name="Rectangle : coins arrondis 12">
            <a:extLst>
              <a:ext uri="{FF2B5EF4-FFF2-40B4-BE49-F238E27FC236}">
                <a16:creationId xmlns:a16="http://schemas.microsoft.com/office/drawing/2014/main" id="{7EA11226-75DB-0948-9D3B-A3F984BBAF61}"/>
              </a:ext>
            </a:extLst>
          </p:cNvPr>
          <p:cNvSpPr/>
          <p:nvPr/>
        </p:nvSpPr>
        <p:spPr>
          <a:xfrm>
            <a:off x="0" y="4149080"/>
            <a:ext cx="1259632" cy="50405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3C840F00-A399-C64A-AC46-FB52743C87E1}"/>
              </a:ext>
            </a:extLst>
          </p:cNvPr>
          <p:cNvSpPr/>
          <p:nvPr/>
        </p:nvSpPr>
        <p:spPr>
          <a:xfrm>
            <a:off x="1259632" y="4149080"/>
            <a:ext cx="1115616" cy="50405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9973B104-3EE6-754D-9635-12A53E3C6CEF}"/>
              </a:ext>
            </a:extLst>
          </p:cNvPr>
          <p:cNvSpPr/>
          <p:nvPr/>
        </p:nvSpPr>
        <p:spPr>
          <a:xfrm>
            <a:off x="0" y="3077955"/>
            <a:ext cx="1259632" cy="64633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B10A683F-A670-7140-A439-9E4987320F9F}"/>
              </a:ext>
            </a:extLst>
          </p:cNvPr>
          <p:cNvSpPr/>
          <p:nvPr/>
        </p:nvSpPr>
        <p:spPr>
          <a:xfrm>
            <a:off x="1259632" y="3037420"/>
            <a:ext cx="1043608" cy="82362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522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Ce que disent les programmes.</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sp>
        <p:nvSpPr>
          <p:cNvPr id="7" name="ZoneTexte 6">
            <a:extLst>
              <a:ext uri="{FF2B5EF4-FFF2-40B4-BE49-F238E27FC236}">
                <a16:creationId xmlns:a16="http://schemas.microsoft.com/office/drawing/2014/main" id="{4D8E1F99-C50F-0046-A9C8-D66FE4D0DBCF}"/>
              </a:ext>
            </a:extLst>
          </p:cNvPr>
          <p:cNvSpPr txBox="1"/>
          <p:nvPr/>
        </p:nvSpPr>
        <p:spPr>
          <a:xfrm>
            <a:off x="442504" y="969082"/>
            <a:ext cx="8258992" cy="369332"/>
          </a:xfrm>
          <a:prstGeom prst="rect">
            <a:avLst/>
          </a:prstGeom>
          <a:noFill/>
        </p:spPr>
        <p:txBody>
          <a:bodyPr wrap="none" rtlCol="0">
            <a:spAutoFit/>
          </a:bodyPr>
          <a:lstStyle/>
          <a:p>
            <a:r>
              <a:rPr lang="fr-FR" dirty="0"/>
              <a:t>Décrire comment les êtres vivants se développent et deviennent aptes à se reproduire</a:t>
            </a:r>
          </a:p>
        </p:txBody>
      </p:sp>
      <p:pic>
        <p:nvPicPr>
          <p:cNvPr id="11" name="Image 10" descr="Une image contenant capture d’écran&#10;&#10;Description générée automatiquement">
            <a:extLst>
              <a:ext uri="{FF2B5EF4-FFF2-40B4-BE49-F238E27FC236}">
                <a16:creationId xmlns:a16="http://schemas.microsoft.com/office/drawing/2014/main" id="{18435949-6699-944C-A994-6086D4BC3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65643"/>
            <a:ext cx="9144000" cy="3772413"/>
          </a:xfrm>
          <a:prstGeom prst="rect">
            <a:avLst/>
          </a:prstGeom>
        </p:spPr>
      </p:pic>
      <p:sp>
        <p:nvSpPr>
          <p:cNvPr id="12" name="Rectangle : coins arrondis 11">
            <a:extLst>
              <a:ext uri="{FF2B5EF4-FFF2-40B4-BE49-F238E27FC236}">
                <a16:creationId xmlns:a16="http://schemas.microsoft.com/office/drawing/2014/main" id="{18066433-3123-0247-9E73-010D21A6BC51}"/>
              </a:ext>
            </a:extLst>
          </p:cNvPr>
          <p:cNvSpPr/>
          <p:nvPr/>
        </p:nvSpPr>
        <p:spPr>
          <a:xfrm>
            <a:off x="-7952" y="3140968"/>
            <a:ext cx="1259632" cy="86409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3D93E8F6-DEA4-DE43-8A68-7D247BB0E55E}"/>
              </a:ext>
            </a:extLst>
          </p:cNvPr>
          <p:cNvSpPr/>
          <p:nvPr/>
        </p:nvSpPr>
        <p:spPr>
          <a:xfrm>
            <a:off x="1248302" y="2433669"/>
            <a:ext cx="1019442" cy="50405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CFBBACDB-559F-7148-87ED-27F01AAC1943}"/>
              </a:ext>
            </a:extLst>
          </p:cNvPr>
          <p:cNvSpPr/>
          <p:nvPr/>
        </p:nvSpPr>
        <p:spPr>
          <a:xfrm>
            <a:off x="1248302" y="3513564"/>
            <a:ext cx="1019442" cy="63551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0259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CC64C9-F014-D345-A192-4EF0617F9092}"/>
              </a:ext>
            </a:extLst>
          </p:cNvPr>
          <p:cNvSpPr>
            <a:spLocks noGrp="1"/>
          </p:cNvSpPr>
          <p:nvPr>
            <p:ph type="ftr" sz="quarter" idx="11"/>
          </p:nvPr>
        </p:nvSpPr>
        <p:spPr/>
        <p:txBody>
          <a:bodyPr/>
          <a:lstStyle/>
          <a:p>
            <a:r>
              <a:rPr lang="fr-FR"/>
              <a:t>Titre de l’action         lieu </a:t>
            </a:r>
          </a:p>
        </p:txBody>
      </p:sp>
      <p:grpSp>
        <p:nvGrpSpPr>
          <p:cNvPr id="3" name="Groupe 2">
            <a:extLst>
              <a:ext uri="{FF2B5EF4-FFF2-40B4-BE49-F238E27FC236}">
                <a16:creationId xmlns:a16="http://schemas.microsoft.com/office/drawing/2014/main" id="{80F94FD2-A50F-0948-B02A-65F91AB40DF3}"/>
              </a:ext>
            </a:extLst>
          </p:cNvPr>
          <p:cNvGrpSpPr/>
          <p:nvPr/>
        </p:nvGrpSpPr>
        <p:grpSpPr>
          <a:xfrm>
            <a:off x="0" y="0"/>
            <a:ext cx="9144000" cy="784175"/>
            <a:chOff x="0" y="0"/>
            <a:chExt cx="9144000" cy="784175"/>
          </a:xfrm>
        </p:grpSpPr>
        <p:sp>
          <p:nvSpPr>
            <p:cNvPr id="4" name="Rectangle 3">
              <a:extLst>
                <a:ext uri="{FF2B5EF4-FFF2-40B4-BE49-F238E27FC236}">
                  <a16:creationId xmlns:a16="http://schemas.microsoft.com/office/drawing/2014/main" id="{F48695B1-B19F-FA49-8A3D-A4FA809906E9}"/>
                </a:ext>
              </a:extLst>
            </p:cNvPr>
            <p:cNvSpPr/>
            <p:nvPr/>
          </p:nvSpPr>
          <p:spPr>
            <a:xfrm>
              <a:off x="0" y="0"/>
              <a:ext cx="9144000" cy="764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Arial" pitchFamily="34" charset="0"/>
                  <a:cs typeface="Arial" pitchFamily="34" charset="0"/>
                </a:rPr>
                <a:t>Le jardin en carré, un outil pédagogique</a:t>
              </a:r>
            </a:p>
          </p:txBody>
        </p:sp>
        <p:pic>
          <p:nvPicPr>
            <p:cNvPr id="5" name="Picture 2" descr="C:\Users\Mauricette\Documents\1MPLSAq\3communication\logos et carte\MPLS AQUITAINE - BLANC.png">
              <a:extLst>
                <a:ext uri="{FF2B5EF4-FFF2-40B4-BE49-F238E27FC236}">
                  <a16:creationId xmlns:a16="http://schemas.microsoft.com/office/drawing/2014/main" id="{77995963-476A-8648-8D98-888E89A7C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472"/>
              <a:ext cx="1760868" cy="7647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219390-AF45-DC47-8099-93B0E5572C81}"/>
              </a:ext>
            </a:extLst>
          </p:cNvPr>
          <p:cNvSpPr/>
          <p:nvPr/>
        </p:nvSpPr>
        <p:spPr>
          <a:xfrm>
            <a:off x="0" y="6305108"/>
            <a:ext cx="9144000" cy="5486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t>11/03/2020</a:t>
            </a:r>
          </a:p>
        </p:txBody>
      </p:sp>
      <p:sp>
        <p:nvSpPr>
          <p:cNvPr id="10" name="Espace réservé du pied de page 2">
            <a:extLst>
              <a:ext uri="{FF2B5EF4-FFF2-40B4-BE49-F238E27FC236}">
                <a16:creationId xmlns:a16="http://schemas.microsoft.com/office/drawing/2014/main" id="{DB5FEAD1-CF97-3E4F-91C4-A71F8503061A}"/>
              </a:ext>
            </a:extLst>
          </p:cNvPr>
          <p:cNvSpPr txBox="1">
            <a:spLocks/>
          </p:cNvSpPr>
          <p:nvPr/>
        </p:nvSpPr>
        <p:spPr>
          <a:xfrm>
            <a:off x="204160" y="6396884"/>
            <a:ext cx="7464184"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b="1" i="1">
                <a:solidFill>
                  <a:schemeClr val="bg1"/>
                </a:solidFill>
              </a:rPr>
              <a:t>Alimentation et développement durable                                             Bergerac </a:t>
            </a:r>
            <a:endParaRPr lang="fr-FR" sz="1800" b="1" i="1" dirty="0">
              <a:solidFill>
                <a:schemeClr val="bg1"/>
              </a:solidFill>
            </a:endParaRPr>
          </a:p>
        </p:txBody>
      </p:sp>
      <p:pic>
        <p:nvPicPr>
          <p:cNvPr id="11" name="Picture 2833">
            <a:extLst>
              <a:ext uri="{FF2B5EF4-FFF2-40B4-BE49-F238E27FC236}">
                <a16:creationId xmlns:a16="http://schemas.microsoft.com/office/drawing/2014/main" id="{5C067224-E379-7244-8592-0BA990D3AED3}"/>
              </a:ext>
            </a:extLst>
          </p:cNvPr>
          <p:cNvPicPr/>
          <p:nvPr/>
        </p:nvPicPr>
        <p:blipFill>
          <a:blip r:embed="rId4"/>
          <a:stretch>
            <a:fillRect/>
          </a:stretch>
        </p:blipFill>
        <p:spPr>
          <a:xfrm>
            <a:off x="899592" y="2114158"/>
            <a:ext cx="4240733" cy="3331065"/>
          </a:xfrm>
          <a:prstGeom prst="rect">
            <a:avLst/>
          </a:prstGeom>
        </p:spPr>
      </p:pic>
      <p:sp>
        <p:nvSpPr>
          <p:cNvPr id="8" name="Rectangle 7">
            <a:extLst>
              <a:ext uri="{FF2B5EF4-FFF2-40B4-BE49-F238E27FC236}">
                <a16:creationId xmlns:a16="http://schemas.microsoft.com/office/drawing/2014/main" id="{B32B6AC8-7DEF-FB47-8A31-AAB366004933}"/>
              </a:ext>
            </a:extLst>
          </p:cNvPr>
          <p:cNvSpPr/>
          <p:nvPr/>
        </p:nvSpPr>
        <p:spPr>
          <a:xfrm>
            <a:off x="362731" y="1542443"/>
            <a:ext cx="3262432" cy="307777"/>
          </a:xfrm>
          <a:prstGeom prst="rect">
            <a:avLst/>
          </a:prstGeom>
        </p:spPr>
        <p:txBody>
          <a:bodyPr wrap="none">
            <a:spAutoFit/>
          </a:bodyPr>
          <a:lstStyle/>
          <a:p>
            <a:r>
              <a:rPr lang="fr-FR" sz="1400" dirty="0">
                <a:solidFill>
                  <a:srgbClr val="000000"/>
                </a:solidFill>
                <a:latin typeface="Calibri" panose="020F0502020204030204" pitchFamily="34" charset="0"/>
                <a:ea typeface="Calibri" panose="020F0502020204030204" pitchFamily="34" charset="0"/>
              </a:rPr>
              <a:t>Capitulaire de </a:t>
            </a:r>
            <a:r>
              <a:rPr lang="fr-FR" sz="1400" dirty="0" err="1">
                <a:solidFill>
                  <a:srgbClr val="000000"/>
                </a:solidFill>
                <a:latin typeface="Calibri" panose="020F0502020204030204" pitchFamily="34" charset="0"/>
                <a:ea typeface="Calibri" panose="020F0502020204030204" pitchFamily="34" charset="0"/>
              </a:rPr>
              <a:t>Villis</a:t>
            </a:r>
            <a:r>
              <a:rPr lang="fr-FR" sz="1400" dirty="0">
                <a:solidFill>
                  <a:srgbClr val="000000"/>
                </a:solidFill>
                <a:latin typeface="Calibri" panose="020F0502020204030204" pitchFamily="34" charset="0"/>
                <a:ea typeface="Calibri" panose="020F0502020204030204" pitchFamily="34" charset="0"/>
              </a:rPr>
              <a:t> au début du IXe siècle</a:t>
            </a:r>
            <a:r>
              <a:rPr lang="fr-FR" sz="1400" dirty="0"/>
              <a:t> </a:t>
            </a:r>
          </a:p>
        </p:txBody>
      </p:sp>
      <p:sp>
        <p:nvSpPr>
          <p:cNvPr id="12" name="Rectangle 11">
            <a:extLst>
              <a:ext uri="{FF2B5EF4-FFF2-40B4-BE49-F238E27FC236}">
                <a16:creationId xmlns:a16="http://schemas.microsoft.com/office/drawing/2014/main" id="{AC50E35A-0BC6-054A-8D61-B7DA7EC391A2}"/>
              </a:ext>
            </a:extLst>
          </p:cNvPr>
          <p:cNvSpPr/>
          <p:nvPr/>
        </p:nvSpPr>
        <p:spPr>
          <a:xfrm>
            <a:off x="5468633" y="2114159"/>
            <a:ext cx="3528491" cy="523220"/>
          </a:xfrm>
          <a:prstGeom prst="rect">
            <a:avLst/>
          </a:prstGeom>
        </p:spPr>
        <p:txBody>
          <a:bodyPr wrap="square">
            <a:spAutoFit/>
          </a:bodyPr>
          <a:lstStyle/>
          <a:p>
            <a:r>
              <a:rPr lang="fr-FR" sz="1400" dirty="0">
                <a:solidFill>
                  <a:srgbClr val="000000"/>
                </a:solidFill>
                <a:latin typeface="Calibri" panose="020F0502020204030204" pitchFamily="34" charset="0"/>
                <a:ea typeface="Calibri" panose="020F0502020204030204" pitchFamily="34" charset="0"/>
              </a:rPr>
              <a:t>Plusieurs compartiments, chacun d'entre eux remplissait une fonction </a:t>
            </a:r>
            <a:r>
              <a:rPr lang="fr-FR" sz="1400" dirty="0"/>
              <a:t> </a:t>
            </a:r>
          </a:p>
        </p:txBody>
      </p:sp>
      <p:sp>
        <p:nvSpPr>
          <p:cNvPr id="13" name="Rectangle 12">
            <a:extLst>
              <a:ext uri="{FF2B5EF4-FFF2-40B4-BE49-F238E27FC236}">
                <a16:creationId xmlns:a16="http://schemas.microsoft.com/office/drawing/2014/main" id="{6D2D1570-144C-E340-B471-72F024CA6749}"/>
              </a:ext>
            </a:extLst>
          </p:cNvPr>
          <p:cNvSpPr/>
          <p:nvPr/>
        </p:nvSpPr>
        <p:spPr>
          <a:xfrm>
            <a:off x="5468633" y="3909212"/>
            <a:ext cx="3528491" cy="523220"/>
          </a:xfrm>
          <a:prstGeom prst="rect">
            <a:avLst/>
          </a:prstGeom>
        </p:spPr>
        <p:txBody>
          <a:bodyPr wrap="square">
            <a:spAutoFit/>
          </a:bodyPr>
          <a:lstStyle/>
          <a:p>
            <a:r>
              <a:rPr lang="fr-FR" sz="1400" dirty="0">
                <a:solidFill>
                  <a:srgbClr val="000000"/>
                </a:solidFill>
                <a:latin typeface="Calibri" panose="020F0502020204030204" pitchFamily="34" charset="0"/>
                <a:ea typeface="Calibri" panose="020F0502020204030204" pitchFamily="34" charset="0"/>
              </a:rPr>
              <a:t>Cette partie du jardin est également chargée en symboles</a:t>
            </a:r>
            <a:r>
              <a:rPr lang="fr-FR" sz="1400" dirty="0"/>
              <a:t> </a:t>
            </a:r>
          </a:p>
        </p:txBody>
      </p:sp>
      <p:sp>
        <p:nvSpPr>
          <p:cNvPr id="14" name="Rectangle 13">
            <a:extLst>
              <a:ext uri="{FF2B5EF4-FFF2-40B4-BE49-F238E27FC236}">
                <a16:creationId xmlns:a16="http://schemas.microsoft.com/office/drawing/2014/main" id="{37D00392-63E0-394F-88D3-3044AD0A1F98}"/>
              </a:ext>
            </a:extLst>
          </p:cNvPr>
          <p:cNvSpPr/>
          <p:nvPr/>
        </p:nvSpPr>
        <p:spPr>
          <a:xfrm>
            <a:off x="4572000" y="5665194"/>
            <a:ext cx="4572000" cy="307777"/>
          </a:xfrm>
          <a:prstGeom prst="rect">
            <a:avLst/>
          </a:prstGeom>
        </p:spPr>
        <p:txBody>
          <a:bodyPr>
            <a:spAutoFit/>
          </a:bodyPr>
          <a:lstStyle/>
          <a:p>
            <a:r>
              <a:rPr lang="fr-FR" sz="1400" dirty="0">
                <a:solidFill>
                  <a:srgbClr val="000000"/>
                </a:solidFill>
                <a:latin typeface="Calibri" panose="020F0502020204030204" pitchFamily="34" charset="0"/>
                <a:ea typeface="Calibri" panose="020F0502020204030204" pitchFamily="34" charset="0"/>
              </a:rPr>
              <a:t>Le potager était accompagné du jardin des simples</a:t>
            </a:r>
            <a:r>
              <a:rPr lang="fr-FR" sz="1400" dirty="0"/>
              <a:t> </a:t>
            </a:r>
          </a:p>
        </p:txBody>
      </p:sp>
      <p:sp>
        <p:nvSpPr>
          <p:cNvPr id="16" name="ZoneTexte 15">
            <a:extLst>
              <a:ext uri="{FF2B5EF4-FFF2-40B4-BE49-F238E27FC236}">
                <a16:creationId xmlns:a16="http://schemas.microsoft.com/office/drawing/2014/main" id="{EC981008-4F39-5048-A711-F6EB3A561795}"/>
              </a:ext>
            </a:extLst>
          </p:cNvPr>
          <p:cNvSpPr txBox="1"/>
          <p:nvPr/>
        </p:nvSpPr>
        <p:spPr>
          <a:xfrm>
            <a:off x="204160" y="979897"/>
            <a:ext cx="2042739" cy="369332"/>
          </a:xfrm>
          <a:prstGeom prst="rect">
            <a:avLst/>
          </a:prstGeom>
          <a:solidFill>
            <a:schemeClr val="bg1">
              <a:lumMod val="85000"/>
            </a:schemeClr>
          </a:solidFill>
        </p:spPr>
        <p:txBody>
          <a:bodyPr wrap="none" rtlCol="0">
            <a:spAutoFit/>
          </a:bodyPr>
          <a:lstStyle/>
          <a:p>
            <a:r>
              <a:rPr lang="fr-FR" dirty="0"/>
              <a:t>1- Un peu d’histoire</a:t>
            </a:r>
          </a:p>
        </p:txBody>
      </p:sp>
    </p:spTree>
    <p:extLst>
      <p:ext uri="{BB962C8B-B14F-4D97-AF65-F5344CB8AC3E}">
        <p14:creationId xmlns:p14="http://schemas.microsoft.com/office/powerpoint/2010/main" val="32938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3592</TotalTime>
  <Words>3344</Words>
  <Application>Microsoft Macintosh PowerPoint</Application>
  <PresentationFormat>Affichage à l'écran (4:3)</PresentationFormat>
  <Paragraphs>490</Paragraphs>
  <Slides>32</Slides>
  <Notes>16</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32</vt:i4>
      </vt:variant>
    </vt:vector>
  </HeadingPairs>
  <TitlesOfParts>
    <vt:vector size="40" baseType="lpstr">
      <vt:lpstr>Arial</vt:lpstr>
      <vt:lpstr>Arial Narrow</vt:lpstr>
      <vt:lpstr>Calibri</vt:lpstr>
      <vt:lpstr>OfficinaSans-Bold</vt:lpstr>
      <vt:lpstr>OfficinaSans-Book</vt:lpstr>
      <vt:lpstr>Wingdings</vt:lpstr>
      <vt:lpstr>Thème Office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Famille de la menthe (Lamiacées) </vt:lpstr>
      <vt:lpstr> Famille de la fève et autres légumineuses (Fabacées)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 de DP: titre de l’action</dc:title>
  <dc:creator>mauricette Mesguich</dc:creator>
  <cp:lastModifiedBy>olivier gagnac</cp:lastModifiedBy>
  <cp:revision>110</cp:revision>
  <dcterms:created xsi:type="dcterms:W3CDTF">2015-08-05T08:33:30Z</dcterms:created>
  <dcterms:modified xsi:type="dcterms:W3CDTF">2020-03-11T11:12:33Z</dcterms:modified>
</cp:coreProperties>
</file>